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8" r:id="rId2"/>
    <p:sldId id="369" r:id="rId3"/>
    <p:sldId id="399" r:id="rId4"/>
    <p:sldId id="371" r:id="rId5"/>
    <p:sldId id="400" r:id="rId6"/>
    <p:sldId id="372" r:id="rId7"/>
    <p:sldId id="409" r:id="rId8"/>
    <p:sldId id="401" r:id="rId9"/>
    <p:sldId id="411" r:id="rId10"/>
    <p:sldId id="403" r:id="rId11"/>
    <p:sldId id="402" r:id="rId12"/>
    <p:sldId id="412" r:id="rId13"/>
    <p:sldId id="408" r:id="rId14"/>
    <p:sldId id="405" r:id="rId15"/>
    <p:sldId id="413" r:id="rId16"/>
    <p:sldId id="404" r:id="rId17"/>
    <p:sldId id="407" r:id="rId18"/>
    <p:sldId id="406" r:id="rId19"/>
    <p:sldId id="410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CMU Sans Serif" panose="02000603000000000000" pitchFamily="2" charset="0"/>
      <p:regular r:id="rId24"/>
      <p:bold r:id="rId25"/>
      <p:italic r:id="rId26"/>
      <p:boldItalic r:id="rId27"/>
    </p:embeddedFont>
  </p:embeddedFont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E8AE30-6C2C-6A38-969F-2F3908EC7682}" name="Pietro Cirino" initials="PC" userId="4562f6cf82e8473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91CF"/>
    <a:srgbClr val="EBA1D5"/>
    <a:srgbClr val="6BD6E1"/>
    <a:srgbClr val="CBCA50"/>
    <a:srgbClr val="008200"/>
    <a:srgbClr val="8F61BA"/>
    <a:srgbClr val="8A8A8A"/>
    <a:srgbClr val="728FA5"/>
    <a:srgbClr val="000092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1" autoAdjust="0"/>
    <p:restoredTop sz="86405" autoAdjust="0"/>
  </p:normalViewPr>
  <p:slideViewPr>
    <p:cSldViewPr snapToGrid="0" snapToObjects="1">
      <p:cViewPr varScale="1">
        <p:scale>
          <a:sx n="82" d="100"/>
          <a:sy n="82" d="100"/>
        </p:scale>
        <p:origin x="739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EB1201-FDD9-9F89-AC18-9BB8A3B563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0BA81-E2C4-9FED-C187-767733FF1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903C8-DD53-4682-9FD4-02E2C0AC9AA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62BCF-6BD7-96AA-D648-858E5D462B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B6B3-71D3-B00D-B0FE-CA75B144E6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A2203-D094-4B16-83A7-B9F2F224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60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47C95-E64F-4D85-8998-3841E0E2214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9D813-6643-4A62-AE88-4A7CAEA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64010" y="38163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1">
            <a:extLst>
              <a:ext uri="{FF2B5EF4-FFF2-40B4-BE49-F238E27FC236}">
                <a16:creationId xmlns:a16="http://schemas.microsoft.com/office/drawing/2014/main" id="{09834DEC-6855-6EA6-E9CB-2F11D59FEBC5}"/>
              </a:ext>
            </a:extLst>
          </p:cNvPr>
          <p:cNvSpPr/>
          <p:nvPr userDrawn="1"/>
        </p:nvSpPr>
        <p:spPr>
          <a:xfrm>
            <a:off x="0" y="0"/>
            <a:ext cx="12192000" cy="687396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6641D8-7141-2EFA-D414-919A29697B0C}"/>
              </a:ext>
            </a:extLst>
          </p:cNvPr>
          <p:cNvSpPr/>
          <p:nvPr userDrawn="1"/>
        </p:nvSpPr>
        <p:spPr>
          <a:xfrm>
            <a:off x="3843823" y="1152330"/>
            <a:ext cx="4504353" cy="4553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it-IT" sz="4400">
              <a:solidFill>
                <a:srgbClr val="728FA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D0CFF-55D3-C732-187C-F5D4087248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1313" y="5670384"/>
            <a:ext cx="1631769" cy="1124754"/>
          </a:xfrm>
          <a:prstGeom prst="rect">
            <a:avLst/>
          </a:prstGeom>
        </p:spPr>
      </p:pic>
      <p:pic>
        <p:nvPicPr>
          <p:cNvPr id="6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ADBD84A7-0C12-F1BA-58B2-8C9E3B16B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380" y="5705669"/>
            <a:ext cx="1243311" cy="9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9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1">
            <a:extLst>
              <a:ext uri="{FF2B5EF4-FFF2-40B4-BE49-F238E27FC236}">
                <a16:creationId xmlns:a16="http://schemas.microsoft.com/office/drawing/2014/main" id="{09834DEC-6855-6EA6-E9CB-2F11D59FEBC5}"/>
              </a:ext>
            </a:extLst>
          </p:cNvPr>
          <p:cNvSpPr/>
          <p:nvPr userDrawn="1"/>
        </p:nvSpPr>
        <p:spPr>
          <a:xfrm>
            <a:off x="0" y="0"/>
            <a:ext cx="12192000" cy="687396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6641D8-7141-2EFA-D414-919A29697B0C}"/>
              </a:ext>
            </a:extLst>
          </p:cNvPr>
          <p:cNvSpPr/>
          <p:nvPr userDrawn="1"/>
        </p:nvSpPr>
        <p:spPr>
          <a:xfrm>
            <a:off x="3843823" y="1152330"/>
            <a:ext cx="4504353" cy="4553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it-IT" sz="4400">
              <a:solidFill>
                <a:srgbClr val="728F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-16775"/>
            <a:ext cx="12192000" cy="97298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6658" y="200877"/>
            <a:ext cx="9974735" cy="840400"/>
          </a:xfrm>
        </p:spPr>
        <p:txBody>
          <a:bodyPr>
            <a:normAutofit/>
          </a:bodyPr>
          <a:lstStyle>
            <a:lvl1pPr>
              <a:defRPr sz="3600" b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312299"/>
            <a:ext cx="12192000" cy="5457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681269" y="4251767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FFFF"/>
                </a:solidFill>
                <a:latin typeface="Arial"/>
                <a:cs typeface="Arial"/>
              </a:rPr>
              <a:t>Pietro Andrea Cirino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71568" y="776209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44" y="6464380"/>
            <a:ext cx="2673664" cy="2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129">
            <a:extLst>
              <a:ext uri="{FF2B5EF4-FFF2-40B4-BE49-F238E27FC236}">
                <a16:creationId xmlns:a16="http://schemas.microsoft.com/office/drawing/2014/main" id="{AD16414C-4D8B-4008-6EEF-67EDEC196058}"/>
              </a:ext>
            </a:extLst>
          </p:cNvPr>
          <p:cNvSpPr txBox="1"/>
          <p:nvPr userDrawn="1"/>
        </p:nvSpPr>
        <p:spPr>
          <a:xfrm>
            <a:off x="367764" y="6431602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>
                <a:solidFill>
                  <a:srgbClr val="FFFF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Pietro Andrea Cirino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DED15FA-A687-F264-70BC-70521C4D525F}"/>
              </a:ext>
            </a:extLst>
          </p:cNvPr>
          <p:cNvSpPr txBox="1">
            <a:spLocks/>
          </p:cNvSpPr>
          <p:nvPr userDrawn="1"/>
        </p:nvSpPr>
        <p:spPr>
          <a:xfrm>
            <a:off x="11184647" y="200876"/>
            <a:ext cx="625559" cy="840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-16775"/>
            <a:ext cx="12192000" cy="97298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6658" y="200877"/>
            <a:ext cx="9974735" cy="840400"/>
          </a:xfrm>
        </p:spPr>
        <p:txBody>
          <a:bodyPr>
            <a:normAutofit/>
          </a:bodyPr>
          <a:lstStyle>
            <a:lvl1pPr>
              <a:defRPr sz="3600" b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681269" y="4251767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FFFF"/>
                </a:solidFill>
                <a:latin typeface="Arial"/>
                <a:cs typeface="Arial"/>
              </a:rPr>
              <a:t>Pietro Andrea Cirino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71568" y="776209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44" y="6464380"/>
            <a:ext cx="2673664" cy="2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129">
            <a:extLst>
              <a:ext uri="{FF2B5EF4-FFF2-40B4-BE49-F238E27FC236}">
                <a16:creationId xmlns:a16="http://schemas.microsoft.com/office/drawing/2014/main" id="{AD16414C-4D8B-4008-6EEF-67EDEC196058}"/>
              </a:ext>
            </a:extLst>
          </p:cNvPr>
          <p:cNvSpPr txBox="1"/>
          <p:nvPr userDrawn="1"/>
        </p:nvSpPr>
        <p:spPr>
          <a:xfrm>
            <a:off x="367764" y="6431602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>
                <a:solidFill>
                  <a:srgbClr val="FFFF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Pietro Andrea Cirino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DED15FA-A687-F264-70BC-70521C4D525F}"/>
              </a:ext>
            </a:extLst>
          </p:cNvPr>
          <p:cNvSpPr txBox="1">
            <a:spLocks/>
          </p:cNvSpPr>
          <p:nvPr userDrawn="1"/>
        </p:nvSpPr>
        <p:spPr>
          <a:xfrm>
            <a:off x="11184647" y="200876"/>
            <a:ext cx="625559" cy="840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640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15.sv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5.svg"/><Relationship Id="rId5" Type="http://schemas.openxmlformats.org/officeDocument/2006/relationships/image" Target="../media/image35.png"/><Relationship Id="rId10" Type="http://schemas.openxmlformats.org/officeDocument/2006/relationships/image" Target="../media/image14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218A-8A92-FEEE-149D-78D890F4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D54C-252C-AED8-9A1C-181D3CAD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2737" y="1470179"/>
            <a:ext cx="2555718" cy="858913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072EF-48F1-E30D-EBFD-698A802C4619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2530596" y="2329092"/>
            <a:ext cx="0" cy="7445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CB2AFF-0B3A-A769-3CE1-8D309B4ED310}"/>
              </a:ext>
            </a:extLst>
          </p:cNvPr>
          <p:cNvSpPr txBox="1"/>
          <p:nvPr/>
        </p:nvSpPr>
        <p:spPr>
          <a:xfrm>
            <a:off x="1698757" y="3073659"/>
            <a:ext cx="1663677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Feature Extractor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7FAC6-0EA0-A60A-DC19-BAE861B5B642}"/>
              </a:ext>
            </a:extLst>
          </p:cNvPr>
          <p:cNvSpPr txBox="1"/>
          <p:nvPr/>
        </p:nvSpPr>
        <p:spPr>
          <a:xfrm>
            <a:off x="2050431" y="4649223"/>
            <a:ext cx="9603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MLP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615D30-13AB-4A79-8401-0AD67CCBAE77}"/>
              </a:ext>
            </a:extLst>
          </p:cNvPr>
          <p:cNvCxnSpPr>
            <a:cxnSpLocks/>
            <a:stCxn id="45" idx="2"/>
            <a:endCxn id="21" idx="0"/>
          </p:cNvCxnSpPr>
          <p:nvPr/>
        </p:nvCxnSpPr>
        <p:spPr>
          <a:xfrm>
            <a:off x="2530596" y="3904656"/>
            <a:ext cx="0" cy="7445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073DEF-BAE0-C008-ABF7-5B9877BB6997}"/>
              </a:ext>
            </a:extLst>
          </p:cNvPr>
          <p:cNvCxnSpPr>
            <a:cxnSpLocks/>
            <a:stCxn id="21" idx="2"/>
            <a:endCxn id="50" idx="0"/>
          </p:cNvCxnSpPr>
          <p:nvPr/>
        </p:nvCxnSpPr>
        <p:spPr>
          <a:xfrm>
            <a:off x="2530596" y="5110888"/>
            <a:ext cx="0" cy="744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4E370E-29A8-BE36-0D01-E738DFE316D9}"/>
              </a:ext>
            </a:extLst>
          </p:cNvPr>
          <p:cNvSpPr txBox="1"/>
          <p:nvPr/>
        </p:nvSpPr>
        <p:spPr>
          <a:xfrm>
            <a:off x="2205267" y="5855454"/>
            <a:ext cx="65065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9E313-B844-7C3C-9E07-ACB3461405FB}"/>
              </a:ext>
            </a:extLst>
          </p:cNvPr>
          <p:cNvSpPr txBox="1"/>
          <p:nvPr/>
        </p:nvSpPr>
        <p:spPr>
          <a:xfrm>
            <a:off x="4533680" y="2099148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ConvBlock1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1E41E-41D5-7DB6-8C17-9A435529E95E}"/>
              </a:ext>
            </a:extLst>
          </p:cNvPr>
          <p:cNvSpPr txBox="1"/>
          <p:nvPr/>
        </p:nvSpPr>
        <p:spPr>
          <a:xfrm>
            <a:off x="4533680" y="3081739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ConvBlock2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B489AD-5DF1-4CED-1776-AE99A36D08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473227" y="2699312"/>
            <a:ext cx="0" cy="3824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262FD-69D8-D40E-17F8-6884D92C4FAF}"/>
              </a:ext>
            </a:extLst>
          </p:cNvPr>
          <p:cNvSpPr txBox="1"/>
          <p:nvPr/>
        </p:nvSpPr>
        <p:spPr>
          <a:xfrm>
            <a:off x="4533680" y="4060507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ConvBlock3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3237E4-4AEC-6EA2-96CF-D42D7600084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473227" y="3681903"/>
            <a:ext cx="0" cy="3786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02452F-E2DD-4136-E8C2-0D8BE71C77B9}"/>
              </a:ext>
            </a:extLst>
          </p:cNvPr>
          <p:cNvSpPr txBox="1"/>
          <p:nvPr/>
        </p:nvSpPr>
        <p:spPr>
          <a:xfrm>
            <a:off x="4533680" y="5043098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ConvBlock4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0941C3-1B6C-D7AA-C043-6CE5088E07A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473227" y="4660671"/>
            <a:ext cx="0" cy="3824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83AB3976-9FF5-8623-42C1-40C67D25EE7F}"/>
              </a:ext>
            </a:extLst>
          </p:cNvPr>
          <p:cNvSpPr/>
          <p:nvPr/>
        </p:nvSpPr>
        <p:spPr>
          <a:xfrm>
            <a:off x="3808455" y="1912035"/>
            <a:ext cx="489245" cy="3937893"/>
          </a:xfrm>
          <a:prstGeom prst="leftBrace">
            <a:avLst>
              <a:gd name="adj1" fmla="val 71360"/>
              <a:gd name="adj2" fmla="val 3961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B68DC-3D41-885F-9A13-8F6BF3DFF84A}"/>
              </a:ext>
            </a:extLst>
          </p:cNvPr>
          <p:cNvSpPr txBox="1"/>
          <p:nvPr/>
        </p:nvSpPr>
        <p:spPr>
          <a:xfrm>
            <a:off x="8199695" y="2329092"/>
            <a:ext cx="2193229" cy="28161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/>
              <a:t>ConvBlock</a:t>
            </a:r>
            <a:r>
              <a:rPr lang="en-US" sz="2400" dirty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Conv1D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BatchNorm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ReLU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MaxPool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8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747197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Dpfs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blipFill>
                <a:blip r:embed="rId3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7594785" y="3063629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4752199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30534" y="474282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blipFill>
                <a:blip r:embed="rId4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55264" y="4964158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4964158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20768" y="4624776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163019" y="4767444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Dpfs</a:t>
            </a:r>
            <a:endParaRPr lang="en-US" sz="2000" b="1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0810833-6756-587C-353B-61031B77D8AF}"/>
              </a:ext>
            </a:extLst>
          </p:cNvPr>
          <p:cNvSpPr/>
          <p:nvPr/>
        </p:nvSpPr>
        <p:spPr>
          <a:xfrm>
            <a:off x="6092658" y="2801653"/>
            <a:ext cx="1942312" cy="1841413"/>
          </a:xfrm>
          <a:custGeom>
            <a:avLst/>
            <a:gdLst>
              <a:gd name="connsiteX0" fmla="*/ 0 w 1942312"/>
              <a:gd name="connsiteY0" fmla="*/ 0 h 1841413"/>
              <a:gd name="connsiteX1" fmla="*/ 1481958 w 1942312"/>
              <a:gd name="connsiteY1" fmla="*/ 630621 h 1841413"/>
              <a:gd name="connsiteX2" fmla="*/ 1942312 w 1942312"/>
              <a:gd name="connsiteY2" fmla="*/ 1841413 h 184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312" h="1841413">
                <a:moveTo>
                  <a:pt x="0" y="0"/>
                </a:moveTo>
                <a:cubicBezTo>
                  <a:pt x="579119" y="161859"/>
                  <a:pt x="1158239" y="323719"/>
                  <a:pt x="1481958" y="630621"/>
                </a:cubicBezTo>
                <a:cubicBezTo>
                  <a:pt x="1805677" y="937523"/>
                  <a:pt x="1873994" y="1389468"/>
                  <a:pt x="1942312" y="1841413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602A5-A83E-6BC4-B579-3F259655F4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2580229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43B3A2-E780-DBA9-5B1A-45CA69836A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2598257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43B3A2-E780-DBA9-5B1A-45CA69836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2598257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BB760EC-1CE1-D4C8-440E-4D22D366ED3A}"/>
              </a:ext>
            </a:extLst>
          </p:cNvPr>
          <p:cNvSpPr/>
          <p:nvPr/>
        </p:nvSpPr>
        <p:spPr>
          <a:xfrm>
            <a:off x="2730534" y="2575853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adge 5 with solid fill">
            <a:extLst>
              <a:ext uri="{FF2B5EF4-FFF2-40B4-BE49-F238E27FC236}">
                <a16:creationId xmlns:a16="http://schemas.microsoft.com/office/drawing/2014/main" id="{FF26352C-71DA-27C4-2829-F960ECF9A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7932" y="2621600"/>
            <a:ext cx="360106" cy="3601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D3C987-7CDC-DF27-A8F1-38CD6359551F}"/>
              </a:ext>
            </a:extLst>
          </p:cNvPr>
          <p:cNvSpPr/>
          <p:nvPr/>
        </p:nvSpPr>
        <p:spPr>
          <a:xfrm>
            <a:off x="2746363" y="2602720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9E09B1FF-23C9-E014-0800-0FE00FEB3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17760" y="2621600"/>
            <a:ext cx="360106" cy="3601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E764A-E9FC-F713-644B-A466680D723A}"/>
              </a:ext>
            </a:extLst>
          </p:cNvPr>
          <p:cNvSpPr/>
          <p:nvPr/>
        </p:nvSpPr>
        <p:spPr>
          <a:xfrm>
            <a:off x="4956191" y="2602720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A0B5F77E-E594-8A1D-194A-E51A11E9E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212846" y="2621600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625062-124B-A757-4564-DDA09F8BB6D6}"/>
              </a:ext>
            </a:extLst>
          </p:cNvPr>
          <p:cNvSpPr/>
          <p:nvPr/>
        </p:nvSpPr>
        <p:spPr>
          <a:xfrm>
            <a:off x="3851277" y="2602720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D587A-6D2F-8F4A-ADB6-0CB3B0A13FBE}"/>
              </a:ext>
            </a:extLst>
          </p:cNvPr>
          <p:cNvSpPr txBox="1"/>
          <p:nvPr/>
        </p:nvSpPr>
        <p:spPr>
          <a:xfrm>
            <a:off x="1746999" y="2219955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74E24D-FB48-5BF0-A168-7CF1D92A5A1D}"/>
              </a:ext>
            </a:extLst>
          </p:cNvPr>
          <p:cNvSpPr txBox="1"/>
          <p:nvPr/>
        </p:nvSpPr>
        <p:spPr>
          <a:xfrm>
            <a:off x="3957193" y="2219955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B5639D-ED8B-FBA9-B934-45969EE88F34}"/>
              </a:ext>
            </a:extLst>
          </p:cNvPr>
          <p:cNvSpPr txBox="1"/>
          <p:nvPr/>
        </p:nvSpPr>
        <p:spPr>
          <a:xfrm>
            <a:off x="1746999" y="4388395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05616F-36C0-1D3A-9DDF-6DABF7370D5C}"/>
              </a:ext>
            </a:extLst>
          </p:cNvPr>
          <p:cNvSpPr txBox="1"/>
          <p:nvPr/>
        </p:nvSpPr>
        <p:spPr>
          <a:xfrm>
            <a:off x="3957193" y="4388395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345014-29E1-196D-768B-E075E420B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89464"/>
              </p:ext>
            </p:extLst>
          </p:nvPr>
        </p:nvGraphicFramePr>
        <p:xfrm>
          <a:off x="4709411" y="5541792"/>
          <a:ext cx="276662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8712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6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334345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Df-Dpfs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82" b="50000"/>
          <a:stretch/>
        </p:blipFill>
        <p:spPr>
          <a:xfrm>
            <a:off x="2714496" y="1484328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299165" y="1505177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23" y="2129077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3" y="2129077"/>
                <a:ext cx="456215" cy="398955"/>
              </a:xfrm>
              <a:prstGeom prst="rect">
                <a:avLst/>
              </a:prstGeom>
              <a:blipFill>
                <a:blip r:embed="rId4"/>
                <a:stretch>
                  <a:fillRect l="-12000" r="-800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352373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352373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8570352" y="2916848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74478" b="50000"/>
          <a:stretch/>
        </p:blipFill>
        <p:spPr>
          <a:xfrm>
            <a:off x="1593280" y="1495619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2730534" y="1479717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30534" y="4329969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6981783" y="583379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5833795"/>
                <a:ext cx="1806039" cy="442674"/>
              </a:xfrm>
              <a:prstGeom prst="roundRect">
                <a:avLst/>
              </a:prstGeom>
              <a:blipFill>
                <a:blip r:embed="rId6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605513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20768" y="571575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163019" y="5858418"/>
            <a:ext cx="11944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Df-Dpfs</a:t>
            </a:r>
            <a:endParaRPr lang="en-US" sz="2000" b="1" dirty="0"/>
          </a:p>
        </p:txBody>
      </p:sp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E8E54EC7-693A-3BCF-FE70-C7A07D289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07932" y="4375716"/>
            <a:ext cx="360106" cy="3601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D8948A-FF02-8701-733C-4092CC0C96DC}"/>
              </a:ext>
            </a:extLst>
          </p:cNvPr>
          <p:cNvSpPr/>
          <p:nvPr/>
        </p:nvSpPr>
        <p:spPr>
          <a:xfrm>
            <a:off x="2746363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C166CAD9-8746-BE0C-2740-CF2127F81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17760" y="4375716"/>
            <a:ext cx="360106" cy="3601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2D27700-8994-5D24-47E9-F4238DB7D627}"/>
              </a:ext>
            </a:extLst>
          </p:cNvPr>
          <p:cNvSpPr/>
          <p:nvPr/>
        </p:nvSpPr>
        <p:spPr>
          <a:xfrm>
            <a:off x="4956191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9C10984C-2A14-66CB-1FA9-6F28D2B13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12846" y="4375716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C4C17E4-FE4C-9F04-55AD-99D3B5500C22}"/>
              </a:ext>
            </a:extLst>
          </p:cNvPr>
          <p:cNvSpPr/>
          <p:nvPr/>
        </p:nvSpPr>
        <p:spPr>
          <a:xfrm>
            <a:off x="3851277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0EC11F-0563-9D2A-66D2-E1E2853C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5841074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585910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5859102"/>
                <a:ext cx="1029000" cy="397866"/>
              </a:xfrm>
              <a:prstGeom prst="rect">
                <a:avLst/>
              </a:prstGeom>
              <a:blipFill>
                <a:blip r:embed="rId9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6A6027B7-301F-3166-56D6-03E20D04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5846076"/>
            <a:ext cx="3322853" cy="4406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ABB465A-4D80-B5D6-864E-5AED61549E5F}"/>
              </a:ext>
            </a:extLst>
          </p:cNvPr>
          <p:cNvSpPr/>
          <p:nvPr/>
        </p:nvSpPr>
        <p:spPr>
          <a:xfrm>
            <a:off x="2730534" y="583669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C8A8EC-31E7-A7D4-1A21-F8AC2CB8BB06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055264" y="6055132"/>
            <a:ext cx="926519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2B805A-D689-C075-8B3E-EC9B54BF39CD}"/>
              </a:ext>
            </a:extLst>
          </p:cNvPr>
          <p:cNvSpPr/>
          <p:nvPr/>
        </p:nvSpPr>
        <p:spPr>
          <a:xfrm>
            <a:off x="6066571" y="2364828"/>
            <a:ext cx="2736303" cy="3405351"/>
          </a:xfrm>
          <a:custGeom>
            <a:avLst/>
            <a:gdLst>
              <a:gd name="connsiteX0" fmla="*/ 0 w 2736303"/>
              <a:gd name="connsiteY0" fmla="*/ 0 h 3405351"/>
              <a:gd name="connsiteX1" fmla="*/ 2541401 w 2736303"/>
              <a:gd name="connsiteY1" fmla="*/ 964849 h 3405351"/>
              <a:gd name="connsiteX2" fmla="*/ 2371134 w 2736303"/>
              <a:gd name="connsiteY2" fmla="*/ 3405351 h 34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6303" h="3405351">
                <a:moveTo>
                  <a:pt x="0" y="0"/>
                </a:moveTo>
                <a:cubicBezTo>
                  <a:pt x="1073106" y="198645"/>
                  <a:pt x="2146212" y="397291"/>
                  <a:pt x="2541401" y="964849"/>
                </a:cubicBezTo>
                <a:cubicBezTo>
                  <a:pt x="2936590" y="1532407"/>
                  <a:pt x="2653862" y="2468879"/>
                  <a:pt x="2371134" y="3405351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D993F77-AD71-FA08-661A-CBFC765DFCEB}"/>
              </a:ext>
            </a:extLst>
          </p:cNvPr>
          <p:cNvSpPr/>
          <p:nvPr/>
        </p:nvSpPr>
        <p:spPr>
          <a:xfrm>
            <a:off x="6072877" y="4492407"/>
            <a:ext cx="1714262" cy="1328222"/>
          </a:xfrm>
          <a:custGeom>
            <a:avLst/>
            <a:gdLst>
              <a:gd name="connsiteX0" fmla="*/ 0 w 1714262"/>
              <a:gd name="connsiteY0" fmla="*/ 10225 h 1328222"/>
              <a:gd name="connsiteX1" fmla="*/ 1519796 w 1714262"/>
              <a:gd name="connsiteY1" fmla="*/ 193105 h 1328222"/>
              <a:gd name="connsiteX2" fmla="*/ 1645920 w 1714262"/>
              <a:gd name="connsiteY2" fmla="*/ 1328222 h 132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262" h="1328222">
                <a:moveTo>
                  <a:pt x="0" y="10225"/>
                </a:moveTo>
                <a:cubicBezTo>
                  <a:pt x="622738" y="-8168"/>
                  <a:pt x="1245476" y="-26561"/>
                  <a:pt x="1519796" y="193105"/>
                </a:cubicBezTo>
                <a:cubicBezTo>
                  <a:pt x="1794116" y="412771"/>
                  <a:pt x="1720018" y="870496"/>
                  <a:pt x="1645920" y="1328222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9D228-4F6C-98A8-7399-6462A2A29EAD}"/>
              </a:ext>
            </a:extLst>
          </p:cNvPr>
          <p:cNvSpPr txBox="1"/>
          <p:nvPr/>
        </p:nvSpPr>
        <p:spPr>
          <a:xfrm>
            <a:off x="6475155" y="4046794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34B3FC-5F0A-B647-073D-23F698CA856F}"/>
              </a:ext>
            </a:extLst>
          </p:cNvPr>
          <p:cNvSpPr txBox="1"/>
          <p:nvPr/>
        </p:nvSpPr>
        <p:spPr>
          <a:xfrm>
            <a:off x="1746999" y="1123849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B712E7-4722-DA27-1C38-3032D27553C0}"/>
              </a:ext>
            </a:extLst>
          </p:cNvPr>
          <p:cNvSpPr txBox="1"/>
          <p:nvPr/>
        </p:nvSpPr>
        <p:spPr>
          <a:xfrm>
            <a:off x="3957193" y="1123849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77C38-0105-0DC0-19A2-3EFB805BF554}"/>
              </a:ext>
            </a:extLst>
          </p:cNvPr>
          <p:cNvSpPr txBox="1"/>
          <p:nvPr/>
        </p:nvSpPr>
        <p:spPr>
          <a:xfrm>
            <a:off x="1746999" y="3955450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90B950-D631-1AD1-FB8E-3A0CDAC60ACD}"/>
              </a:ext>
            </a:extLst>
          </p:cNvPr>
          <p:cNvSpPr txBox="1"/>
          <p:nvPr/>
        </p:nvSpPr>
        <p:spPr>
          <a:xfrm>
            <a:off x="3957193" y="395545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975AE9-C656-31ED-C655-EE69BFD5C614}"/>
              </a:ext>
            </a:extLst>
          </p:cNvPr>
          <p:cNvSpPr txBox="1"/>
          <p:nvPr/>
        </p:nvSpPr>
        <p:spPr>
          <a:xfrm>
            <a:off x="1746999" y="5487810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6DFA5C-8F29-369A-27D5-659BA31E445B}"/>
              </a:ext>
            </a:extLst>
          </p:cNvPr>
          <p:cNvSpPr txBox="1"/>
          <p:nvPr/>
        </p:nvSpPr>
        <p:spPr>
          <a:xfrm>
            <a:off x="3957193" y="548781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5E0BD7-1E5E-1FA0-2E9F-43D2874F2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92648"/>
              </p:ext>
            </p:extLst>
          </p:nvPr>
        </p:nvGraphicFramePr>
        <p:xfrm>
          <a:off x="8220362" y="1528318"/>
          <a:ext cx="276662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8712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44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F81A7-47F1-E344-D2D1-9EC564665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90DA168-F507-368F-87E2-59B1CD2018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334345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E30D6-5865-47E4-F7E4-4EA8AAD8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Df+Dpfs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CCB6C-0278-D8A4-D797-A2CEBC2A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82" b="50000"/>
          <a:stretch/>
        </p:blipFill>
        <p:spPr>
          <a:xfrm>
            <a:off x="2714496" y="1484328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0A093D91-82D4-57D8-1B69-31A88DCECD9B}"/>
              </a:ext>
            </a:extLst>
          </p:cNvPr>
          <p:cNvSpPr>
            <a:spLocks/>
          </p:cNvSpPr>
          <p:nvPr/>
        </p:nvSpPr>
        <p:spPr>
          <a:xfrm rot="10800000">
            <a:off x="1299165" y="1505177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1DA31-B363-964C-1E3D-7C636A6C7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23" y="2129077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3" y="2129077"/>
                <a:ext cx="456215" cy="398955"/>
              </a:xfrm>
              <a:prstGeom prst="rect">
                <a:avLst/>
              </a:prstGeom>
              <a:blipFill>
                <a:blip r:embed="rId4"/>
                <a:stretch>
                  <a:fillRect l="-12000" r="-800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BFC4B5-A05C-FA33-5EA8-26B4DC4A3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352373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352373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0D3B680-DC57-2036-5C31-DC870BFBA3EB}"/>
              </a:ext>
            </a:extLst>
          </p:cNvPr>
          <p:cNvSpPr txBox="1"/>
          <p:nvPr/>
        </p:nvSpPr>
        <p:spPr>
          <a:xfrm>
            <a:off x="8570352" y="2916848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BE78EB3-5391-046C-2B2E-E7FEBB5C7E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74478" b="50000"/>
          <a:stretch/>
        </p:blipFill>
        <p:spPr>
          <a:xfrm>
            <a:off x="1593280" y="1495619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5E0A51-3EB3-286E-DDC9-ABEBAD6A999B}"/>
              </a:ext>
            </a:extLst>
          </p:cNvPr>
          <p:cNvSpPr/>
          <p:nvPr/>
        </p:nvSpPr>
        <p:spPr>
          <a:xfrm>
            <a:off x="2730534" y="1479717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756447-4F3D-FD9F-3856-F5E01B78391C}"/>
              </a:ext>
            </a:extLst>
          </p:cNvPr>
          <p:cNvSpPr/>
          <p:nvPr/>
        </p:nvSpPr>
        <p:spPr>
          <a:xfrm>
            <a:off x="2730534" y="4329969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18175-39FB-88E4-C0F7-E75169C280D5}"/>
                  </a:ext>
                </a:extLst>
              </p:cNvPr>
              <p:cNvSpPr txBox="1"/>
              <p:nvPr/>
            </p:nvSpPr>
            <p:spPr>
              <a:xfrm>
                <a:off x="6981783" y="583379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5833795"/>
                <a:ext cx="1806039" cy="442674"/>
              </a:xfrm>
              <a:prstGeom prst="roundRect">
                <a:avLst/>
              </a:prstGeom>
              <a:blipFill>
                <a:blip r:embed="rId6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92D8DC-1774-6C3E-A7B0-AD3D9C9410BA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605513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76DF15-6235-1B7A-3080-2AE45EB42E8C}"/>
              </a:ext>
            </a:extLst>
          </p:cNvPr>
          <p:cNvSpPr txBox="1"/>
          <p:nvPr/>
        </p:nvSpPr>
        <p:spPr>
          <a:xfrm>
            <a:off x="8920768" y="571575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AD06C5-5A5E-BB10-F824-28B568D51329}"/>
              </a:ext>
            </a:extLst>
          </p:cNvPr>
          <p:cNvSpPr txBox="1"/>
          <p:nvPr/>
        </p:nvSpPr>
        <p:spPr>
          <a:xfrm>
            <a:off x="10163019" y="5858418"/>
            <a:ext cx="11944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Df-Dpfs</a:t>
            </a:r>
            <a:endParaRPr lang="en-US" sz="2000" b="1" dirty="0"/>
          </a:p>
        </p:txBody>
      </p:sp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60915050-2B83-4A36-171E-570A87898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07932" y="4375716"/>
            <a:ext cx="360106" cy="3601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940027-31C0-B9A5-C157-67BD9E8715A2}"/>
              </a:ext>
            </a:extLst>
          </p:cNvPr>
          <p:cNvSpPr/>
          <p:nvPr/>
        </p:nvSpPr>
        <p:spPr>
          <a:xfrm>
            <a:off x="2746363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63EA37C4-6B85-E904-F9A7-0EB8C0C359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17760" y="4375716"/>
            <a:ext cx="360106" cy="3601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4D49114-88EC-2494-E618-E85536AB0D50}"/>
              </a:ext>
            </a:extLst>
          </p:cNvPr>
          <p:cNvSpPr/>
          <p:nvPr/>
        </p:nvSpPr>
        <p:spPr>
          <a:xfrm>
            <a:off x="4956191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ECA7975A-07FE-0CDA-43F5-653346FE40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12846" y="4375716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6DC3EC1-76C4-0D2E-E10B-7072E796A693}"/>
              </a:ext>
            </a:extLst>
          </p:cNvPr>
          <p:cNvSpPr/>
          <p:nvPr/>
        </p:nvSpPr>
        <p:spPr>
          <a:xfrm>
            <a:off x="3851277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2C6ED6B-97E1-45AF-5973-1C9124550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5841074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048451-A589-8DC1-3FC7-038ABDC343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585910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5859102"/>
                <a:ext cx="1029000" cy="397866"/>
              </a:xfrm>
              <a:prstGeom prst="rect">
                <a:avLst/>
              </a:prstGeom>
              <a:blipFill>
                <a:blip r:embed="rId9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2BABA09D-6EBC-5851-E477-6215369314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5846076"/>
            <a:ext cx="3322853" cy="4406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C4F4021-F14E-5864-2E35-592444A0CCF3}"/>
              </a:ext>
            </a:extLst>
          </p:cNvPr>
          <p:cNvSpPr/>
          <p:nvPr/>
        </p:nvSpPr>
        <p:spPr>
          <a:xfrm>
            <a:off x="2730534" y="583669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3848C5-8D6A-8C34-8DA0-92A5ABB2529C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055264" y="6055132"/>
            <a:ext cx="926519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22A327C-AEA0-12C8-A42E-8438DCB6C20F}"/>
              </a:ext>
            </a:extLst>
          </p:cNvPr>
          <p:cNvSpPr/>
          <p:nvPr/>
        </p:nvSpPr>
        <p:spPr>
          <a:xfrm>
            <a:off x="6066571" y="2364828"/>
            <a:ext cx="2736303" cy="3405351"/>
          </a:xfrm>
          <a:custGeom>
            <a:avLst/>
            <a:gdLst>
              <a:gd name="connsiteX0" fmla="*/ 0 w 2736303"/>
              <a:gd name="connsiteY0" fmla="*/ 0 h 3405351"/>
              <a:gd name="connsiteX1" fmla="*/ 2541401 w 2736303"/>
              <a:gd name="connsiteY1" fmla="*/ 964849 h 3405351"/>
              <a:gd name="connsiteX2" fmla="*/ 2371134 w 2736303"/>
              <a:gd name="connsiteY2" fmla="*/ 3405351 h 34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6303" h="3405351">
                <a:moveTo>
                  <a:pt x="0" y="0"/>
                </a:moveTo>
                <a:cubicBezTo>
                  <a:pt x="1073106" y="198645"/>
                  <a:pt x="2146212" y="397291"/>
                  <a:pt x="2541401" y="964849"/>
                </a:cubicBezTo>
                <a:cubicBezTo>
                  <a:pt x="2936590" y="1532407"/>
                  <a:pt x="2653862" y="2468879"/>
                  <a:pt x="2371134" y="3405351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A0F8418-6754-89ED-16B7-23CACA841D1C}"/>
              </a:ext>
            </a:extLst>
          </p:cNvPr>
          <p:cNvSpPr/>
          <p:nvPr/>
        </p:nvSpPr>
        <p:spPr>
          <a:xfrm>
            <a:off x="6072877" y="4492407"/>
            <a:ext cx="1714262" cy="1328222"/>
          </a:xfrm>
          <a:custGeom>
            <a:avLst/>
            <a:gdLst>
              <a:gd name="connsiteX0" fmla="*/ 0 w 1714262"/>
              <a:gd name="connsiteY0" fmla="*/ 10225 h 1328222"/>
              <a:gd name="connsiteX1" fmla="*/ 1519796 w 1714262"/>
              <a:gd name="connsiteY1" fmla="*/ 193105 h 1328222"/>
              <a:gd name="connsiteX2" fmla="*/ 1645920 w 1714262"/>
              <a:gd name="connsiteY2" fmla="*/ 1328222 h 132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262" h="1328222">
                <a:moveTo>
                  <a:pt x="0" y="10225"/>
                </a:moveTo>
                <a:cubicBezTo>
                  <a:pt x="622738" y="-8168"/>
                  <a:pt x="1245476" y="-26561"/>
                  <a:pt x="1519796" y="193105"/>
                </a:cubicBezTo>
                <a:cubicBezTo>
                  <a:pt x="1794116" y="412771"/>
                  <a:pt x="1720018" y="870496"/>
                  <a:pt x="1645920" y="1328222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5708D0-2DAB-B8A1-4404-CA40A25AAD4F}"/>
              </a:ext>
            </a:extLst>
          </p:cNvPr>
          <p:cNvSpPr txBox="1"/>
          <p:nvPr/>
        </p:nvSpPr>
        <p:spPr>
          <a:xfrm>
            <a:off x="6729748" y="4036583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03EDA6-C2FA-F95B-B71A-8C28F7F54DC5}"/>
              </a:ext>
            </a:extLst>
          </p:cNvPr>
          <p:cNvSpPr txBox="1"/>
          <p:nvPr/>
        </p:nvSpPr>
        <p:spPr>
          <a:xfrm>
            <a:off x="1746999" y="1123849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8D41DD-3F11-3073-0DBD-D8EA4D08076F}"/>
              </a:ext>
            </a:extLst>
          </p:cNvPr>
          <p:cNvSpPr txBox="1"/>
          <p:nvPr/>
        </p:nvSpPr>
        <p:spPr>
          <a:xfrm>
            <a:off x="3957193" y="1123849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B7DE6C-DB74-61B7-07DB-E60F2F604ECE}"/>
              </a:ext>
            </a:extLst>
          </p:cNvPr>
          <p:cNvSpPr txBox="1"/>
          <p:nvPr/>
        </p:nvSpPr>
        <p:spPr>
          <a:xfrm>
            <a:off x="1746999" y="3955450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C332CE-89CA-4CB8-F013-9C2CBBD9817D}"/>
              </a:ext>
            </a:extLst>
          </p:cNvPr>
          <p:cNvSpPr txBox="1"/>
          <p:nvPr/>
        </p:nvSpPr>
        <p:spPr>
          <a:xfrm>
            <a:off x="3957193" y="395545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06DECB-864C-D794-920F-446C705244D9}"/>
              </a:ext>
            </a:extLst>
          </p:cNvPr>
          <p:cNvSpPr txBox="1"/>
          <p:nvPr/>
        </p:nvSpPr>
        <p:spPr>
          <a:xfrm>
            <a:off x="1746999" y="5487810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749881-3D38-E06D-26CB-730D2D7203BB}"/>
              </a:ext>
            </a:extLst>
          </p:cNvPr>
          <p:cNvSpPr txBox="1"/>
          <p:nvPr/>
        </p:nvSpPr>
        <p:spPr>
          <a:xfrm>
            <a:off x="3957193" y="548781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343506-4864-9FBF-BB22-CA47E7513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23970"/>
              </p:ext>
            </p:extLst>
          </p:nvPr>
        </p:nvGraphicFramePr>
        <p:xfrm>
          <a:off x="8220362" y="1528318"/>
          <a:ext cx="276662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8712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48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A4BF2-9327-3FEB-A1EE-DFBE1A75D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D010-0F31-7DF8-56A1-72E929AE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Syn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D7CB5-348E-8E3E-959D-84E96BD9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75298"/>
          <a:stretch/>
        </p:blipFill>
        <p:spPr>
          <a:xfrm>
            <a:off x="1636767" y="4527416"/>
            <a:ext cx="4459233" cy="44060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70DC21BB-BDCF-83D7-0510-ED8B512078D0}"/>
              </a:ext>
            </a:extLst>
          </p:cNvPr>
          <p:cNvSpPr/>
          <p:nvPr/>
        </p:nvSpPr>
        <p:spPr>
          <a:xfrm>
            <a:off x="2783196" y="4509295"/>
            <a:ext cx="3312804" cy="4814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DE2CBC-77F1-4CAA-B313-DAFE90276E5B}"/>
              </a:ext>
            </a:extLst>
          </p:cNvPr>
          <p:cNvSpPr/>
          <p:nvPr/>
        </p:nvSpPr>
        <p:spPr>
          <a:xfrm>
            <a:off x="1669038" y="4502615"/>
            <a:ext cx="1081887" cy="48813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A9B81D-80F0-3962-C21F-695D3E62B4EF}"/>
                  </a:ext>
                </a:extLst>
              </p:cNvPr>
              <p:cNvSpPr txBox="1"/>
              <p:nvPr/>
            </p:nvSpPr>
            <p:spPr>
              <a:xfrm>
                <a:off x="3050046" y="2354890"/>
                <a:ext cx="2015949" cy="51077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Generator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6BF2D4-E3FA-C415-E5C6-0E7102059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6" y="2354890"/>
                <a:ext cx="2015949" cy="510778"/>
              </a:xfrm>
              <a:prstGeom prst="roundRect">
                <a:avLst/>
              </a:prstGeom>
              <a:blipFill>
                <a:blip r:embed="rId3"/>
                <a:stretch>
                  <a:fillRect l="-1201" t="-1163" b="-220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2D277C-FFD5-AFB6-0C3E-C75CF75B50E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065995" y="2610279"/>
            <a:ext cx="56327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5794721-FFF7-702D-DFCC-4C3819EA8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786" y="2432221"/>
            <a:ext cx="1059629" cy="3561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C926515-EC3E-223E-1760-E2209551DD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778839" y="2432222"/>
            <a:ext cx="1059629" cy="356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9F0A975-FC87-5463-E870-153B3529F2F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02891" y="2432222"/>
            <a:ext cx="1059628" cy="356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4A84C7-8B60-CE98-5085-314D948F2483}"/>
                  </a:ext>
                </a:extLst>
              </p:cNvPr>
              <p:cNvSpPr txBox="1"/>
              <p:nvPr/>
            </p:nvSpPr>
            <p:spPr>
              <a:xfrm>
                <a:off x="7023534" y="452534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B647E3-7947-E860-3029-6FC684C71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534" y="4525345"/>
                <a:ext cx="1806039" cy="442674"/>
              </a:xfrm>
              <a:prstGeom prst="roundRect">
                <a:avLst/>
              </a:prstGeom>
              <a:blipFill>
                <a:blip r:embed="rId7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2CD7B9-DB7F-AAC8-7A44-52EEA5F0A661}"/>
              </a:ext>
            </a:extLst>
          </p:cNvPr>
          <p:cNvSpPr txBox="1"/>
          <p:nvPr/>
        </p:nvSpPr>
        <p:spPr>
          <a:xfrm>
            <a:off x="7548529" y="3363735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4ABE4A-E581-FABE-7FE0-C8B30AD65497}"/>
              </a:ext>
            </a:extLst>
          </p:cNvPr>
          <p:cNvCxnSpPr>
            <a:cxnSpLocks/>
            <a:stCxn id="70" idx="3"/>
            <a:endCxn id="5" idx="1"/>
          </p:cNvCxnSpPr>
          <p:nvPr/>
        </p:nvCxnSpPr>
        <p:spPr>
          <a:xfrm flipV="1">
            <a:off x="6096000" y="4746682"/>
            <a:ext cx="927534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4E40B3-FF89-EC2A-5D59-0DCB9EB6D69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8829573" y="474668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037E4A-9C4B-4A96-E516-8D5CD71ADC5C}"/>
              </a:ext>
            </a:extLst>
          </p:cNvPr>
          <p:cNvSpPr txBox="1"/>
          <p:nvPr/>
        </p:nvSpPr>
        <p:spPr>
          <a:xfrm>
            <a:off x="8962519" y="440730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891501-0073-C249-66FC-5A234EC70725}"/>
              </a:ext>
            </a:extLst>
          </p:cNvPr>
          <p:cNvSpPr txBox="1"/>
          <p:nvPr/>
        </p:nvSpPr>
        <p:spPr>
          <a:xfrm>
            <a:off x="10204770" y="4549968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5A4032-5A34-82D4-2715-712E2235BFA1}"/>
              </a:ext>
            </a:extLst>
          </p:cNvPr>
          <p:cNvSpPr/>
          <p:nvPr/>
        </p:nvSpPr>
        <p:spPr>
          <a:xfrm>
            <a:off x="5629270" y="2376200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DF3AA6A-4489-157A-C597-EAB54B1485F3}"/>
              </a:ext>
            </a:extLst>
          </p:cNvPr>
          <p:cNvSpPr/>
          <p:nvPr/>
        </p:nvSpPr>
        <p:spPr>
          <a:xfrm>
            <a:off x="7258444" y="2818874"/>
            <a:ext cx="580171" cy="1671145"/>
          </a:xfrm>
          <a:custGeom>
            <a:avLst/>
            <a:gdLst>
              <a:gd name="connsiteX0" fmla="*/ 0 w 580171"/>
              <a:gd name="connsiteY0" fmla="*/ 0 h 1671145"/>
              <a:gd name="connsiteX1" fmla="*/ 580171 w 580171"/>
              <a:gd name="connsiteY1" fmla="*/ 1671145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0171" h="1671145">
                <a:moveTo>
                  <a:pt x="0" y="0"/>
                </a:moveTo>
                <a:lnTo>
                  <a:pt x="580171" y="1671145"/>
                </a:ln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B6528F-90C8-D642-E0D8-FAB905FB2F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866" y="4555947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000063-2D5E-33F1-CB8F-633F7BA8E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66" y="4555947"/>
                <a:ext cx="1029000" cy="397866"/>
              </a:xfrm>
              <a:prstGeom prst="rect">
                <a:avLst/>
              </a:prstGeom>
              <a:blipFill>
                <a:blip r:embed="rId8"/>
                <a:stretch>
                  <a:fillRect l="-5325" r="-118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CE116B28-51CA-8CF9-9A74-D92A85FC305E}"/>
              </a:ext>
            </a:extLst>
          </p:cNvPr>
          <p:cNvSpPr txBox="1"/>
          <p:nvPr/>
        </p:nvSpPr>
        <p:spPr>
          <a:xfrm>
            <a:off x="1781418" y="413480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32DACE-0607-B78E-7262-D27B2AF63C96}"/>
              </a:ext>
            </a:extLst>
          </p:cNvPr>
          <p:cNvSpPr txBox="1"/>
          <p:nvPr/>
        </p:nvSpPr>
        <p:spPr>
          <a:xfrm>
            <a:off x="3991612" y="413480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3C8E62-75B6-7BF3-FF93-85CAF3301A79}"/>
              </a:ext>
            </a:extLst>
          </p:cNvPr>
          <p:cNvSpPr txBox="1"/>
          <p:nvPr/>
        </p:nvSpPr>
        <p:spPr>
          <a:xfrm>
            <a:off x="6892513" y="199688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B32E356-B3ED-F57C-605C-740D754686BF}"/>
              </a:ext>
            </a:extLst>
          </p:cNvPr>
          <p:cNvSpPr/>
          <p:nvPr/>
        </p:nvSpPr>
        <p:spPr>
          <a:xfrm>
            <a:off x="1010498" y="2603836"/>
            <a:ext cx="2041706" cy="1892490"/>
          </a:xfrm>
          <a:custGeom>
            <a:avLst/>
            <a:gdLst>
              <a:gd name="connsiteX0" fmla="*/ 648034 w 2041706"/>
              <a:gd name="connsiteY0" fmla="*/ 1892490 h 1892490"/>
              <a:gd name="connsiteX1" fmla="*/ 67863 w 2041706"/>
              <a:gd name="connsiteY1" fmla="*/ 309632 h 1892490"/>
              <a:gd name="connsiteX2" fmla="*/ 2041706 w 2041706"/>
              <a:gd name="connsiteY2" fmla="*/ 627 h 189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706" h="1892490">
                <a:moveTo>
                  <a:pt x="648034" y="1892490"/>
                </a:moveTo>
                <a:cubicBezTo>
                  <a:pt x="241809" y="1258716"/>
                  <a:pt x="-164416" y="624942"/>
                  <a:pt x="67863" y="309632"/>
                </a:cubicBezTo>
                <a:cubicBezTo>
                  <a:pt x="300142" y="-5679"/>
                  <a:pt x="1170924" y="-2526"/>
                  <a:pt x="2041706" y="62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B9045-DB4D-32EA-26B1-53296405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19571"/>
              </p:ext>
            </p:extLst>
          </p:nvPr>
        </p:nvGraphicFramePr>
        <p:xfrm>
          <a:off x="4330263" y="5515821"/>
          <a:ext cx="37086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433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36710029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51148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4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81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</a:t>
            </a:r>
            <a:r>
              <a:rPr lang="en-US" dirty="0"/>
              <a:t>-Syn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82" b="50000"/>
          <a:stretch/>
        </p:blipFill>
        <p:spPr>
          <a:xfrm>
            <a:off x="3001690" y="1476511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586359" y="1497360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74478" b="50000"/>
          <a:stretch/>
        </p:blipFill>
        <p:spPr>
          <a:xfrm>
            <a:off x="1880474" y="1487802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3017728" y="1471900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1" r="-1" b="75298"/>
          <a:stretch/>
        </p:blipFill>
        <p:spPr>
          <a:xfrm>
            <a:off x="1880385" y="5822556"/>
            <a:ext cx="445923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3015903" y="581317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blipFill>
                <a:blip r:embed="rId4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59593" y="6034515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92539" y="5695133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34790" y="5837801"/>
            <a:ext cx="122851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r>
              <a:rPr lang="en-US" sz="2000" b="1" dirty="0"/>
              <a:t>-Syn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/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15F06A-36FA-3C7A-330D-29835B3D1DC6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576556" y="4449885"/>
            <a:ext cx="454936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9843DE-DA58-3FA9-32BF-7720CF66B7D8}"/>
              </a:ext>
            </a:extLst>
          </p:cNvPr>
          <p:cNvGrpSpPr/>
          <p:nvPr/>
        </p:nvGrpSpPr>
        <p:grpSpPr>
          <a:xfrm>
            <a:off x="3031492" y="4271827"/>
            <a:ext cx="3307733" cy="356116"/>
            <a:chOff x="5429828" y="3709349"/>
            <a:chExt cx="3307733" cy="35611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BDD9522-8B57-E1FF-6316-179097F8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9828" y="3709349"/>
              <a:ext cx="1059629" cy="3561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B37E816-B2ED-E548-73D0-47E69947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553881" y="3709350"/>
              <a:ext cx="1059629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129D831-2F1D-1BA7-6920-4CAC2496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677933" y="3709350"/>
              <a:ext cx="1059628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9BF6C4B-95F4-70BA-CE5D-948A464D5D42}"/>
              </a:ext>
            </a:extLst>
          </p:cNvPr>
          <p:cNvSpPr/>
          <p:nvPr/>
        </p:nvSpPr>
        <p:spPr>
          <a:xfrm>
            <a:off x="1880385" y="5813178"/>
            <a:ext cx="1118464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6B161F-10E1-EA33-1AF9-F8ED42E2F3A1}"/>
              </a:ext>
            </a:extLst>
          </p:cNvPr>
          <p:cNvSpPr txBox="1"/>
          <p:nvPr/>
        </p:nvSpPr>
        <p:spPr>
          <a:xfrm>
            <a:off x="8739741" y="3517665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94097D-AE48-A068-AAE3-DDC011BC9AAF}"/>
              </a:ext>
            </a:extLst>
          </p:cNvPr>
          <p:cNvSpPr txBox="1"/>
          <p:nvPr/>
        </p:nvSpPr>
        <p:spPr>
          <a:xfrm>
            <a:off x="6526875" y="4000205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A08195-E696-4B8B-FBC9-2FD9E59B7F8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340633" y="6034515"/>
            <a:ext cx="712921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1452F26-2A4F-E070-8B2F-70C11FE9C1A8}"/>
              </a:ext>
            </a:extLst>
          </p:cNvPr>
          <p:cNvSpPr/>
          <p:nvPr/>
        </p:nvSpPr>
        <p:spPr>
          <a:xfrm>
            <a:off x="3026814" y="4221160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blipFill>
                <a:blip r:embed="rId9"/>
                <a:stretch>
                  <a:fillRect l="-12000" r="-800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blipFill>
                <a:blip r:embed="rId10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7DF8738-1575-5C47-A097-CFD464027744}"/>
              </a:ext>
            </a:extLst>
          </p:cNvPr>
          <p:cNvSpPr/>
          <p:nvPr/>
        </p:nvSpPr>
        <p:spPr>
          <a:xfrm>
            <a:off x="6356657" y="2137804"/>
            <a:ext cx="2340067" cy="3594538"/>
          </a:xfrm>
          <a:custGeom>
            <a:avLst/>
            <a:gdLst>
              <a:gd name="connsiteX0" fmla="*/ 0 w 2340067"/>
              <a:gd name="connsiteY0" fmla="*/ 0 h 3594538"/>
              <a:gd name="connsiteX1" fmla="*/ 2106273 w 2340067"/>
              <a:gd name="connsiteY1" fmla="*/ 1141424 h 3594538"/>
              <a:gd name="connsiteX2" fmla="*/ 2194560 w 2340067"/>
              <a:gd name="connsiteY2" fmla="*/ 3594538 h 35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067" h="3594538">
                <a:moveTo>
                  <a:pt x="0" y="0"/>
                </a:moveTo>
                <a:cubicBezTo>
                  <a:pt x="870256" y="271167"/>
                  <a:pt x="1740513" y="542334"/>
                  <a:pt x="2106273" y="1141424"/>
                </a:cubicBezTo>
                <a:cubicBezTo>
                  <a:pt x="2472033" y="1740514"/>
                  <a:pt x="2333296" y="2667526"/>
                  <a:pt x="2194560" y="359453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FCA82F7-B2B3-2887-44F8-54EFF7625635}"/>
              </a:ext>
            </a:extLst>
          </p:cNvPr>
          <p:cNvSpPr/>
          <p:nvPr/>
        </p:nvSpPr>
        <p:spPr>
          <a:xfrm>
            <a:off x="6369269" y="4389120"/>
            <a:ext cx="1595355" cy="1387366"/>
          </a:xfrm>
          <a:custGeom>
            <a:avLst/>
            <a:gdLst>
              <a:gd name="connsiteX0" fmla="*/ 0 w 1595355"/>
              <a:gd name="connsiteY0" fmla="*/ 0 h 1387366"/>
              <a:gd name="connsiteX1" fmla="*/ 1393672 w 1595355"/>
              <a:gd name="connsiteY1" fmla="*/ 340535 h 1387366"/>
              <a:gd name="connsiteX2" fmla="*/ 1557633 w 1595355"/>
              <a:gd name="connsiteY2" fmla="*/ 1387366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355" h="1387366">
                <a:moveTo>
                  <a:pt x="0" y="0"/>
                </a:moveTo>
                <a:cubicBezTo>
                  <a:pt x="567033" y="54653"/>
                  <a:pt x="1134067" y="109307"/>
                  <a:pt x="1393672" y="340535"/>
                </a:cubicBezTo>
                <a:cubicBezTo>
                  <a:pt x="1653278" y="571763"/>
                  <a:pt x="1605455" y="979564"/>
                  <a:pt x="1557633" y="1387366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F3E9C47-5162-FC7E-4B48-DC28FF8F608E}"/>
              </a:ext>
            </a:extLst>
          </p:cNvPr>
          <p:cNvSpPr/>
          <p:nvPr/>
        </p:nvSpPr>
        <p:spPr>
          <a:xfrm>
            <a:off x="699504" y="4458488"/>
            <a:ext cx="1299564" cy="1355835"/>
          </a:xfrm>
          <a:custGeom>
            <a:avLst/>
            <a:gdLst>
              <a:gd name="connsiteX0" fmla="*/ 1179746 w 1299564"/>
              <a:gd name="connsiteY0" fmla="*/ 1355835 h 1355835"/>
              <a:gd name="connsiteX1" fmla="*/ 485 w 1299564"/>
              <a:gd name="connsiteY1" fmla="*/ 245942 h 1355835"/>
              <a:gd name="connsiteX2" fmla="*/ 1299564 w 1299564"/>
              <a:gd name="connsiteY2" fmla="*/ 0 h 135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564" h="1355835">
                <a:moveTo>
                  <a:pt x="1179746" y="1355835"/>
                </a:moveTo>
                <a:cubicBezTo>
                  <a:pt x="580130" y="913874"/>
                  <a:pt x="-19485" y="471914"/>
                  <a:pt x="485" y="245942"/>
                </a:cubicBezTo>
                <a:cubicBezTo>
                  <a:pt x="20455" y="19970"/>
                  <a:pt x="660009" y="9985"/>
                  <a:pt x="1299564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098BB3-02B9-1511-B183-F7FAA217914A}"/>
              </a:ext>
            </a:extLst>
          </p:cNvPr>
          <p:cNvSpPr txBox="1"/>
          <p:nvPr/>
        </p:nvSpPr>
        <p:spPr>
          <a:xfrm>
            <a:off x="1999068" y="114261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ED5D6E-74D1-009B-0308-C32F179466D5}"/>
              </a:ext>
            </a:extLst>
          </p:cNvPr>
          <p:cNvSpPr txBox="1"/>
          <p:nvPr/>
        </p:nvSpPr>
        <p:spPr>
          <a:xfrm>
            <a:off x="4209262" y="114261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E330FA-0852-C066-4850-6F0F43584E3E}"/>
              </a:ext>
            </a:extLst>
          </p:cNvPr>
          <p:cNvSpPr txBox="1"/>
          <p:nvPr/>
        </p:nvSpPr>
        <p:spPr>
          <a:xfrm>
            <a:off x="1999068" y="5425568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A42454-F5A2-D507-0B28-8B366F9A74BF}"/>
              </a:ext>
            </a:extLst>
          </p:cNvPr>
          <p:cNvSpPr txBox="1"/>
          <p:nvPr/>
        </p:nvSpPr>
        <p:spPr>
          <a:xfrm>
            <a:off x="4209262" y="5425568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D5227A-B10B-B786-44C5-6AB107ECFE5F}"/>
              </a:ext>
            </a:extLst>
          </p:cNvPr>
          <p:cNvSpPr txBox="1"/>
          <p:nvPr/>
        </p:nvSpPr>
        <p:spPr>
          <a:xfrm>
            <a:off x="4209262" y="3836694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CC9F74-AB9C-AA21-459E-F425B9A29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32638"/>
              </p:ext>
            </p:extLst>
          </p:nvPr>
        </p:nvGraphicFramePr>
        <p:xfrm>
          <a:off x="7950549" y="1225866"/>
          <a:ext cx="37086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433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36710029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51148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4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29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D02D7-3B84-7727-48B9-A90050F34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9612-3916-CCCB-AF14-0F3163B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Df+Syn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2360F-4265-1087-97CA-20CD5321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82" b="50000"/>
          <a:stretch/>
        </p:blipFill>
        <p:spPr>
          <a:xfrm>
            <a:off x="3001690" y="1476511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B5D7C99-C8EA-5B1B-A047-95811DF75140}"/>
              </a:ext>
            </a:extLst>
          </p:cNvPr>
          <p:cNvSpPr>
            <a:spLocks/>
          </p:cNvSpPr>
          <p:nvPr/>
        </p:nvSpPr>
        <p:spPr>
          <a:xfrm rot="10800000">
            <a:off x="1586359" y="1497360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4C4138-533C-EA47-BAE1-AD6428B08F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74478" b="50000"/>
          <a:stretch/>
        </p:blipFill>
        <p:spPr>
          <a:xfrm>
            <a:off x="1880474" y="1487802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A4044-C2F1-DE35-BDE1-ED458FA7B51C}"/>
              </a:ext>
            </a:extLst>
          </p:cNvPr>
          <p:cNvSpPr/>
          <p:nvPr/>
        </p:nvSpPr>
        <p:spPr>
          <a:xfrm>
            <a:off x="3017728" y="1471900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83509B-2035-C3A0-4331-A502E0809F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1" r="-1" b="75298"/>
          <a:stretch/>
        </p:blipFill>
        <p:spPr>
          <a:xfrm>
            <a:off x="1880385" y="5822556"/>
            <a:ext cx="445923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B781C2-82C9-803B-5958-C1CAB157994D}"/>
              </a:ext>
            </a:extLst>
          </p:cNvPr>
          <p:cNvSpPr/>
          <p:nvPr/>
        </p:nvSpPr>
        <p:spPr>
          <a:xfrm>
            <a:off x="3015903" y="581317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9D0E6-E3E9-199D-CBD0-6423EB85ACDA}"/>
                  </a:ext>
                </a:extLst>
              </p:cNvPr>
              <p:cNvSpPr txBox="1"/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blipFill>
                <a:blip r:embed="rId4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16893B-54AD-4B9F-6EF8-F22FD67315EC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59593" y="6034515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10F1E2-E71D-BC9C-9FE3-19F461527D1E}"/>
              </a:ext>
            </a:extLst>
          </p:cNvPr>
          <p:cNvSpPr txBox="1"/>
          <p:nvPr/>
        </p:nvSpPr>
        <p:spPr>
          <a:xfrm>
            <a:off x="8992539" y="5695133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70F53D-2D86-925E-617B-89C626A8E44B}"/>
              </a:ext>
            </a:extLst>
          </p:cNvPr>
          <p:cNvSpPr txBox="1"/>
          <p:nvPr/>
        </p:nvSpPr>
        <p:spPr>
          <a:xfrm>
            <a:off x="10234790" y="5837801"/>
            <a:ext cx="122851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r>
              <a:rPr lang="en-US" sz="2000" b="1" dirty="0"/>
              <a:t>-Syn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431E6C-639B-CF91-BAA8-E41FA7BA0C09}"/>
                  </a:ext>
                </a:extLst>
              </p:cNvPr>
              <p:cNvSpPr txBox="1"/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558131-24A6-FB56-ECA1-1C44737A3FFC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576556" y="4449885"/>
            <a:ext cx="454936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7B2E4E-E2DE-C1B7-4AD3-6F487D4A69F0}"/>
              </a:ext>
            </a:extLst>
          </p:cNvPr>
          <p:cNvGrpSpPr/>
          <p:nvPr/>
        </p:nvGrpSpPr>
        <p:grpSpPr>
          <a:xfrm>
            <a:off x="3031492" y="4271827"/>
            <a:ext cx="3307733" cy="356116"/>
            <a:chOff x="5429828" y="3709349"/>
            <a:chExt cx="3307733" cy="35611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5C2351-BDAE-48D5-635D-F4CFE3199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9828" y="3709349"/>
              <a:ext cx="1059629" cy="3561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AFBA9D1-52B4-038B-9A4A-2BC4C286B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553881" y="3709350"/>
              <a:ext cx="1059629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23D4762-F6D4-7A9B-08D3-B8FD95CD4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677933" y="3709350"/>
              <a:ext cx="1059628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9EAAD03-5C2A-82A6-0241-632ADFFC2E3A}"/>
              </a:ext>
            </a:extLst>
          </p:cNvPr>
          <p:cNvSpPr/>
          <p:nvPr/>
        </p:nvSpPr>
        <p:spPr>
          <a:xfrm>
            <a:off x="1880385" y="5813178"/>
            <a:ext cx="1118464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FED676-E7A5-04B5-328C-D9BD89455E44}"/>
              </a:ext>
            </a:extLst>
          </p:cNvPr>
          <p:cNvSpPr txBox="1"/>
          <p:nvPr/>
        </p:nvSpPr>
        <p:spPr>
          <a:xfrm>
            <a:off x="8739741" y="3517665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9FF4F8F-E0EE-1A61-B33A-56B51867D67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340633" y="6034515"/>
            <a:ext cx="712921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831155-43A5-0EBE-D9FD-FA4B3262C9B2}"/>
              </a:ext>
            </a:extLst>
          </p:cNvPr>
          <p:cNvSpPr/>
          <p:nvPr/>
        </p:nvSpPr>
        <p:spPr>
          <a:xfrm>
            <a:off x="3026814" y="4221160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807B93E-BE43-3272-DD9B-5953D0F611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blipFill>
                <a:blip r:embed="rId9"/>
                <a:stretch>
                  <a:fillRect l="-12000" r="-800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2408C7-1744-F0E2-AD75-9CD7F74F24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blipFill>
                <a:blip r:embed="rId10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0BD64A1-9DBD-52E5-8295-B8B05ED0FFFD}"/>
              </a:ext>
            </a:extLst>
          </p:cNvPr>
          <p:cNvSpPr/>
          <p:nvPr/>
        </p:nvSpPr>
        <p:spPr>
          <a:xfrm>
            <a:off x="6356657" y="2137804"/>
            <a:ext cx="2340067" cy="3594538"/>
          </a:xfrm>
          <a:custGeom>
            <a:avLst/>
            <a:gdLst>
              <a:gd name="connsiteX0" fmla="*/ 0 w 2340067"/>
              <a:gd name="connsiteY0" fmla="*/ 0 h 3594538"/>
              <a:gd name="connsiteX1" fmla="*/ 2106273 w 2340067"/>
              <a:gd name="connsiteY1" fmla="*/ 1141424 h 3594538"/>
              <a:gd name="connsiteX2" fmla="*/ 2194560 w 2340067"/>
              <a:gd name="connsiteY2" fmla="*/ 3594538 h 35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067" h="3594538">
                <a:moveTo>
                  <a:pt x="0" y="0"/>
                </a:moveTo>
                <a:cubicBezTo>
                  <a:pt x="870256" y="271167"/>
                  <a:pt x="1740513" y="542334"/>
                  <a:pt x="2106273" y="1141424"/>
                </a:cubicBezTo>
                <a:cubicBezTo>
                  <a:pt x="2472033" y="1740514"/>
                  <a:pt x="2333296" y="2667526"/>
                  <a:pt x="2194560" y="359453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3D29413-8BF8-59F4-5337-0634A36D1C0F}"/>
              </a:ext>
            </a:extLst>
          </p:cNvPr>
          <p:cNvSpPr/>
          <p:nvPr/>
        </p:nvSpPr>
        <p:spPr>
          <a:xfrm>
            <a:off x="6369269" y="4389120"/>
            <a:ext cx="1595355" cy="1387366"/>
          </a:xfrm>
          <a:custGeom>
            <a:avLst/>
            <a:gdLst>
              <a:gd name="connsiteX0" fmla="*/ 0 w 1595355"/>
              <a:gd name="connsiteY0" fmla="*/ 0 h 1387366"/>
              <a:gd name="connsiteX1" fmla="*/ 1393672 w 1595355"/>
              <a:gd name="connsiteY1" fmla="*/ 340535 h 1387366"/>
              <a:gd name="connsiteX2" fmla="*/ 1557633 w 1595355"/>
              <a:gd name="connsiteY2" fmla="*/ 1387366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355" h="1387366">
                <a:moveTo>
                  <a:pt x="0" y="0"/>
                </a:moveTo>
                <a:cubicBezTo>
                  <a:pt x="567033" y="54653"/>
                  <a:pt x="1134067" y="109307"/>
                  <a:pt x="1393672" y="340535"/>
                </a:cubicBezTo>
                <a:cubicBezTo>
                  <a:pt x="1653278" y="571763"/>
                  <a:pt x="1605455" y="979564"/>
                  <a:pt x="1557633" y="1387366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A6385B8-61AD-787D-827C-FD143269B8E0}"/>
              </a:ext>
            </a:extLst>
          </p:cNvPr>
          <p:cNvSpPr/>
          <p:nvPr/>
        </p:nvSpPr>
        <p:spPr>
          <a:xfrm>
            <a:off x="699504" y="4458488"/>
            <a:ext cx="1299564" cy="1355835"/>
          </a:xfrm>
          <a:custGeom>
            <a:avLst/>
            <a:gdLst>
              <a:gd name="connsiteX0" fmla="*/ 1179746 w 1299564"/>
              <a:gd name="connsiteY0" fmla="*/ 1355835 h 1355835"/>
              <a:gd name="connsiteX1" fmla="*/ 485 w 1299564"/>
              <a:gd name="connsiteY1" fmla="*/ 245942 h 1355835"/>
              <a:gd name="connsiteX2" fmla="*/ 1299564 w 1299564"/>
              <a:gd name="connsiteY2" fmla="*/ 0 h 135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564" h="1355835">
                <a:moveTo>
                  <a:pt x="1179746" y="1355835"/>
                </a:moveTo>
                <a:cubicBezTo>
                  <a:pt x="580130" y="913874"/>
                  <a:pt x="-19485" y="471914"/>
                  <a:pt x="485" y="245942"/>
                </a:cubicBezTo>
                <a:cubicBezTo>
                  <a:pt x="20455" y="19970"/>
                  <a:pt x="660009" y="9985"/>
                  <a:pt x="1299564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E1EA50-EB6F-EB26-7996-0B57E0E705A1}"/>
              </a:ext>
            </a:extLst>
          </p:cNvPr>
          <p:cNvSpPr txBox="1"/>
          <p:nvPr/>
        </p:nvSpPr>
        <p:spPr>
          <a:xfrm>
            <a:off x="1999068" y="114261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769D50-465E-3BAA-C671-EE7DDF293530}"/>
              </a:ext>
            </a:extLst>
          </p:cNvPr>
          <p:cNvSpPr txBox="1"/>
          <p:nvPr/>
        </p:nvSpPr>
        <p:spPr>
          <a:xfrm>
            <a:off x="4209262" y="114261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4F791F-C439-7F7F-CE47-13AF636C6568}"/>
              </a:ext>
            </a:extLst>
          </p:cNvPr>
          <p:cNvSpPr txBox="1"/>
          <p:nvPr/>
        </p:nvSpPr>
        <p:spPr>
          <a:xfrm>
            <a:off x="1999068" y="5425568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FC0B72-5350-CA75-39E3-C1F205692ABD}"/>
              </a:ext>
            </a:extLst>
          </p:cNvPr>
          <p:cNvSpPr txBox="1"/>
          <p:nvPr/>
        </p:nvSpPr>
        <p:spPr>
          <a:xfrm>
            <a:off x="4209262" y="5425568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07F907-25F1-FDC1-ED89-20724329E7BA}"/>
              </a:ext>
            </a:extLst>
          </p:cNvPr>
          <p:cNvSpPr txBox="1"/>
          <p:nvPr/>
        </p:nvSpPr>
        <p:spPr>
          <a:xfrm>
            <a:off x="4209262" y="3836694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51DBA2-850E-6C1E-3FAD-EADDCCE0B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73367"/>
              </p:ext>
            </p:extLst>
          </p:nvPr>
        </p:nvGraphicFramePr>
        <p:xfrm>
          <a:off x="7950549" y="1225866"/>
          <a:ext cx="37086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433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36710029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51148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4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F2E43A4-CDDC-7F31-7DAE-CBAFAF51AFA4}"/>
              </a:ext>
            </a:extLst>
          </p:cNvPr>
          <p:cNvSpPr txBox="1"/>
          <p:nvPr/>
        </p:nvSpPr>
        <p:spPr>
          <a:xfrm>
            <a:off x="6940104" y="3949224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69592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Syn-</a:t>
            </a:r>
            <a:r>
              <a:rPr lang="en-US" dirty="0" err="1"/>
              <a:t>Dpfs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200" y="372901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0" y="3729015"/>
                <a:ext cx="1029000" cy="397866"/>
              </a:xfrm>
              <a:prstGeom prst="rect">
                <a:avLst/>
              </a:prstGeom>
              <a:blipFill>
                <a:blip r:embed="rId2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8763833" y="2747157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3013784" y="370661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265033" y="583379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33" y="5833795"/>
                <a:ext cx="1806039" cy="442674"/>
              </a:xfrm>
              <a:prstGeom prst="roundRect">
                <a:avLst/>
              </a:prstGeom>
              <a:blipFill>
                <a:blip r:embed="rId3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9071072" y="605513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9204018" y="571575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446269" y="5858418"/>
            <a:ext cx="131480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Syn-</a:t>
            </a:r>
            <a:r>
              <a:rPr lang="en-US" sz="2000" b="1" dirty="0" err="1"/>
              <a:t>Dpfs</a:t>
            </a:r>
            <a:endParaRPr lang="en-US" sz="2000" b="1" dirty="0"/>
          </a:p>
        </p:txBody>
      </p:sp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E8E54EC7-693A-3BCF-FE70-C7A07D289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91182" y="3752358"/>
            <a:ext cx="360106" cy="3601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D8948A-FF02-8701-733C-4092CC0C96DC}"/>
              </a:ext>
            </a:extLst>
          </p:cNvPr>
          <p:cNvSpPr/>
          <p:nvPr/>
        </p:nvSpPr>
        <p:spPr>
          <a:xfrm>
            <a:off x="3029613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C166CAD9-8746-BE0C-2740-CF2127F81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01010" y="3752358"/>
            <a:ext cx="360106" cy="3601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2D27700-8994-5D24-47E9-F4238DB7D627}"/>
              </a:ext>
            </a:extLst>
          </p:cNvPr>
          <p:cNvSpPr/>
          <p:nvPr/>
        </p:nvSpPr>
        <p:spPr>
          <a:xfrm>
            <a:off x="5239441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9C10984C-2A14-66CB-1FA9-6F28D2B13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96096" y="3752358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C4C17E4-FE4C-9F04-55AD-99D3B5500C22}"/>
              </a:ext>
            </a:extLst>
          </p:cNvPr>
          <p:cNvSpPr/>
          <p:nvPr/>
        </p:nvSpPr>
        <p:spPr>
          <a:xfrm>
            <a:off x="4134527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0EC11F-0563-9D2A-66D2-E1E2853CF1E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rcRect l="16" r="74692" b="75298"/>
          <a:stretch/>
        </p:blipFill>
        <p:spPr>
          <a:xfrm>
            <a:off x="1881681" y="5841074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200" y="585910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0" y="5859102"/>
                <a:ext cx="1029000" cy="397866"/>
              </a:xfrm>
              <a:prstGeom prst="rect">
                <a:avLst/>
              </a:prstGeom>
              <a:blipFill>
                <a:blip r:embed="rId7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6A6027B7-301F-3166-56D6-03E20D0435F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 l="25483" b="75298"/>
          <a:stretch/>
        </p:blipFill>
        <p:spPr>
          <a:xfrm>
            <a:off x="3014646" y="5846076"/>
            <a:ext cx="3322853" cy="4406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ABB465A-4D80-B5D6-864E-5AED61549E5F}"/>
              </a:ext>
            </a:extLst>
          </p:cNvPr>
          <p:cNvSpPr/>
          <p:nvPr/>
        </p:nvSpPr>
        <p:spPr>
          <a:xfrm>
            <a:off x="3013784" y="583669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C8A8EC-31E7-A7D4-1A21-F8AC2CB8BB06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338514" y="6055132"/>
            <a:ext cx="926519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29D228-4F6C-98A8-7399-6462A2A29EAD}"/>
              </a:ext>
            </a:extLst>
          </p:cNvPr>
          <p:cNvSpPr txBox="1"/>
          <p:nvPr/>
        </p:nvSpPr>
        <p:spPr>
          <a:xfrm>
            <a:off x="6807295" y="3521525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CAC146-F7D8-C9A6-9C0A-17B7B872E31E}"/>
                  </a:ext>
                </a:extLst>
              </p:cNvPr>
              <p:cNvSpPr txBox="1"/>
              <p:nvPr/>
            </p:nvSpPr>
            <p:spPr>
              <a:xfrm>
                <a:off x="2009889" y="1723642"/>
                <a:ext cx="569466" cy="573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CAC146-F7D8-C9A6-9C0A-17B7B872E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89" y="1723642"/>
                <a:ext cx="569466" cy="57382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18A518-53E8-D17A-8285-F0958F4192B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579355" y="2002933"/>
            <a:ext cx="454936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326A6C-29C6-9510-8EFA-EBED94988166}"/>
              </a:ext>
            </a:extLst>
          </p:cNvPr>
          <p:cNvGrpSpPr/>
          <p:nvPr/>
        </p:nvGrpSpPr>
        <p:grpSpPr>
          <a:xfrm>
            <a:off x="3034291" y="1824875"/>
            <a:ext cx="3307733" cy="356116"/>
            <a:chOff x="5429828" y="3709349"/>
            <a:chExt cx="3307733" cy="35611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D3E8839-42F1-1C9C-5A4A-CBEBB0600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29828" y="3709349"/>
              <a:ext cx="1059629" cy="3561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232AFC2-67E7-B045-406C-8FD6538C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6553881" y="3709350"/>
              <a:ext cx="1059629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9E351D6-35BD-886C-874B-30638C75D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7677933" y="3709350"/>
              <a:ext cx="1059628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7FDC699-1497-670A-938B-54FA0B730610}"/>
              </a:ext>
            </a:extLst>
          </p:cNvPr>
          <p:cNvSpPr/>
          <p:nvPr/>
        </p:nvSpPr>
        <p:spPr>
          <a:xfrm>
            <a:off x="3029613" y="1774208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495223-5B3E-A7A0-B542-2824AC0CC10E}"/>
              </a:ext>
            </a:extLst>
          </p:cNvPr>
          <p:cNvSpPr txBox="1"/>
          <p:nvPr/>
        </p:nvSpPr>
        <p:spPr>
          <a:xfrm>
            <a:off x="2037161" y="5471742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33EF4D-38C6-ABB9-FFEC-533785DDF594}"/>
              </a:ext>
            </a:extLst>
          </p:cNvPr>
          <p:cNvSpPr txBox="1"/>
          <p:nvPr/>
        </p:nvSpPr>
        <p:spPr>
          <a:xfrm>
            <a:off x="4247355" y="5471742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8A14BD-697B-E777-D240-07B6C66F71AF}"/>
              </a:ext>
            </a:extLst>
          </p:cNvPr>
          <p:cNvSpPr txBox="1"/>
          <p:nvPr/>
        </p:nvSpPr>
        <p:spPr>
          <a:xfrm>
            <a:off x="2037161" y="332896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A5B77B-899E-CE32-9CD1-AA9C8983D498}"/>
              </a:ext>
            </a:extLst>
          </p:cNvPr>
          <p:cNvSpPr txBox="1"/>
          <p:nvPr/>
        </p:nvSpPr>
        <p:spPr>
          <a:xfrm>
            <a:off x="4247355" y="332896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DCCAA7-B620-39D4-8E76-40257B5E37CD}"/>
              </a:ext>
            </a:extLst>
          </p:cNvPr>
          <p:cNvSpPr txBox="1"/>
          <p:nvPr/>
        </p:nvSpPr>
        <p:spPr>
          <a:xfrm>
            <a:off x="4247355" y="1409303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98E7C72-E470-A2B5-B9CA-357EAE0ACF5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 l="-1" r="74918" b="75298"/>
          <a:stretch/>
        </p:blipFill>
        <p:spPr>
          <a:xfrm>
            <a:off x="1859672" y="3716929"/>
            <a:ext cx="1118464" cy="44060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E22C7B8-7805-BBD7-DEE0-E1F87EB4C8B1}"/>
              </a:ext>
            </a:extLst>
          </p:cNvPr>
          <p:cNvSpPr/>
          <p:nvPr/>
        </p:nvSpPr>
        <p:spPr>
          <a:xfrm>
            <a:off x="1859672" y="3707551"/>
            <a:ext cx="1118464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E28418F-9AEA-1192-6BC9-8F54DEAFCA4A}"/>
              </a:ext>
            </a:extLst>
          </p:cNvPr>
          <p:cNvSpPr/>
          <p:nvPr/>
        </p:nvSpPr>
        <p:spPr>
          <a:xfrm>
            <a:off x="6350350" y="1967537"/>
            <a:ext cx="2820761" cy="3827867"/>
          </a:xfrm>
          <a:custGeom>
            <a:avLst/>
            <a:gdLst>
              <a:gd name="connsiteX0" fmla="*/ 0 w 2820761"/>
              <a:gd name="connsiteY0" fmla="*/ 0 h 3827867"/>
              <a:gd name="connsiteX1" fmla="*/ 2617076 w 2820761"/>
              <a:gd name="connsiteY1" fmla="*/ 1330609 h 3827867"/>
              <a:gd name="connsiteX2" fmla="*/ 2453114 w 2820761"/>
              <a:gd name="connsiteY2" fmla="*/ 3827867 h 38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0761" h="3827867">
                <a:moveTo>
                  <a:pt x="0" y="0"/>
                </a:moveTo>
                <a:cubicBezTo>
                  <a:pt x="1104112" y="346315"/>
                  <a:pt x="2208224" y="692631"/>
                  <a:pt x="2617076" y="1330609"/>
                </a:cubicBezTo>
                <a:cubicBezTo>
                  <a:pt x="3025928" y="1968587"/>
                  <a:pt x="2739521" y="2898227"/>
                  <a:pt x="2453114" y="382786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1B06BC1-80A3-A141-AFC2-0D5DA543B308}"/>
              </a:ext>
            </a:extLst>
          </p:cNvPr>
          <p:cNvSpPr/>
          <p:nvPr/>
        </p:nvSpPr>
        <p:spPr>
          <a:xfrm>
            <a:off x="6337737" y="3941379"/>
            <a:ext cx="1727332" cy="1841413"/>
          </a:xfrm>
          <a:custGeom>
            <a:avLst/>
            <a:gdLst>
              <a:gd name="connsiteX0" fmla="*/ 0 w 1727332"/>
              <a:gd name="connsiteY0" fmla="*/ 0 h 1841413"/>
              <a:gd name="connsiteX1" fmla="*/ 1563940 w 1727332"/>
              <a:gd name="connsiteY1" fmla="*/ 353148 h 1841413"/>
              <a:gd name="connsiteX2" fmla="*/ 1601777 w 1727332"/>
              <a:gd name="connsiteY2" fmla="*/ 1841413 h 184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332" h="1841413">
                <a:moveTo>
                  <a:pt x="0" y="0"/>
                </a:moveTo>
                <a:cubicBezTo>
                  <a:pt x="648488" y="23123"/>
                  <a:pt x="1296977" y="46246"/>
                  <a:pt x="1563940" y="353148"/>
                </a:cubicBezTo>
                <a:cubicBezTo>
                  <a:pt x="1830903" y="660050"/>
                  <a:pt x="1716340" y="1250731"/>
                  <a:pt x="1601777" y="1841413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1543134-93EB-C463-72FD-FA8CA85707FE}"/>
              </a:ext>
            </a:extLst>
          </p:cNvPr>
          <p:cNvSpPr/>
          <p:nvPr/>
        </p:nvSpPr>
        <p:spPr>
          <a:xfrm>
            <a:off x="617334" y="2024292"/>
            <a:ext cx="1381733" cy="1664839"/>
          </a:xfrm>
          <a:custGeom>
            <a:avLst/>
            <a:gdLst>
              <a:gd name="connsiteX0" fmla="*/ 1236690 w 1381733"/>
              <a:gd name="connsiteY0" fmla="*/ 1664839 h 1664839"/>
              <a:gd name="connsiteX1" fmla="*/ 674 w 1381733"/>
              <a:gd name="connsiteY1" fmla="*/ 283780 h 1664839"/>
              <a:gd name="connsiteX2" fmla="*/ 1381733 w 1381733"/>
              <a:gd name="connsiteY2" fmla="*/ 0 h 166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733" h="1664839">
                <a:moveTo>
                  <a:pt x="1236690" y="1664839"/>
                </a:moveTo>
                <a:cubicBezTo>
                  <a:pt x="606595" y="1113046"/>
                  <a:pt x="-23500" y="561253"/>
                  <a:pt x="674" y="283780"/>
                </a:cubicBezTo>
                <a:cubicBezTo>
                  <a:pt x="24848" y="6307"/>
                  <a:pt x="703290" y="3153"/>
                  <a:pt x="1381733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513451-C325-65C5-3CB4-1EB48F5FB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42965"/>
              </p:ext>
            </p:extLst>
          </p:nvPr>
        </p:nvGraphicFramePr>
        <p:xfrm>
          <a:off x="7950549" y="1225866"/>
          <a:ext cx="37086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433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36710029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51148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4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676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</a:t>
            </a:r>
            <a:r>
              <a:rPr lang="en-US" dirty="0"/>
              <a:t>-Syn-</a:t>
            </a:r>
            <a:r>
              <a:rPr lang="en-US" dirty="0" err="1"/>
              <a:t>Dpfs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9033751" y="3002488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94766" y="6204239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66" y="6204239"/>
                <a:ext cx="1806039" cy="442674"/>
              </a:xfrm>
              <a:prstGeom prst="roundRect">
                <a:avLst/>
              </a:prstGeom>
              <a:blipFill>
                <a:blip r:embed="rId2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900805" y="6425576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9033751" y="6086194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76002" y="6228862"/>
            <a:ext cx="171209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r>
              <a:rPr lang="en-US" sz="2000" b="1" dirty="0"/>
              <a:t>-Syn-</a:t>
            </a:r>
            <a:r>
              <a:rPr lang="en-US" sz="2000" b="1" dirty="0" err="1"/>
              <a:t>Dpfs</a:t>
            </a:r>
            <a:endParaRPr 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9D228-4F6C-98A8-7399-6462A2A29EAD}"/>
              </a:ext>
            </a:extLst>
          </p:cNvPr>
          <p:cNvSpPr txBox="1"/>
          <p:nvPr/>
        </p:nvSpPr>
        <p:spPr>
          <a:xfrm>
            <a:off x="6685251" y="3605783"/>
            <a:ext cx="175080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 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57FD20-6127-3902-E19F-2B3EB818E690}"/>
              </a:ext>
            </a:extLst>
          </p:cNvPr>
          <p:cNvGrpSpPr/>
          <p:nvPr/>
        </p:nvGrpSpPr>
        <p:grpSpPr>
          <a:xfrm>
            <a:off x="691836" y="5842186"/>
            <a:ext cx="5480314" cy="814938"/>
            <a:chOff x="1053693" y="5842186"/>
            <a:chExt cx="5480314" cy="81493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30EC11F-0563-9D2A-66D2-E1E2853CF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rcRect l="16" r="74692" b="75298"/>
            <a:stretch/>
          </p:blipFill>
          <p:spPr>
            <a:xfrm>
              <a:off x="2077174" y="6211518"/>
              <a:ext cx="1127814" cy="4406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DB4ED57-A297-F64A-D607-D75608B960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53693" y="6229546"/>
                  <a:ext cx="1029000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DB4ED57-A297-F64A-D607-D75608B96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93" y="6229546"/>
                  <a:ext cx="1029000" cy="397866"/>
                </a:xfrm>
                <a:prstGeom prst="rect">
                  <a:avLst/>
                </a:prstGeom>
                <a:blipFill>
                  <a:blip r:embed="rId4"/>
                  <a:stretch>
                    <a:fillRect l="-5325" r="-1183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A6027B7-301F-3166-56D6-03E20D043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25483" b="75298"/>
            <a:stretch/>
          </p:blipFill>
          <p:spPr>
            <a:xfrm>
              <a:off x="3210139" y="6216520"/>
              <a:ext cx="3322853" cy="440603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BB465A-4D80-B5D6-864E-5AED61549E5F}"/>
                </a:ext>
              </a:extLst>
            </p:cNvPr>
            <p:cNvSpPr/>
            <p:nvPr/>
          </p:nvSpPr>
          <p:spPr>
            <a:xfrm>
              <a:off x="3209277" y="6207142"/>
              <a:ext cx="3324730" cy="449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495223-5B3E-A7A0-B542-2824AC0CC10E}"/>
                </a:ext>
              </a:extLst>
            </p:cNvPr>
            <p:cNvSpPr txBox="1"/>
            <p:nvPr/>
          </p:nvSpPr>
          <p:spPr>
            <a:xfrm>
              <a:off x="2232654" y="5842186"/>
              <a:ext cx="83067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Source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33EF4D-38C6-ABB9-FFEC-533785DDF594}"/>
                </a:ext>
              </a:extLst>
            </p:cNvPr>
            <p:cNvSpPr txBox="1"/>
            <p:nvPr/>
          </p:nvSpPr>
          <p:spPr>
            <a:xfrm>
              <a:off x="4442848" y="5842186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16FF3-86A5-BFDD-E8C9-2513A8FA8ADE}"/>
              </a:ext>
            </a:extLst>
          </p:cNvPr>
          <p:cNvGrpSpPr/>
          <p:nvPr/>
        </p:nvGrpSpPr>
        <p:grpSpPr>
          <a:xfrm>
            <a:off x="1839622" y="3464153"/>
            <a:ext cx="4332528" cy="888161"/>
            <a:chOff x="2205382" y="3494262"/>
            <a:chExt cx="4332528" cy="88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CAC146-F7D8-C9A6-9C0A-17B7B872E31E}"/>
                    </a:ext>
                  </a:extLst>
                </p:cNvPr>
                <p:cNvSpPr txBox="1"/>
                <p:nvPr/>
              </p:nvSpPr>
              <p:spPr>
                <a:xfrm>
                  <a:off x="2205382" y="3808601"/>
                  <a:ext cx="569466" cy="57382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CAC146-F7D8-C9A6-9C0A-17B7B872E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5382" y="3808601"/>
                  <a:ext cx="569466" cy="57382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18A518-53E8-D17A-8285-F0958F4192B4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2774848" y="4087892"/>
              <a:ext cx="454936" cy="762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9326A6C-29C6-9510-8EFA-EBED94988166}"/>
                </a:ext>
              </a:extLst>
            </p:cNvPr>
            <p:cNvGrpSpPr/>
            <p:nvPr/>
          </p:nvGrpSpPr>
          <p:grpSpPr>
            <a:xfrm>
              <a:off x="3229784" y="3909834"/>
              <a:ext cx="3307733" cy="356116"/>
              <a:chOff x="5429828" y="3709349"/>
              <a:chExt cx="3307733" cy="35611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D3E8839-42F1-1C9C-5A4A-CBEBB0600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9828" y="3709349"/>
                <a:ext cx="1059629" cy="35611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232AFC2-67E7-B045-406C-8FD6538CC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553881" y="3709350"/>
                <a:ext cx="1059629" cy="35611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9E351D6-35BD-886C-874B-30638C75D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7677933" y="3709350"/>
                <a:ext cx="1059628" cy="35611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FDC699-1497-670A-938B-54FA0B730610}"/>
                </a:ext>
              </a:extLst>
            </p:cNvPr>
            <p:cNvSpPr/>
            <p:nvPr/>
          </p:nvSpPr>
          <p:spPr>
            <a:xfrm>
              <a:off x="3225106" y="3859167"/>
              <a:ext cx="3312804" cy="4426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DCCAA7-B620-39D4-8E76-40257B5E37CD}"/>
                </a:ext>
              </a:extLst>
            </p:cNvPr>
            <p:cNvSpPr txBox="1"/>
            <p:nvPr/>
          </p:nvSpPr>
          <p:spPr>
            <a:xfrm>
              <a:off x="4442848" y="3494262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B8F5D3-34A1-15C5-9AB8-DB0F3F61BB06}"/>
              </a:ext>
            </a:extLst>
          </p:cNvPr>
          <p:cNvGrpSpPr/>
          <p:nvPr/>
        </p:nvGrpSpPr>
        <p:grpSpPr>
          <a:xfrm>
            <a:off x="691836" y="4682966"/>
            <a:ext cx="5480314" cy="828567"/>
            <a:chOff x="1053693" y="4772448"/>
            <a:chExt cx="5480314" cy="828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BB6993C-7C3D-1912-AE05-1B809517A9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53693" y="5172497"/>
                  <a:ext cx="1029000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BB6993C-7C3D-1912-AE05-1B809517A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93" y="5172497"/>
                  <a:ext cx="1029000" cy="397866"/>
                </a:xfrm>
                <a:prstGeom prst="rect">
                  <a:avLst/>
                </a:prstGeom>
                <a:blipFill>
                  <a:blip r:embed="rId9"/>
                  <a:stretch>
                    <a:fillRect l="-5325" r="-1183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82D1D1-8B8C-D417-7AA6-CD57C1A3E890}"/>
                </a:ext>
              </a:extLst>
            </p:cNvPr>
            <p:cNvSpPr/>
            <p:nvPr/>
          </p:nvSpPr>
          <p:spPr>
            <a:xfrm>
              <a:off x="3209277" y="5150093"/>
              <a:ext cx="3324730" cy="449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adge 5 with solid fill">
              <a:extLst>
                <a:ext uri="{FF2B5EF4-FFF2-40B4-BE49-F238E27FC236}">
                  <a16:creationId xmlns:a16="http://schemas.microsoft.com/office/drawing/2014/main" id="{E8E54EC7-693A-3BCF-FE70-C7A07D289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586675" y="5195840"/>
              <a:ext cx="360106" cy="36010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D8948A-FF02-8701-733C-4092CC0C96DC}"/>
                </a:ext>
              </a:extLst>
            </p:cNvPr>
            <p:cNvSpPr/>
            <p:nvPr/>
          </p:nvSpPr>
          <p:spPr>
            <a:xfrm>
              <a:off x="3225106" y="5176960"/>
              <a:ext cx="1083244" cy="39786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Badge 5 with solid fill">
              <a:extLst>
                <a:ext uri="{FF2B5EF4-FFF2-40B4-BE49-F238E27FC236}">
                  <a16:creationId xmlns:a16="http://schemas.microsoft.com/office/drawing/2014/main" id="{C166CAD9-8746-BE0C-2740-CF2127F8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796503" y="5195840"/>
              <a:ext cx="360106" cy="36010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D27700-8994-5D24-47E9-F4238DB7D627}"/>
                </a:ext>
              </a:extLst>
            </p:cNvPr>
            <p:cNvSpPr/>
            <p:nvPr/>
          </p:nvSpPr>
          <p:spPr>
            <a:xfrm>
              <a:off x="5434934" y="5176960"/>
              <a:ext cx="1083244" cy="39786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Badge 5 with solid fill">
              <a:extLst>
                <a:ext uri="{FF2B5EF4-FFF2-40B4-BE49-F238E27FC236}">
                  <a16:creationId xmlns:a16="http://schemas.microsoft.com/office/drawing/2014/main" id="{9C10984C-2A14-66CB-1FA9-6F28D2B1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691589" y="5195840"/>
              <a:ext cx="360106" cy="360106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4C17E4-FE4C-9F04-55AD-99D3B5500C22}"/>
                </a:ext>
              </a:extLst>
            </p:cNvPr>
            <p:cNvSpPr/>
            <p:nvPr/>
          </p:nvSpPr>
          <p:spPr>
            <a:xfrm>
              <a:off x="4330020" y="5176960"/>
              <a:ext cx="1083244" cy="39786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8A14BD-697B-E777-D240-07B6C66F71AF}"/>
                </a:ext>
              </a:extLst>
            </p:cNvPr>
            <p:cNvSpPr txBox="1"/>
            <p:nvPr/>
          </p:nvSpPr>
          <p:spPr>
            <a:xfrm>
              <a:off x="2232654" y="4772448"/>
              <a:ext cx="83067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A5B77B-899E-CE32-9CD1-AA9C8983D498}"/>
                </a:ext>
              </a:extLst>
            </p:cNvPr>
            <p:cNvSpPr txBox="1"/>
            <p:nvPr/>
          </p:nvSpPr>
          <p:spPr>
            <a:xfrm>
              <a:off x="4442848" y="4772448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98E7C72-E470-A2B5-B9CA-357EAE0AC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-1" r="74918" b="75298"/>
            <a:stretch/>
          </p:blipFill>
          <p:spPr>
            <a:xfrm>
              <a:off x="2055165" y="5160411"/>
              <a:ext cx="1118464" cy="440603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E22C7B8-7805-BBD7-DEE0-E1F87EB4C8B1}"/>
                </a:ext>
              </a:extLst>
            </p:cNvPr>
            <p:cNvSpPr/>
            <p:nvPr/>
          </p:nvSpPr>
          <p:spPr>
            <a:xfrm>
              <a:off x="2055165" y="5151033"/>
              <a:ext cx="1118464" cy="449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636FCE-0BE8-8731-5EBC-90864A615F34}"/>
              </a:ext>
            </a:extLst>
          </p:cNvPr>
          <p:cNvGrpSpPr/>
          <p:nvPr/>
        </p:nvGrpSpPr>
        <p:grpSpPr>
          <a:xfrm>
            <a:off x="909208" y="979757"/>
            <a:ext cx="5262942" cy="2153744"/>
            <a:chOff x="1270050" y="979757"/>
            <a:chExt cx="5262942" cy="2153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06D6ED3-0109-E17C-CD1C-D08CB2A06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5082" b="50000"/>
            <a:stretch/>
          </p:blipFill>
          <p:spPr>
            <a:xfrm>
              <a:off x="3192223" y="1340236"/>
              <a:ext cx="3340769" cy="1772416"/>
            </a:xfrm>
            <a:prstGeom prst="rect">
              <a:avLst/>
            </a:prstGeom>
          </p:spPr>
        </p:pic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A90BAB9-2CDA-C12B-21CF-E53E849FD187}"/>
                </a:ext>
              </a:extLst>
            </p:cNvPr>
            <p:cNvSpPr>
              <a:spLocks/>
            </p:cNvSpPr>
            <p:nvPr/>
          </p:nvSpPr>
          <p:spPr>
            <a:xfrm rot="10800000">
              <a:off x="1776892" y="1361085"/>
              <a:ext cx="271336" cy="1772416"/>
            </a:xfrm>
            <a:prstGeom prst="rightBrace">
              <a:avLst>
                <a:gd name="adj1" fmla="val 49509"/>
                <a:gd name="adj2" fmla="val 50000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1C28229-4D54-F11D-5CC0-CFB057D0F6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70050" y="1984985"/>
                  <a:ext cx="456215" cy="398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1C28229-4D54-F11D-5CC0-CFB057D0F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050" y="1984985"/>
                  <a:ext cx="456215" cy="398955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8000" b="-2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E34B33-E5A5-0A59-71A5-0E56F7B0A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 amt="50000"/>
            </a:blip>
            <a:srcRect r="74478" b="50000"/>
            <a:stretch/>
          </p:blipFill>
          <p:spPr>
            <a:xfrm>
              <a:off x="2071007" y="1351527"/>
              <a:ext cx="1138116" cy="177241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D4669A-F2FD-6A41-0343-93D69A741E0A}"/>
                </a:ext>
              </a:extLst>
            </p:cNvPr>
            <p:cNvSpPr/>
            <p:nvPr/>
          </p:nvSpPr>
          <p:spPr>
            <a:xfrm>
              <a:off x="3208261" y="1335625"/>
              <a:ext cx="3324730" cy="179787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1DBBCA-F46B-D4E1-2A62-2F7022896384}"/>
                </a:ext>
              </a:extLst>
            </p:cNvPr>
            <p:cNvSpPr txBox="1"/>
            <p:nvPr/>
          </p:nvSpPr>
          <p:spPr>
            <a:xfrm>
              <a:off x="2224726" y="979757"/>
              <a:ext cx="83067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50BFFD-8B71-1D73-ABB2-AB5831EC485F}"/>
                </a:ext>
              </a:extLst>
            </p:cNvPr>
            <p:cNvSpPr txBox="1"/>
            <p:nvPr/>
          </p:nvSpPr>
          <p:spPr>
            <a:xfrm>
              <a:off x="4434920" y="979757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B890C8-0F9A-25C4-0FA5-11B428EB7D23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172150" y="6425576"/>
            <a:ext cx="922616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06C815-0734-EA78-29DF-2DB6EB01C939}"/>
              </a:ext>
            </a:extLst>
          </p:cNvPr>
          <p:cNvSpPr/>
          <p:nvPr/>
        </p:nvSpPr>
        <p:spPr>
          <a:xfrm>
            <a:off x="6173777" y="1948618"/>
            <a:ext cx="2925097" cy="4181015"/>
          </a:xfrm>
          <a:custGeom>
            <a:avLst/>
            <a:gdLst>
              <a:gd name="connsiteX0" fmla="*/ 0 w 2925097"/>
              <a:gd name="connsiteY0" fmla="*/ 0 h 4181015"/>
              <a:gd name="connsiteX1" fmla="*/ 2736893 w 2925097"/>
              <a:gd name="connsiteY1" fmla="*/ 1027912 h 4181015"/>
              <a:gd name="connsiteX2" fmla="*/ 2465726 w 2925097"/>
              <a:gd name="connsiteY2" fmla="*/ 4181015 h 418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097" h="4181015">
                <a:moveTo>
                  <a:pt x="0" y="0"/>
                </a:moveTo>
                <a:cubicBezTo>
                  <a:pt x="1162969" y="165538"/>
                  <a:pt x="2325939" y="331076"/>
                  <a:pt x="2736893" y="1027912"/>
                </a:cubicBezTo>
                <a:cubicBezTo>
                  <a:pt x="3147847" y="1724748"/>
                  <a:pt x="2806786" y="2952881"/>
                  <a:pt x="2465726" y="418101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C2D8AAC-FE9D-8CF1-8962-F86B077B9D53}"/>
              </a:ext>
            </a:extLst>
          </p:cNvPr>
          <p:cNvSpPr/>
          <p:nvPr/>
        </p:nvSpPr>
        <p:spPr>
          <a:xfrm>
            <a:off x="6167470" y="5239743"/>
            <a:ext cx="1500878" cy="889890"/>
          </a:xfrm>
          <a:custGeom>
            <a:avLst/>
            <a:gdLst>
              <a:gd name="connsiteX0" fmla="*/ 0 w 1500878"/>
              <a:gd name="connsiteY0" fmla="*/ 13327 h 889890"/>
              <a:gd name="connsiteX1" fmla="*/ 1185567 w 1500878"/>
              <a:gd name="connsiteY1" fmla="*/ 120533 h 889890"/>
              <a:gd name="connsiteX2" fmla="*/ 1500878 w 1500878"/>
              <a:gd name="connsiteY2" fmla="*/ 889890 h 88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878" h="889890">
                <a:moveTo>
                  <a:pt x="0" y="13327"/>
                </a:moveTo>
                <a:cubicBezTo>
                  <a:pt x="467710" y="-6117"/>
                  <a:pt x="935421" y="-25561"/>
                  <a:pt x="1185567" y="120533"/>
                </a:cubicBezTo>
                <a:cubicBezTo>
                  <a:pt x="1435713" y="266627"/>
                  <a:pt x="1468295" y="578258"/>
                  <a:pt x="1500878" y="88989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C6FDF-E46A-56FE-3118-813728DD33AA}"/>
              </a:ext>
            </a:extLst>
          </p:cNvPr>
          <p:cNvSpPr txBox="1"/>
          <p:nvPr/>
        </p:nvSpPr>
        <p:spPr>
          <a:xfrm>
            <a:off x="6302960" y="4808493"/>
            <a:ext cx="175080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 2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EBB3114-6C91-8773-FDFA-81D42C37DAF6}"/>
              </a:ext>
            </a:extLst>
          </p:cNvPr>
          <p:cNvSpPr/>
          <p:nvPr/>
        </p:nvSpPr>
        <p:spPr>
          <a:xfrm>
            <a:off x="667963" y="4026893"/>
            <a:ext cx="1148225" cy="1043297"/>
          </a:xfrm>
          <a:custGeom>
            <a:avLst/>
            <a:gdLst>
              <a:gd name="connsiteX0" fmla="*/ 1034713 w 1148225"/>
              <a:gd name="connsiteY0" fmla="*/ 1043297 h 1043297"/>
              <a:gd name="connsiteX1" fmla="*/ 495 w 1148225"/>
              <a:gd name="connsiteY1" fmla="*/ 128897 h 1043297"/>
              <a:gd name="connsiteX2" fmla="*/ 1148225 w 1148225"/>
              <a:gd name="connsiteY2" fmla="*/ 27998 h 1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225" h="1043297">
                <a:moveTo>
                  <a:pt x="1034713" y="1043297"/>
                </a:moveTo>
                <a:cubicBezTo>
                  <a:pt x="508144" y="670705"/>
                  <a:pt x="-18424" y="298113"/>
                  <a:pt x="495" y="128897"/>
                </a:cubicBezTo>
                <a:cubicBezTo>
                  <a:pt x="19414" y="-40319"/>
                  <a:pt x="583819" y="-6161"/>
                  <a:pt x="1148225" y="2799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6189EE8-6D0C-E63B-2B7C-023E71A15137}"/>
              </a:ext>
            </a:extLst>
          </p:cNvPr>
          <p:cNvSpPr/>
          <p:nvPr/>
        </p:nvSpPr>
        <p:spPr>
          <a:xfrm>
            <a:off x="6199001" y="4039444"/>
            <a:ext cx="2225104" cy="2077577"/>
          </a:xfrm>
          <a:custGeom>
            <a:avLst/>
            <a:gdLst>
              <a:gd name="connsiteX0" fmla="*/ 0 w 2225104"/>
              <a:gd name="connsiteY0" fmla="*/ 2835 h 2077577"/>
              <a:gd name="connsiteX1" fmla="*/ 2055824 w 2225104"/>
              <a:gd name="connsiteY1" fmla="*/ 330757 h 2077577"/>
              <a:gd name="connsiteX2" fmla="*/ 1961231 w 2225104"/>
              <a:gd name="connsiteY2" fmla="*/ 2077577 h 207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5104" h="2077577">
                <a:moveTo>
                  <a:pt x="0" y="2835"/>
                </a:moveTo>
                <a:cubicBezTo>
                  <a:pt x="864476" y="-6099"/>
                  <a:pt x="1728952" y="-15033"/>
                  <a:pt x="2055824" y="330757"/>
                </a:cubicBezTo>
                <a:cubicBezTo>
                  <a:pt x="2382696" y="676547"/>
                  <a:pt x="2171963" y="1377062"/>
                  <a:pt x="1961231" y="207757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AE3419F-F6FF-2DA5-80BC-DA3987C0E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7950"/>
              </p:ext>
            </p:extLst>
          </p:nvPr>
        </p:nvGraphicFramePr>
        <p:xfrm>
          <a:off x="8319234" y="1134773"/>
          <a:ext cx="37086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433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36710029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51148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4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1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635893" y="3898683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Dp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5998939" y="2261722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68858" y="3903685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67996" y="3894307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blipFill>
                <a:blip r:embed="rId3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92726" y="4115644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25284" y="4115644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58230" y="3776262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00481" y="3918930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Dp</a:t>
            </a:r>
            <a:endParaRPr lang="en-US" sz="2000" b="1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C92E1D-4376-5712-1A01-10570E5B3804}"/>
              </a:ext>
            </a:extLst>
          </p:cNvPr>
          <p:cNvSpPr/>
          <p:nvPr/>
        </p:nvSpPr>
        <p:spPr>
          <a:xfrm>
            <a:off x="5436437" y="2690965"/>
            <a:ext cx="2472033" cy="1172955"/>
          </a:xfrm>
          <a:custGeom>
            <a:avLst/>
            <a:gdLst>
              <a:gd name="connsiteX0" fmla="*/ 0 w 2472033"/>
              <a:gd name="connsiteY0" fmla="*/ 1172955 h 1172955"/>
              <a:gd name="connsiteX1" fmla="*/ 1040524 w 2472033"/>
              <a:gd name="connsiteY1" fmla="*/ 0 h 1172955"/>
              <a:gd name="connsiteX2" fmla="*/ 2472033 w 2472033"/>
              <a:gd name="connsiteY2" fmla="*/ 1172955 h 11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033" h="1172955">
                <a:moveTo>
                  <a:pt x="0" y="1172955"/>
                </a:moveTo>
                <a:cubicBezTo>
                  <a:pt x="314259" y="586477"/>
                  <a:pt x="628519" y="0"/>
                  <a:pt x="1040524" y="0"/>
                </a:cubicBezTo>
                <a:cubicBezTo>
                  <a:pt x="1452529" y="0"/>
                  <a:pt x="1962281" y="586477"/>
                  <a:pt x="2472033" y="117295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blipFill>
                <a:blip r:embed="rId4"/>
                <a:stretch>
                  <a:fillRect l="-5357" r="-17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B763EB8-A86E-DB38-FA7D-C60D75D87431}"/>
              </a:ext>
            </a:extLst>
          </p:cNvPr>
          <p:cNvSpPr txBox="1"/>
          <p:nvPr/>
        </p:nvSpPr>
        <p:spPr>
          <a:xfrm>
            <a:off x="1804373" y="354713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FB4A2-938A-3A10-0021-12ED050E71B4}"/>
              </a:ext>
            </a:extLst>
          </p:cNvPr>
          <p:cNvSpPr txBox="1"/>
          <p:nvPr/>
        </p:nvSpPr>
        <p:spPr>
          <a:xfrm>
            <a:off x="3970537" y="354713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E3D25B-0222-16B8-CF5B-D15844AFD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93392"/>
              </p:ext>
            </p:extLst>
          </p:nvPr>
        </p:nvGraphicFramePr>
        <p:xfrm>
          <a:off x="4709411" y="5597863"/>
          <a:ext cx="276662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8712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14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5F949-F1DC-F7F1-C3B3-137AFB5A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0554-CAE7-C8E6-2896-D95D8970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428A33-DE30-41E6-3FAA-6C61B57B6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96256"/>
              </p:ext>
            </p:extLst>
          </p:nvPr>
        </p:nvGraphicFramePr>
        <p:xfrm>
          <a:off x="544902" y="3427721"/>
          <a:ext cx="111021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58">
                  <a:extLst>
                    <a:ext uri="{9D8B030D-6E8A-4147-A177-3AD203B41FA5}">
                      <a16:colId xmlns:a16="http://schemas.microsoft.com/office/drawing/2014/main" val="3369181477"/>
                    </a:ext>
                  </a:extLst>
                </a:gridCol>
                <a:gridCol w="1065479">
                  <a:extLst>
                    <a:ext uri="{9D8B030D-6E8A-4147-A177-3AD203B41FA5}">
                      <a16:colId xmlns:a16="http://schemas.microsoft.com/office/drawing/2014/main" val="3112620023"/>
                    </a:ext>
                  </a:extLst>
                </a:gridCol>
                <a:gridCol w="1050258">
                  <a:extLst>
                    <a:ext uri="{9D8B030D-6E8A-4147-A177-3AD203B41FA5}">
                      <a16:colId xmlns:a16="http://schemas.microsoft.com/office/drawing/2014/main" val="514918557"/>
                    </a:ext>
                  </a:extLst>
                </a:gridCol>
                <a:gridCol w="1263354">
                  <a:extLst>
                    <a:ext uri="{9D8B030D-6E8A-4147-A177-3AD203B41FA5}">
                      <a16:colId xmlns:a16="http://schemas.microsoft.com/office/drawing/2014/main" val="1949768590"/>
                    </a:ext>
                  </a:extLst>
                </a:gridCol>
                <a:gridCol w="1309018">
                  <a:extLst>
                    <a:ext uri="{9D8B030D-6E8A-4147-A177-3AD203B41FA5}">
                      <a16:colId xmlns:a16="http://schemas.microsoft.com/office/drawing/2014/main" val="3336287164"/>
                    </a:ext>
                  </a:extLst>
                </a:gridCol>
                <a:gridCol w="1225300">
                  <a:extLst>
                    <a:ext uri="{9D8B030D-6E8A-4147-A177-3AD203B41FA5}">
                      <a16:colId xmlns:a16="http://schemas.microsoft.com/office/drawing/2014/main" val="1558976718"/>
                    </a:ext>
                  </a:extLst>
                </a:gridCol>
                <a:gridCol w="1240522">
                  <a:extLst>
                    <a:ext uri="{9D8B030D-6E8A-4147-A177-3AD203B41FA5}">
                      <a16:colId xmlns:a16="http://schemas.microsoft.com/office/drawing/2014/main" val="2780433858"/>
                    </a:ext>
                  </a:extLst>
                </a:gridCol>
                <a:gridCol w="1588840">
                  <a:extLst>
                    <a:ext uri="{9D8B030D-6E8A-4147-A177-3AD203B41FA5}">
                      <a16:colId xmlns:a16="http://schemas.microsoft.com/office/drawing/2014/main" val="3585591482"/>
                    </a:ext>
                  </a:extLst>
                </a:gridCol>
                <a:gridCol w="1164567">
                  <a:extLst>
                    <a:ext uri="{9D8B030D-6E8A-4147-A177-3AD203B41FA5}">
                      <a16:colId xmlns:a16="http://schemas.microsoft.com/office/drawing/2014/main" val="369487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Dpfs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Df-Dpfs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</a:t>
                      </a:r>
                      <a:r>
                        <a:rPr lang="en-US" dirty="0"/>
                        <a:t>-Syn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Syn-</a:t>
                      </a:r>
                      <a:r>
                        <a:rPr lang="en-US" dirty="0" err="1"/>
                        <a:t>Dpfs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Df</a:t>
                      </a:r>
                      <a:r>
                        <a:rPr lang="en-US" dirty="0"/>
                        <a:t>-Syn-</a:t>
                      </a:r>
                      <a:r>
                        <a:rPr lang="en-US" dirty="0" err="1"/>
                        <a:t>Dpfs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08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83960-BAC1-BDC5-7880-34F0609A36FD}"/>
              </a:ext>
            </a:extLst>
          </p:cNvPr>
          <p:cNvSpPr txBox="1"/>
          <p:nvPr/>
        </p:nvSpPr>
        <p:spPr>
          <a:xfrm>
            <a:off x="4154556" y="2274838"/>
            <a:ext cx="388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28FA5"/>
                </a:solidFill>
              </a:rPr>
              <a:t>TSTR Score</a:t>
            </a:r>
          </a:p>
        </p:txBody>
      </p:sp>
    </p:spTree>
    <p:extLst>
      <p:ext uri="{BB962C8B-B14F-4D97-AF65-F5344CB8AC3E}">
        <p14:creationId xmlns:p14="http://schemas.microsoft.com/office/powerpoint/2010/main" val="352777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747197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</a:t>
            </a:r>
            <a:r>
              <a:rPr lang="en-US" dirty="0" err="1"/>
              <a:t>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82" b="50000"/>
          <a:stretch/>
        </p:blipFill>
        <p:spPr>
          <a:xfrm>
            <a:off x="2714496" y="2019925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299165" y="2040774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23" y="2664674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3" y="2664674"/>
                <a:ext cx="456215" cy="398955"/>
              </a:xfrm>
              <a:prstGeom prst="rect">
                <a:avLst/>
              </a:prstGeom>
              <a:blipFill>
                <a:blip r:embed="rId4"/>
                <a:stretch>
                  <a:fillRect l="-12000" r="-800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D44D844-4237-306A-6C91-A52F3767B204}"/>
              </a:ext>
            </a:extLst>
          </p:cNvPr>
          <p:cNvSpPr txBox="1"/>
          <p:nvPr/>
        </p:nvSpPr>
        <p:spPr>
          <a:xfrm>
            <a:off x="1746999" y="1671442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730EA-AC7A-6AEF-7C1E-DE8BCB5A99E0}"/>
              </a:ext>
            </a:extLst>
          </p:cNvPr>
          <p:cNvSpPr txBox="1"/>
          <p:nvPr/>
        </p:nvSpPr>
        <p:spPr>
          <a:xfrm>
            <a:off x="3957193" y="1671442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7594785" y="3063629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74478" b="50000"/>
          <a:stretch/>
        </p:blipFill>
        <p:spPr>
          <a:xfrm>
            <a:off x="1593280" y="2031216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2730534" y="2015314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4752199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30534" y="474282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blipFill>
                <a:blip r:embed="rId6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55264" y="4964158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4964158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20768" y="4624776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163019" y="4767444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endParaRPr lang="en-US" sz="2000" b="1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0810833-6756-587C-353B-61031B77D8AF}"/>
              </a:ext>
            </a:extLst>
          </p:cNvPr>
          <p:cNvSpPr/>
          <p:nvPr/>
        </p:nvSpPr>
        <p:spPr>
          <a:xfrm>
            <a:off x="6092658" y="2801653"/>
            <a:ext cx="1942312" cy="1841413"/>
          </a:xfrm>
          <a:custGeom>
            <a:avLst/>
            <a:gdLst>
              <a:gd name="connsiteX0" fmla="*/ 0 w 1942312"/>
              <a:gd name="connsiteY0" fmla="*/ 0 h 1841413"/>
              <a:gd name="connsiteX1" fmla="*/ 1481958 w 1942312"/>
              <a:gd name="connsiteY1" fmla="*/ 630621 h 1841413"/>
              <a:gd name="connsiteX2" fmla="*/ 1942312 w 1942312"/>
              <a:gd name="connsiteY2" fmla="*/ 1841413 h 184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312" h="1841413">
                <a:moveTo>
                  <a:pt x="0" y="0"/>
                </a:moveTo>
                <a:cubicBezTo>
                  <a:pt x="579119" y="161859"/>
                  <a:pt x="1158239" y="323719"/>
                  <a:pt x="1481958" y="630621"/>
                </a:cubicBezTo>
                <a:cubicBezTo>
                  <a:pt x="1805677" y="937523"/>
                  <a:pt x="1873994" y="1389468"/>
                  <a:pt x="1942312" y="1841413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9A511-07DF-0BAA-1B3A-F15D048A5CE7}"/>
              </a:ext>
            </a:extLst>
          </p:cNvPr>
          <p:cNvSpPr txBox="1"/>
          <p:nvPr/>
        </p:nvSpPr>
        <p:spPr>
          <a:xfrm>
            <a:off x="1746999" y="4382867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69144-00CB-9786-5EFD-7A4EA336106C}"/>
              </a:ext>
            </a:extLst>
          </p:cNvPr>
          <p:cNvSpPr txBox="1"/>
          <p:nvPr/>
        </p:nvSpPr>
        <p:spPr>
          <a:xfrm>
            <a:off x="3957193" y="4382867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4962600-76A8-BFAA-FA44-D02929FEE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12700"/>
              </p:ext>
            </p:extLst>
          </p:nvPr>
        </p:nvGraphicFramePr>
        <p:xfrm>
          <a:off x="4670934" y="5897982"/>
          <a:ext cx="276662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8712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27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Syn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D1CB1-DDCF-EBD2-6DB7-525932ACE9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75298"/>
          <a:stretch/>
        </p:blipFill>
        <p:spPr>
          <a:xfrm>
            <a:off x="1636767" y="4527416"/>
            <a:ext cx="4459233" cy="44060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1E619CF-FA50-300F-022A-F9158AFD7260}"/>
              </a:ext>
            </a:extLst>
          </p:cNvPr>
          <p:cNvSpPr/>
          <p:nvPr/>
        </p:nvSpPr>
        <p:spPr>
          <a:xfrm>
            <a:off x="2783196" y="4509295"/>
            <a:ext cx="3312804" cy="4814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42BA8-F510-6F77-5F4C-657ECD05325D}"/>
              </a:ext>
            </a:extLst>
          </p:cNvPr>
          <p:cNvSpPr/>
          <p:nvPr/>
        </p:nvSpPr>
        <p:spPr>
          <a:xfrm>
            <a:off x="1669038" y="4502615"/>
            <a:ext cx="1081887" cy="48813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6BF2D4-E3FA-C415-E5C6-0E7102059F74}"/>
                  </a:ext>
                </a:extLst>
              </p:cNvPr>
              <p:cNvSpPr txBox="1"/>
              <p:nvPr/>
            </p:nvSpPr>
            <p:spPr>
              <a:xfrm>
                <a:off x="3050046" y="2354890"/>
                <a:ext cx="2015949" cy="51077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Generator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6BF2D4-E3FA-C415-E5C6-0E7102059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6" y="2354890"/>
                <a:ext cx="2015949" cy="510778"/>
              </a:xfrm>
              <a:prstGeom prst="roundRect">
                <a:avLst/>
              </a:prstGeom>
              <a:blipFill>
                <a:blip r:embed="rId3"/>
                <a:stretch>
                  <a:fillRect l="-1201" t="-1163" b="-220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2A769-F89B-273A-7504-3ECA39CE010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065995" y="2610279"/>
            <a:ext cx="56327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58F08D7-8EF5-7951-C6A3-2358EC59A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786" y="2432221"/>
            <a:ext cx="1059629" cy="3561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49EA492-6B32-3857-3C37-C8039FEA04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778839" y="2432222"/>
            <a:ext cx="1059629" cy="356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08CFC12-A14A-37F4-8714-51F4B34495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02891" y="2432222"/>
            <a:ext cx="1059628" cy="356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B647E3-7947-E860-3029-6FC684C715A7}"/>
                  </a:ext>
                </a:extLst>
              </p:cNvPr>
              <p:cNvSpPr txBox="1"/>
              <p:nvPr/>
            </p:nvSpPr>
            <p:spPr>
              <a:xfrm>
                <a:off x="7023534" y="452534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B647E3-7947-E860-3029-6FC684C71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534" y="4525345"/>
                <a:ext cx="1806039" cy="442674"/>
              </a:xfrm>
              <a:prstGeom prst="roundRect">
                <a:avLst/>
              </a:prstGeom>
              <a:blipFill>
                <a:blip r:embed="rId7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3A4C275-E27D-69F0-21E8-726DEF81C456}"/>
              </a:ext>
            </a:extLst>
          </p:cNvPr>
          <p:cNvSpPr txBox="1"/>
          <p:nvPr/>
        </p:nvSpPr>
        <p:spPr>
          <a:xfrm>
            <a:off x="7548529" y="3363735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4E110-30DD-C001-7FEA-44C4BD4A7783}"/>
              </a:ext>
            </a:extLst>
          </p:cNvPr>
          <p:cNvCxnSpPr>
            <a:cxnSpLocks/>
            <a:stCxn id="70" idx="3"/>
            <a:endCxn id="5" idx="1"/>
          </p:cNvCxnSpPr>
          <p:nvPr/>
        </p:nvCxnSpPr>
        <p:spPr>
          <a:xfrm flipV="1">
            <a:off x="6096000" y="4746682"/>
            <a:ext cx="927534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B0C8DD-AD59-3317-69FD-A1704AD46807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8829573" y="474668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68E41F-1F1A-D48E-4FF2-7E930DBF4C3B}"/>
              </a:ext>
            </a:extLst>
          </p:cNvPr>
          <p:cNvSpPr txBox="1"/>
          <p:nvPr/>
        </p:nvSpPr>
        <p:spPr>
          <a:xfrm>
            <a:off x="8962519" y="440730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E39A4-F123-D2A3-818A-D09C56FDCEB7}"/>
              </a:ext>
            </a:extLst>
          </p:cNvPr>
          <p:cNvSpPr txBox="1"/>
          <p:nvPr/>
        </p:nvSpPr>
        <p:spPr>
          <a:xfrm>
            <a:off x="10204770" y="4549968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8F7AE2-7E6A-927E-6723-0B9F7DF31EEA}"/>
              </a:ext>
            </a:extLst>
          </p:cNvPr>
          <p:cNvSpPr/>
          <p:nvPr/>
        </p:nvSpPr>
        <p:spPr>
          <a:xfrm>
            <a:off x="5629270" y="2376200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DA1755B-1296-B215-9ED4-D103147AE4C8}"/>
              </a:ext>
            </a:extLst>
          </p:cNvPr>
          <p:cNvSpPr/>
          <p:nvPr/>
        </p:nvSpPr>
        <p:spPr>
          <a:xfrm>
            <a:off x="7258444" y="2818874"/>
            <a:ext cx="580171" cy="1671145"/>
          </a:xfrm>
          <a:custGeom>
            <a:avLst/>
            <a:gdLst>
              <a:gd name="connsiteX0" fmla="*/ 0 w 580171"/>
              <a:gd name="connsiteY0" fmla="*/ 0 h 1671145"/>
              <a:gd name="connsiteX1" fmla="*/ 580171 w 580171"/>
              <a:gd name="connsiteY1" fmla="*/ 1671145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0171" h="1671145">
                <a:moveTo>
                  <a:pt x="0" y="0"/>
                </a:moveTo>
                <a:lnTo>
                  <a:pt x="580171" y="1671145"/>
                </a:ln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000063-2D5E-33F1-CB8F-633F7BA8EA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866" y="4555947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000063-2D5E-33F1-CB8F-633F7BA8E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66" y="4555947"/>
                <a:ext cx="1029000" cy="397866"/>
              </a:xfrm>
              <a:prstGeom prst="rect">
                <a:avLst/>
              </a:prstGeom>
              <a:blipFill>
                <a:blip r:embed="rId8"/>
                <a:stretch>
                  <a:fillRect l="-5325" r="-118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F70B3CAA-CFD9-ED6E-94E3-7AF73EF32F7B}"/>
              </a:ext>
            </a:extLst>
          </p:cNvPr>
          <p:cNvSpPr txBox="1"/>
          <p:nvPr/>
        </p:nvSpPr>
        <p:spPr>
          <a:xfrm>
            <a:off x="1781418" y="413480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9BAD44-8662-3D9B-B95D-6D239B41CFB5}"/>
              </a:ext>
            </a:extLst>
          </p:cNvPr>
          <p:cNvSpPr txBox="1"/>
          <p:nvPr/>
        </p:nvSpPr>
        <p:spPr>
          <a:xfrm>
            <a:off x="3991612" y="413480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751D36-8B35-4C19-F39C-325829A881AB}"/>
              </a:ext>
            </a:extLst>
          </p:cNvPr>
          <p:cNvSpPr txBox="1"/>
          <p:nvPr/>
        </p:nvSpPr>
        <p:spPr>
          <a:xfrm>
            <a:off x="6892513" y="199688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68AA52C-36F6-C10F-22C8-7EC949885C18}"/>
              </a:ext>
            </a:extLst>
          </p:cNvPr>
          <p:cNvSpPr/>
          <p:nvPr/>
        </p:nvSpPr>
        <p:spPr>
          <a:xfrm>
            <a:off x="1010498" y="2603836"/>
            <a:ext cx="2041706" cy="1892490"/>
          </a:xfrm>
          <a:custGeom>
            <a:avLst/>
            <a:gdLst>
              <a:gd name="connsiteX0" fmla="*/ 648034 w 2041706"/>
              <a:gd name="connsiteY0" fmla="*/ 1892490 h 1892490"/>
              <a:gd name="connsiteX1" fmla="*/ 67863 w 2041706"/>
              <a:gd name="connsiteY1" fmla="*/ 309632 h 1892490"/>
              <a:gd name="connsiteX2" fmla="*/ 2041706 w 2041706"/>
              <a:gd name="connsiteY2" fmla="*/ 627 h 189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706" h="1892490">
                <a:moveTo>
                  <a:pt x="648034" y="1892490"/>
                </a:moveTo>
                <a:cubicBezTo>
                  <a:pt x="241809" y="1258716"/>
                  <a:pt x="-164416" y="624942"/>
                  <a:pt x="67863" y="309632"/>
                </a:cubicBezTo>
                <a:cubicBezTo>
                  <a:pt x="300142" y="-5679"/>
                  <a:pt x="1170924" y="-2526"/>
                  <a:pt x="2041706" y="62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DA8177-8960-C6CF-6BFC-0345CEACD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21733"/>
              </p:ext>
            </p:extLst>
          </p:nvPr>
        </p:nvGraphicFramePr>
        <p:xfrm>
          <a:off x="4330263" y="5515821"/>
          <a:ext cx="37086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433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36710029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51148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4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67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</a:t>
            </a:r>
            <a:r>
              <a:rPr lang="en-US" dirty="0" err="1"/>
              <a:t>Df</a:t>
            </a:r>
            <a:r>
              <a:rPr lang="en-US" dirty="0"/>
              <a:t>-Syn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82" b="50000"/>
          <a:stretch/>
        </p:blipFill>
        <p:spPr>
          <a:xfrm>
            <a:off x="3001690" y="1476511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586359" y="1497360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74478" b="50000"/>
          <a:stretch/>
        </p:blipFill>
        <p:spPr>
          <a:xfrm>
            <a:off x="1880474" y="1487802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3017728" y="1471900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1" r="-1" b="75298"/>
          <a:stretch/>
        </p:blipFill>
        <p:spPr>
          <a:xfrm>
            <a:off x="1880385" y="5822556"/>
            <a:ext cx="445923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3015903" y="581317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blipFill>
                <a:blip r:embed="rId4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59593" y="6034515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92539" y="5695133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34790" y="5837801"/>
            <a:ext cx="122851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r>
              <a:rPr lang="en-US" sz="2000" b="1" dirty="0"/>
              <a:t>-Syn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/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15F06A-36FA-3C7A-330D-29835B3D1DC6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576556" y="4449885"/>
            <a:ext cx="454936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9843DE-DA58-3FA9-32BF-7720CF66B7D8}"/>
              </a:ext>
            </a:extLst>
          </p:cNvPr>
          <p:cNvGrpSpPr/>
          <p:nvPr/>
        </p:nvGrpSpPr>
        <p:grpSpPr>
          <a:xfrm>
            <a:off x="3031492" y="4271827"/>
            <a:ext cx="3307733" cy="356116"/>
            <a:chOff x="5429828" y="3709349"/>
            <a:chExt cx="3307733" cy="35611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BDD9522-8B57-E1FF-6316-179097F8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9828" y="3709349"/>
              <a:ext cx="1059629" cy="3561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B37E816-B2ED-E548-73D0-47E69947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553881" y="3709350"/>
              <a:ext cx="1059629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129D831-2F1D-1BA7-6920-4CAC2496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677933" y="3709350"/>
              <a:ext cx="1059628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9BF6C4B-95F4-70BA-CE5D-948A464D5D42}"/>
              </a:ext>
            </a:extLst>
          </p:cNvPr>
          <p:cNvSpPr/>
          <p:nvPr/>
        </p:nvSpPr>
        <p:spPr>
          <a:xfrm>
            <a:off x="1880385" y="5813178"/>
            <a:ext cx="1118464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6B161F-10E1-EA33-1AF9-F8ED42E2F3A1}"/>
              </a:ext>
            </a:extLst>
          </p:cNvPr>
          <p:cNvSpPr txBox="1"/>
          <p:nvPr/>
        </p:nvSpPr>
        <p:spPr>
          <a:xfrm>
            <a:off x="8739741" y="3517665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94097D-AE48-A068-AAE3-DDC011BC9AAF}"/>
              </a:ext>
            </a:extLst>
          </p:cNvPr>
          <p:cNvSpPr txBox="1"/>
          <p:nvPr/>
        </p:nvSpPr>
        <p:spPr>
          <a:xfrm>
            <a:off x="6526875" y="4000205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A08195-E696-4B8B-FBC9-2FD9E59B7F8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340633" y="6034515"/>
            <a:ext cx="712921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1452F26-2A4F-E070-8B2F-70C11FE9C1A8}"/>
              </a:ext>
            </a:extLst>
          </p:cNvPr>
          <p:cNvSpPr/>
          <p:nvPr/>
        </p:nvSpPr>
        <p:spPr>
          <a:xfrm>
            <a:off x="3026814" y="4221160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blipFill>
                <a:blip r:embed="rId9"/>
                <a:stretch>
                  <a:fillRect l="-12000" r="-800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blipFill>
                <a:blip r:embed="rId10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7DF8738-1575-5C47-A097-CFD464027744}"/>
              </a:ext>
            </a:extLst>
          </p:cNvPr>
          <p:cNvSpPr/>
          <p:nvPr/>
        </p:nvSpPr>
        <p:spPr>
          <a:xfrm>
            <a:off x="6356657" y="2137804"/>
            <a:ext cx="2340067" cy="3594538"/>
          </a:xfrm>
          <a:custGeom>
            <a:avLst/>
            <a:gdLst>
              <a:gd name="connsiteX0" fmla="*/ 0 w 2340067"/>
              <a:gd name="connsiteY0" fmla="*/ 0 h 3594538"/>
              <a:gd name="connsiteX1" fmla="*/ 2106273 w 2340067"/>
              <a:gd name="connsiteY1" fmla="*/ 1141424 h 3594538"/>
              <a:gd name="connsiteX2" fmla="*/ 2194560 w 2340067"/>
              <a:gd name="connsiteY2" fmla="*/ 3594538 h 35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067" h="3594538">
                <a:moveTo>
                  <a:pt x="0" y="0"/>
                </a:moveTo>
                <a:cubicBezTo>
                  <a:pt x="870256" y="271167"/>
                  <a:pt x="1740513" y="542334"/>
                  <a:pt x="2106273" y="1141424"/>
                </a:cubicBezTo>
                <a:cubicBezTo>
                  <a:pt x="2472033" y="1740514"/>
                  <a:pt x="2333296" y="2667526"/>
                  <a:pt x="2194560" y="359453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FCA82F7-B2B3-2887-44F8-54EFF7625635}"/>
              </a:ext>
            </a:extLst>
          </p:cNvPr>
          <p:cNvSpPr/>
          <p:nvPr/>
        </p:nvSpPr>
        <p:spPr>
          <a:xfrm>
            <a:off x="6369269" y="4389120"/>
            <a:ext cx="1595355" cy="1387366"/>
          </a:xfrm>
          <a:custGeom>
            <a:avLst/>
            <a:gdLst>
              <a:gd name="connsiteX0" fmla="*/ 0 w 1595355"/>
              <a:gd name="connsiteY0" fmla="*/ 0 h 1387366"/>
              <a:gd name="connsiteX1" fmla="*/ 1393672 w 1595355"/>
              <a:gd name="connsiteY1" fmla="*/ 340535 h 1387366"/>
              <a:gd name="connsiteX2" fmla="*/ 1557633 w 1595355"/>
              <a:gd name="connsiteY2" fmla="*/ 1387366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355" h="1387366">
                <a:moveTo>
                  <a:pt x="0" y="0"/>
                </a:moveTo>
                <a:cubicBezTo>
                  <a:pt x="567033" y="54653"/>
                  <a:pt x="1134067" y="109307"/>
                  <a:pt x="1393672" y="340535"/>
                </a:cubicBezTo>
                <a:cubicBezTo>
                  <a:pt x="1653278" y="571763"/>
                  <a:pt x="1605455" y="979564"/>
                  <a:pt x="1557633" y="1387366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F3E9C47-5162-FC7E-4B48-DC28FF8F608E}"/>
              </a:ext>
            </a:extLst>
          </p:cNvPr>
          <p:cNvSpPr/>
          <p:nvPr/>
        </p:nvSpPr>
        <p:spPr>
          <a:xfrm>
            <a:off x="699504" y="4458488"/>
            <a:ext cx="1299564" cy="1355835"/>
          </a:xfrm>
          <a:custGeom>
            <a:avLst/>
            <a:gdLst>
              <a:gd name="connsiteX0" fmla="*/ 1179746 w 1299564"/>
              <a:gd name="connsiteY0" fmla="*/ 1355835 h 1355835"/>
              <a:gd name="connsiteX1" fmla="*/ 485 w 1299564"/>
              <a:gd name="connsiteY1" fmla="*/ 245942 h 1355835"/>
              <a:gd name="connsiteX2" fmla="*/ 1299564 w 1299564"/>
              <a:gd name="connsiteY2" fmla="*/ 0 h 135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564" h="1355835">
                <a:moveTo>
                  <a:pt x="1179746" y="1355835"/>
                </a:moveTo>
                <a:cubicBezTo>
                  <a:pt x="580130" y="913874"/>
                  <a:pt x="-19485" y="471914"/>
                  <a:pt x="485" y="245942"/>
                </a:cubicBezTo>
                <a:cubicBezTo>
                  <a:pt x="20455" y="19970"/>
                  <a:pt x="660009" y="9985"/>
                  <a:pt x="1299564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098BB3-02B9-1511-B183-F7FAA217914A}"/>
              </a:ext>
            </a:extLst>
          </p:cNvPr>
          <p:cNvSpPr txBox="1"/>
          <p:nvPr/>
        </p:nvSpPr>
        <p:spPr>
          <a:xfrm>
            <a:off x="1999068" y="114261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ED5D6E-74D1-009B-0308-C32F179466D5}"/>
              </a:ext>
            </a:extLst>
          </p:cNvPr>
          <p:cNvSpPr txBox="1"/>
          <p:nvPr/>
        </p:nvSpPr>
        <p:spPr>
          <a:xfrm>
            <a:off x="4209262" y="114261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E330FA-0852-C066-4850-6F0F43584E3E}"/>
              </a:ext>
            </a:extLst>
          </p:cNvPr>
          <p:cNvSpPr txBox="1"/>
          <p:nvPr/>
        </p:nvSpPr>
        <p:spPr>
          <a:xfrm>
            <a:off x="1999068" y="5425568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A42454-F5A2-D507-0B28-8B366F9A74BF}"/>
              </a:ext>
            </a:extLst>
          </p:cNvPr>
          <p:cNvSpPr txBox="1"/>
          <p:nvPr/>
        </p:nvSpPr>
        <p:spPr>
          <a:xfrm>
            <a:off x="4209262" y="5425568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D5227A-B10B-B786-44C5-6AB107ECFE5F}"/>
              </a:ext>
            </a:extLst>
          </p:cNvPr>
          <p:cNvSpPr txBox="1"/>
          <p:nvPr/>
        </p:nvSpPr>
        <p:spPr>
          <a:xfrm>
            <a:off x="4209262" y="3836694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869142-4FB4-690A-AEF4-D3FC9EC9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51217"/>
              </p:ext>
            </p:extLst>
          </p:nvPr>
        </p:nvGraphicFramePr>
        <p:xfrm>
          <a:off x="8038936" y="1225866"/>
          <a:ext cx="37086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433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367100290"/>
                    </a:ext>
                  </a:extLst>
                </a:gridCol>
                <a:gridCol w="786080">
                  <a:extLst>
                    <a:ext uri="{9D8B030D-6E8A-4147-A177-3AD203B41FA5}">
                      <a16:colId xmlns:a16="http://schemas.microsoft.com/office/drawing/2014/main" val="51148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4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1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635893" y="3898683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</a:t>
            </a:r>
            <a:r>
              <a:rPr lang="en-US" dirty="0" err="1"/>
              <a:t>Dp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5998939" y="2261722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68858" y="3903685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67996" y="3894307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blipFill>
                <a:blip r:embed="rId3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92726" y="4115644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25284" y="4115644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58230" y="3776262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00481" y="3918930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Dp</a:t>
            </a:r>
            <a:endParaRPr lang="en-US" sz="2000" b="1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C92E1D-4376-5712-1A01-10570E5B3804}"/>
              </a:ext>
            </a:extLst>
          </p:cNvPr>
          <p:cNvSpPr/>
          <p:nvPr/>
        </p:nvSpPr>
        <p:spPr>
          <a:xfrm>
            <a:off x="5436437" y="2690965"/>
            <a:ext cx="2472033" cy="1172955"/>
          </a:xfrm>
          <a:custGeom>
            <a:avLst/>
            <a:gdLst>
              <a:gd name="connsiteX0" fmla="*/ 0 w 2472033"/>
              <a:gd name="connsiteY0" fmla="*/ 1172955 h 1172955"/>
              <a:gd name="connsiteX1" fmla="*/ 1040524 w 2472033"/>
              <a:gd name="connsiteY1" fmla="*/ 0 h 1172955"/>
              <a:gd name="connsiteX2" fmla="*/ 2472033 w 2472033"/>
              <a:gd name="connsiteY2" fmla="*/ 1172955 h 11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033" h="1172955">
                <a:moveTo>
                  <a:pt x="0" y="1172955"/>
                </a:moveTo>
                <a:cubicBezTo>
                  <a:pt x="314259" y="586477"/>
                  <a:pt x="628519" y="0"/>
                  <a:pt x="1040524" y="0"/>
                </a:cubicBezTo>
                <a:cubicBezTo>
                  <a:pt x="1452529" y="0"/>
                  <a:pt x="1962281" y="586477"/>
                  <a:pt x="2472033" y="117295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blipFill>
                <a:blip r:embed="rId4"/>
                <a:stretch>
                  <a:fillRect l="-5357" r="-17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B763EB8-A86E-DB38-FA7D-C60D75D87431}"/>
              </a:ext>
            </a:extLst>
          </p:cNvPr>
          <p:cNvSpPr txBox="1"/>
          <p:nvPr/>
        </p:nvSpPr>
        <p:spPr>
          <a:xfrm>
            <a:off x="1804373" y="354713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FB4A2-938A-3A10-0021-12ED050E71B4}"/>
              </a:ext>
            </a:extLst>
          </p:cNvPr>
          <p:cNvSpPr txBox="1"/>
          <p:nvPr/>
        </p:nvSpPr>
        <p:spPr>
          <a:xfrm>
            <a:off x="3970537" y="354713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4CE73A-CDD0-59C3-4A48-5E6520E3A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94792"/>
              </p:ext>
            </p:extLst>
          </p:nvPr>
        </p:nvGraphicFramePr>
        <p:xfrm>
          <a:off x="4709411" y="5541792"/>
          <a:ext cx="276662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8712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22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3E28-7489-DD09-AC81-64ABE569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5CD1DF-E09D-F060-1F71-5CE89F041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15139"/>
              </p:ext>
            </p:extLst>
          </p:nvPr>
        </p:nvGraphicFramePr>
        <p:xfrm>
          <a:off x="2032000" y="314878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454960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43332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0955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129265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380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</a:t>
                      </a:r>
                      <a:r>
                        <a:rPr lang="en-US" dirty="0"/>
                        <a:t>-Syn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0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6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6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22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83960-BAC1-BDC5-7880-34F0609A36FD}"/>
              </a:ext>
            </a:extLst>
          </p:cNvPr>
          <p:cNvSpPr txBox="1"/>
          <p:nvPr/>
        </p:nvSpPr>
        <p:spPr>
          <a:xfrm>
            <a:off x="4154556" y="2274838"/>
            <a:ext cx="388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28FA5"/>
                </a:solidFill>
              </a:rPr>
              <a:t>FS Score</a:t>
            </a:r>
          </a:p>
        </p:txBody>
      </p:sp>
    </p:spTree>
    <p:extLst>
      <p:ext uri="{BB962C8B-B14F-4D97-AF65-F5344CB8AC3E}">
        <p14:creationId xmlns:p14="http://schemas.microsoft.com/office/powerpoint/2010/main" val="55794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55621-3ACB-DFC7-CDF6-1C0CA50D4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0464960-3DD0-9FA5-083F-36EE35C36B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747197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49609-8887-779B-A388-21BC427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833CD-2D8B-974C-F7D2-7F3B9480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82" b="50000"/>
          <a:stretch/>
        </p:blipFill>
        <p:spPr>
          <a:xfrm>
            <a:off x="2714496" y="2019925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EE35F6D-0F89-65B8-CC5F-4CFB8D4B2BB7}"/>
              </a:ext>
            </a:extLst>
          </p:cNvPr>
          <p:cNvSpPr>
            <a:spLocks/>
          </p:cNvSpPr>
          <p:nvPr/>
        </p:nvSpPr>
        <p:spPr>
          <a:xfrm rot="10800000">
            <a:off x="1299165" y="2040774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12B41-EECF-8B79-A424-14D3BB14E4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23" y="2664674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3" y="2664674"/>
                <a:ext cx="456215" cy="398955"/>
              </a:xfrm>
              <a:prstGeom prst="rect">
                <a:avLst/>
              </a:prstGeom>
              <a:blipFill>
                <a:blip r:embed="rId4"/>
                <a:stretch>
                  <a:fillRect l="-12000" r="-800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858DC8-6080-2960-AA62-984BA574DF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C69FD87-53F4-5E18-9ED0-5A42DC691E7B}"/>
              </a:ext>
            </a:extLst>
          </p:cNvPr>
          <p:cNvSpPr txBox="1"/>
          <p:nvPr/>
        </p:nvSpPr>
        <p:spPr>
          <a:xfrm>
            <a:off x="1746999" y="1671442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3B162-B40C-BC87-FBB1-1C1F9A16DD9F}"/>
              </a:ext>
            </a:extLst>
          </p:cNvPr>
          <p:cNvSpPr txBox="1"/>
          <p:nvPr/>
        </p:nvSpPr>
        <p:spPr>
          <a:xfrm>
            <a:off x="3957193" y="1671442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A1E006-3ECC-3FAE-1A03-BFD7307F1F58}"/>
              </a:ext>
            </a:extLst>
          </p:cNvPr>
          <p:cNvSpPr txBox="1"/>
          <p:nvPr/>
        </p:nvSpPr>
        <p:spPr>
          <a:xfrm>
            <a:off x="7594785" y="3063629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7F5841-2231-B5F7-8B98-E2B565BC1A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74478" b="50000"/>
          <a:stretch/>
        </p:blipFill>
        <p:spPr>
          <a:xfrm>
            <a:off x="1593280" y="2031216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120F62-2E8E-791E-0A2B-30A4495C11B7}"/>
              </a:ext>
            </a:extLst>
          </p:cNvPr>
          <p:cNvSpPr/>
          <p:nvPr/>
        </p:nvSpPr>
        <p:spPr>
          <a:xfrm>
            <a:off x="2730534" y="2015314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81C3E-5B05-61C4-1BF9-2B46BBF0EF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4752199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122DD2-9E45-861D-9E9C-EC2FB4739B72}"/>
              </a:ext>
            </a:extLst>
          </p:cNvPr>
          <p:cNvSpPr/>
          <p:nvPr/>
        </p:nvSpPr>
        <p:spPr>
          <a:xfrm>
            <a:off x="2730534" y="474282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0657C8-4DFF-76AD-D295-1689BCCAB676}"/>
                  </a:ext>
                </a:extLst>
              </p:cNvPr>
              <p:cNvSpPr txBox="1"/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blipFill>
                <a:blip r:embed="rId6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A2D99F-9522-8EE5-F6A8-AEF233EF0CA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55264" y="4964158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A1954E-90B4-1031-FE00-EFEE624E7698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4964158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F03A86-389D-4E90-8EB1-BE5A5453B69B}"/>
              </a:ext>
            </a:extLst>
          </p:cNvPr>
          <p:cNvSpPr txBox="1"/>
          <p:nvPr/>
        </p:nvSpPr>
        <p:spPr>
          <a:xfrm>
            <a:off x="8920768" y="4624776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FF0F75-5028-206E-C09D-CC23118FD447}"/>
              </a:ext>
            </a:extLst>
          </p:cNvPr>
          <p:cNvSpPr txBox="1"/>
          <p:nvPr/>
        </p:nvSpPr>
        <p:spPr>
          <a:xfrm>
            <a:off x="10163019" y="4767444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endParaRPr lang="en-US" sz="2000" b="1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124735-A3DE-4045-8BB8-9050E3B157B9}"/>
              </a:ext>
            </a:extLst>
          </p:cNvPr>
          <p:cNvSpPr/>
          <p:nvPr/>
        </p:nvSpPr>
        <p:spPr>
          <a:xfrm>
            <a:off x="6092658" y="2801653"/>
            <a:ext cx="1942312" cy="1841413"/>
          </a:xfrm>
          <a:custGeom>
            <a:avLst/>
            <a:gdLst>
              <a:gd name="connsiteX0" fmla="*/ 0 w 1942312"/>
              <a:gd name="connsiteY0" fmla="*/ 0 h 1841413"/>
              <a:gd name="connsiteX1" fmla="*/ 1481958 w 1942312"/>
              <a:gd name="connsiteY1" fmla="*/ 630621 h 1841413"/>
              <a:gd name="connsiteX2" fmla="*/ 1942312 w 1942312"/>
              <a:gd name="connsiteY2" fmla="*/ 1841413 h 184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312" h="1841413">
                <a:moveTo>
                  <a:pt x="0" y="0"/>
                </a:moveTo>
                <a:cubicBezTo>
                  <a:pt x="579119" y="161859"/>
                  <a:pt x="1158239" y="323719"/>
                  <a:pt x="1481958" y="630621"/>
                </a:cubicBezTo>
                <a:cubicBezTo>
                  <a:pt x="1805677" y="937523"/>
                  <a:pt x="1873994" y="1389468"/>
                  <a:pt x="1942312" y="1841413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E801A-F418-32A8-AA2F-B23C36EF4F19}"/>
              </a:ext>
            </a:extLst>
          </p:cNvPr>
          <p:cNvSpPr txBox="1"/>
          <p:nvPr/>
        </p:nvSpPr>
        <p:spPr>
          <a:xfrm>
            <a:off x="1746999" y="4382867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6F889-04E6-9102-B09C-67F56D4558AA}"/>
              </a:ext>
            </a:extLst>
          </p:cNvPr>
          <p:cNvSpPr txBox="1"/>
          <p:nvPr/>
        </p:nvSpPr>
        <p:spPr>
          <a:xfrm>
            <a:off x="3957193" y="4382867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76FAE9-9902-085D-0258-53D3034DCD67}"/>
              </a:ext>
            </a:extLst>
          </p:cNvPr>
          <p:cNvGraphicFramePr>
            <a:graphicFrameLocks noGrp="1"/>
          </p:cNvGraphicFramePr>
          <p:nvPr/>
        </p:nvGraphicFramePr>
        <p:xfrm>
          <a:off x="4670934" y="5897982"/>
          <a:ext cx="2766629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8712">
                  <a:extLst>
                    <a:ext uri="{9D8B030D-6E8A-4147-A177-3AD203B41FA5}">
                      <a16:colId xmlns:a16="http://schemas.microsoft.com/office/drawing/2014/main" val="1863865340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160742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089657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MU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>
              <a:lumMod val="50000"/>
              <a:lumOff val="50000"/>
            </a:schemeClr>
          </a:solidFill>
          <a:prstDash val="sysDot"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65000"/>
              <a:lumOff val="35000"/>
            </a:schemeClr>
          </a:solidFill>
          <a:headEnd type="none" w="med" len="med"/>
          <a:tailEnd type="arrow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3996</TotalTime>
  <Words>368</Words>
  <Application>Microsoft Office PowerPoint</Application>
  <PresentationFormat>Widescreen</PresentationFormat>
  <Paragraphs>299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Arial</vt:lpstr>
      <vt:lpstr>Aptos</vt:lpstr>
      <vt:lpstr>CMU Sans Serif</vt:lpstr>
      <vt:lpstr>Wingdings</vt:lpstr>
      <vt:lpstr>POLI</vt:lpstr>
      <vt:lpstr>Classifier</vt:lpstr>
      <vt:lpstr>PowerPoint Presentation</vt:lpstr>
      <vt:lpstr>TSTR Score Df</vt:lpstr>
      <vt:lpstr>TSTR Score Syn</vt:lpstr>
      <vt:lpstr>TSTR Score Df-Syn</vt:lpstr>
      <vt:lpstr>TSTR Score Dp</vt:lpstr>
      <vt:lpstr>TSTR Score Results</vt:lpstr>
      <vt:lpstr>PowerPoint Presentation</vt:lpstr>
      <vt:lpstr>FS Score Df</vt:lpstr>
      <vt:lpstr>FS Score Dpfs</vt:lpstr>
      <vt:lpstr>FS Score Df-Dpfs</vt:lpstr>
      <vt:lpstr>FS Score Df+Dpfs</vt:lpstr>
      <vt:lpstr>FS Score Syn</vt:lpstr>
      <vt:lpstr>FS Score Df-Syn</vt:lpstr>
      <vt:lpstr>FS Score Df+Syn</vt:lpstr>
      <vt:lpstr>FS Score Syn-Dpfs</vt:lpstr>
      <vt:lpstr>FS Score Df-Syn-Dpfs</vt:lpstr>
      <vt:lpstr>FS Score Dp</vt:lpstr>
      <vt:lpstr>FS Score Results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Pietro Cirino</cp:lastModifiedBy>
  <cp:revision>80</cp:revision>
  <dcterms:created xsi:type="dcterms:W3CDTF">2015-05-26T12:27:57Z</dcterms:created>
  <dcterms:modified xsi:type="dcterms:W3CDTF">2024-10-30T12:43:31Z</dcterms:modified>
</cp:coreProperties>
</file>