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2" r:id="rId2"/>
    <p:sldId id="256" r:id="rId3"/>
    <p:sldId id="263" r:id="rId4"/>
    <p:sldId id="264" r:id="rId5"/>
    <p:sldId id="258" r:id="rId6"/>
    <p:sldId id="265" r:id="rId7"/>
    <p:sldId id="261" r:id="rId8"/>
    <p:sldId id="267" r:id="rId9"/>
    <p:sldId id="285" r:id="rId10"/>
    <p:sldId id="270" r:id="rId11"/>
    <p:sldId id="260" r:id="rId12"/>
    <p:sldId id="266" r:id="rId13"/>
    <p:sldId id="271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2FFB4-8EF1-4B83-BAEC-E81EF01FBC9A}" v="469" dt="2024-11-19T15:34:29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9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no PIETRO ANDREA" userId="06373c25-59ec-41ba-8008-fd845f0b8aed" providerId="ADAL" clId="{7880F794-69C3-4155-9E8F-5FDB9AA22E57}"/>
    <pc:docChg chg="undo redo custSel addSld delSld modSld sldOrd">
      <pc:chgData name="Cirino PIETRO ANDREA" userId="06373c25-59ec-41ba-8008-fd845f0b8aed" providerId="ADAL" clId="{7880F794-69C3-4155-9E8F-5FDB9AA22E57}" dt="2024-11-18T13:22:48.070" v="1228" actId="166"/>
      <pc:docMkLst>
        <pc:docMk/>
      </pc:docMkLst>
      <pc:sldChg chg="mod ord modAnim modShow">
        <pc:chgData name="Cirino PIETRO ANDREA" userId="06373c25-59ec-41ba-8008-fd845f0b8aed" providerId="ADAL" clId="{7880F794-69C3-4155-9E8F-5FDB9AA22E57}" dt="2024-11-18T09:40:40.245" v="493" actId="729"/>
        <pc:sldMkLst>
          <pc:docMk/>
          <pc:sldMk cId="3024857662" sldId="272"/>
        </pc:sldMkLst>
      </pc:sldChg>
      <pc:sldChg chg="addSp modSp mod ord modAnim">
        <pc:chgData name="Cirino PIETRO ANDREA" userId="06373c25-59ec-41ba-8008-fd845f0b8aed" providerId="ADAL" clId="{7880F794-69C3-4155-9E8F-5FDB9AA22E57}" dt="2024-11-18T10:28:45.379" v="1007"/>
        <pc:sldMkLst>
          <pc:docMk/>
          <pc:sldMk cId="3816101929" sldId="273"/>
        </pc:sldMkLst>
        <pc:spChg chg="add mod">
          <ac:chgData name="Cirino PIETRO ANDREA" userId="06373c25-59ec-41ba-8008-fd845f0b8aed" providerId="ADAL" clId="{7880F794-69C3-4155-9E8F-5FDB9AA22E57}" dt="2024-11-18T09:39:29.735" v="482" actId="1076"/>
          <ac:spMkLst>
            <pc:docMk/>
            <pc:sldMk cId="3816101929" sldId="273"/>
            <ac:spMk id="2" creationId="{0F667778-43EC-FAF8-9BA0-AFAA0512E178}"/>
          </ac:spMkLst>
        </pc:spChg>
        <pc:spChg chg="add mod">
          <ac:chgData name="Cirino PIETRO ANDREA" userId="06373c25-59ec-41ba-8008-fd845f0b8aed" providerId="ADAL" clId="{7880F794-69C3-4155-9E8F-5FDB9AA22E57}" dt="2024-11-18T09:39:32.969" v="483" actId="1076"/>
          <ac:spMkLst>
            <pc:docMk/>
            <pc:sldMk cId="3816101929" sldId="273"/>
            <ac:spMk id="5" creationId="{3974A833-3146-2776-A371-FC4C666213B5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7" creationId="{241861CB-105C-72D2-75EB-BF05755D7E5A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8" creationId="{C5C2F149-2252-0C6A-D73B-308E2B483A7F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2" creationId="{564AEF74-BE9D-9382-200C-8813EBE034D4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3" creationId="{7A92733C-3EEF-8B6A-9C37-21E9B5A1284C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4" creationId="{0784F51B-5A0B-384F-0E08-7D546A702ECB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5" creationId="{7AACB442-81C9-B85A-90B1-91DE863C67A1}"/>
          </ac:spMkLst>
        </pc:sp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4" creationId="{655E12A1-7507-CC5B-0439-A79057A074CC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6" creationId="{5513A0E9-4551-96DC-8918-639B596AB522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9" creationId="{D5D13800-E5BF-20BD-F734-143695DA7ED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2" creationId="{1767AB8D-B120-A38E-8774-AF471ADB741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4" creationId="{28D312DE-0006-C70D-4D73-4F11791A9194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7" creationId="{FBC02F92-9672-8A31-A839-C35C6C4BF759}"/>
          </ac:picMkLst>
        </pc:picChg>
        <pc:cxnChg chg="mod">
          <ac:chgData name="Cirino PIETRO ANDREA" userId="06373c25-59ec-41ba-8008-fd845f0b8aed" providerId="ADAL" clId="{7880F794-69C3-4155-9E8F-5FDB9AA22E57}" dt="2024-11-18T09:39:42.298" v="486" actId="14100"/>
          <ac:cxnSpMkLst>
            <pc:docMk/>
            <pc:sldMk cId="3816101929" sldId="273"/>
            <ac:cxnSpMk id="11" creationId="{FEAB92A7-9FE8-C05E-7C97-A00FD501FF30}"/>
          </ac:cxnSpMkLst>
        </pc:cxnChg>
        <pc:cxnChg chg="mod">
          <ac:chgData name="Cirino PIETRO ANDREA" userId="06373c25-59ec-41ba-8008-fd845f0b8aed" providerId="ADAL" clId="{7880F794-69C3-4155-9E8F-5FDB9AA22E57}" dt="2024-11-18T09:39:40.007" v="485" actId="14100"/>
          <ac:cxnSpMkLst>
            <pc:docMk/>
            <pc:sldMk cId="3816101929" sldId="273"/>
            <ac:cxnSpMk id="13" creationId="{B1506AB4-C70D-752F-D2CE-A6FE95582086}"/>
          </ac:cxnSpMkLst>
        </pc:cxnChg>
        <pc:cxnChg chg="mod">
          <ac:chgData name="Cirino PIETRO ANDREA" userId="06373c25-59ec-41ba-8008-fd845f0b8aed" providerId="ADAL" clId="{7880F794-69C3-4155-9E8F-5FDB9AA22E57}" dt="2024-11-18T09:39:46.306" v="487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880F794-69C3-4155-9E8F-5FDB9AA22E57}" dt="2024-11-18T09:39:48.706" v="488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18:17.232" v="763" actId="113"/>
        <pc:sldMkLst>
          <pc:docMk/>
          <pc:sldMk cId="3859967472" sldId="276"/>
        </pc:sldMkLst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880F794-69C3-4155-9E8F-5FDB9AA22E57}" dt="2024-11-18T08:50:29.416" v="172" actId="20577"/>
          <ac:spMkLst>
            <pc:docMk/>
            <pc:sldMk cId="3859967472" sldId="276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19" creationId="{4C5C0084-5E6E-376D-D718-8A53B848D606}"/>
          </ac:spMkLst>
        </pc:spChg>
        <pc:spChg chg="del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1" creationId="{F83552CD-C8D7-07F4-18FC-724115D1AD5B}"/>
          </ac:spMkLst>
        </pc:spChg>
        <pc:spChg chg="add 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5" creationId="{37E36B4C-6B52-F0F6-161F-0352655A50E5}"/>
          </ac:spMkLst>
        </pc:spChg>
        <pc:spChg chg="add mod">
          <ac:chgData name="Cirino PIETRO ANDREA" userId="06373c25-59ec-41ba-8008-fd845f0b8aed" providerId="ADAL" clId="{7880F794-69C3-4155-9E8F-5FDB9AA22E57}" dt="2024-11-18T10:18:17.232" v="763" actId="113"/>
          <ac:spMkLst>
            <pc:docMk/>
            <pc:sldMk cId="3859967472" sldId="276"/>
            <ac:spMk id="27" creationId="{3E92D214-AE0D-7F9F-CBBF-2670BD8F8520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31" creationId="{8D1899A9-AEBF-EF3B-7310-20AA96E7AAF0}"/>
          </ac:spMkLst>
        </pc:spChg>
        <pc:picChg chg="add del mod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8:47:20.885" v="163" actId="693"/>
          <ac:cxnSpMkLst>
            <pc:docMk/>
            <pc:sldMk cId="3859967472" sldId="276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16:20.760" v="655" actId="478"/>
          <ac:cxnSpMkLst>
            <pc:docMk/>
            <pc:sldMk cId="3859967472" sldId="276"/>
            <ac:cxnSpMk id="26" creationId="{45222929-220E-3D37-5B7B-E5591FF72394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00:23.126" v="600" actId="1076"/>
        <pc:sldMkLst>
          <pc:docMk/>
          <pc:sldMk cId="1345329240" sldId="279"/>
        </pc:sldMkLst>
        <pc:spChg chg="mod">
          <ac:chgData name="Cirino PIETRO ANDREA" userId="06373c25-59ec-41ba-8008-fd845f0b8aed" providerId="ADAL" clId="{7880F794-69C3-4155-9E8F-5FDB9AA22E57}" dt="2024-11-18T10:00:23.126" v="600" actId="1076"/>
          <ac:spMkLst>
            <pc:docMk/>
            <pc:sldMk cId="1345329240" sldId="279"/>
            <ac:spMk id="10" creationId="{65B591DC-4CA5-03FE-F775-38F38C19AD5F}"/>
          </ac:spMkLst>
        </pc:spChg>
      </pc:sldChg>
      <pc:sldChg chg="modSp del mod modShow">
        <pc:chgData name="Cirino PIETRO ANDREA" userId="06373c25-59ec-41ba-8008-fd845f0b8aed" providerId="ADAL" clId="{7880F794-69C3-4155-9E8F-5FDB9AA22E57}" dt="2024-11-18T10:02:24.843" v="605" actId="47"/>
        <pc:sldMkLst>
          <pc:docMk/>
          <pc:sldMk cId="2501070390" sldId="280"/>
        </pc:sldMkLst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6" creationId="{45222929-220E-3D37-5B7B-E5591FF72394}"/>
          </ac:cxnSpMkLst>
        </pc:cxnChg>
      </pc:sldChg>
      <pc:sldChg chg="del mod modShow">
        <pc:chgData name="Cirino PIETRO ANDREA" userId="06373c25-59ec-41ba-8008-fd845f0b8aed" providerId="ADAL" clId="{7880F794-69C3-4155-9E8F-5FDB9AA22E57}" dt="2024-11-18T10:01:43.635" v="604" actId="47"/>
        <pc:sldMkLst>
          <pc:docMk/>
          <pc:sldMk cId="4112637985" sldId="281"/>
        </pc:sldMkLst>
      </pc:sldChg>
      <pc:sldChg chg="modSp mod">
        <pc:chgData name="Cirino PIETRO ANDREA" userId="06373c25-59ec-41ba-8008-fd845f0b8aed" providerId="ADAL" clId="{7880F794-69C3-4155-9E8F-5FDB9AA22E57}" dt="2024-11-18T09:59:32.101" v="563" actId="1076"/>
        <pc:sldMkLst>
          <pc:docMk/>
          <pc:sldMk cId="2544627754" sldId="284"/>
        </pc:sldMkLst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3" creationId="{8563694D-BA35-0CCD-969B-CE08B4FFB359}"/>
          </ac:spMkLst>
        </pc:spChg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del">
        <pc:chgData name="Cirino PIETRO ANDREA" userId="06373c25-59ec-41ba-8008-fd845f0b8aed" providerId="ADAL" clId="{7880F794-69C3-4155-9E8F-5FDB9AA22E57}" dt="2024-11-18T09:29:02.895" v="406" actId="47"/>
        <pc:sldMkLst>
          <pc:docMk/>
          <pc:sldMk cId="3555638555" sldId="287"/>
        </pc:sldMkLst>
      </pc:sldChg>
      <pc:sldChg chg="addSp delSp modSp mod ord modAnim">
        <pc:chgData name="Cirino PIETRO ANDREA" userId="06373c25-59ec-41ba-8008-fd845f0b8aed" providerId="ADAL" clId="{7880F794-69C3-4155-9E8F-5FDB9AA22E57}" dt="2024-11-18T10:31:26.992" v="1109"/>
        <pc:sldMkLst>
          <pc:docMk/>
          <pc:sldMk cId="2493950241" sldId="288"/>
        </pc:sldMkLst>
        <pc:spChg chg="mod">
          <ac:chgData name="Cirino PIETRO ANDREA" userId="06373c25-59ec-41ba-8008-fd845f0b8aed" providerId="ADAL" clId="{7880F794-69C3-4155-9E8F-5FDB9AA22E57}" dt="2024-11-18T10:31:26.992" v="1109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880F794-69C3-4155-9E8F-5FDB9AA22E57}" dt="2024-11-18T10:29:47.694" v="1010"/>
          <ac:spMkLst>
            <pc:docMk/>
            <pc:sldMk cId="2493950241" sldId="288"/>
            <ac:spMk id="12" creationId="{5E23C7CE-6134-008A-1784-4B0687D967C5}"/>
          </ac:spMkLst>
        </pc:spChg>
        <pc:spChg chg="mod">
          <ac:chgData name="Cirino PIETRO ANDREA" userId="06373c25-59ec-41ba-8008-fd845f0b8aed" providerId="ADAL" clId="{7880F794-69C3-4155-9E8F-5FDB9AA22E57}" dt="2024-11-18T09:23:44.008" v="352" actId="14100"/>
          <ac:spMkLst>
            <pc:docMk/>
            <pc:sldMk cId="2493950241" sldId="288"/>
            <ac:spMk id="14" creationId="{0C75B2A6-192B-09E1-0B54-414A60D19426}"/>
          </ac:spMkLst>
        </pc:spChg>
        <pc:spChg chg="add del mod">
          <ac:chgData name="Cirino PIETRO ANDREA" userId="06373c25-59ec-41ba-8008-fd845f0b8aed" providerId="ADAL" clId="{7880F794-69C3-4155-9E8F-5FDB9AA22E57}" dt="2024-11-18T10:31:19.195" v="1108" actId="478"/>
          <ac:spMkLst>
            <pc:docMk/>
            <pc:sldMk cId="2493950241" sldId="288"/>
            <ac:spMk id="15" creationId="{A249F7D7-BF92-C92C-989B-CD3A3E9FF960}"/>
          </ac:spMkLst>
        </pc:spChg>
        <pc:spChg chg="del">
          <ac:chgData name="Cirino PIETRO ANDREA" userId="06373c25-59ec-41ba-8008-fd845f0b8aed" providerId="ADAL" clId="{7880F794-69C3-4155-9E8F-5FDB9AA22E57}" dt="2024-11-18T09:24:17.787" v="374" actId="478"/>
          <ac:spMkLst>
            <pc:docMk/>
            <pc:sldMk cId="2493950241" sldId="288"/>
            <ac:spMk id="20" creationId="{5165A1D5-EADA-0C1A-8280-1A4A246C598D}"/>
          </ac:spMkLst>
        </pc:spChg>
        <pc:spChg chg="del">
          <ac:chgData name="Cirino PIETRO ANDREA" userId="06373c25-59ec-41ba-8008-fd845f0b8aed" providerId="ADAL" clId="{7880F794-69C3-4155-9E8F-5FDB9AA22E57}" dt="2024-11-18T09:24:16.672" v="373" actId="478"/>
          <ac:spMkLst>
            <pc:docMk/>
            <pc:sldMk cId="2493950241" sldId="288"/>
            <ac:spMk id="21" creationId="{49DCC63B-3B5E-84F8-646C-1CB7BB175C42}"/>
          </ac:spMkLst>
        </pc:spChg>
        <pc:spChg chg="del">
          <ac:chgData name="Cirino PIETRO ANDREA" userId="06373c25-59ec-41ba-8008-fd845f0b8aed" providerId="ADAL" clId="{7880F794-69C3-4155-9E8F-5FDB9AA22E57}" dt="2024-11-18T09:24:30.560" v="376" actId="478"/>
          <ac:spMkLst>
            <pc:docMk/>
            <pc:sldMk cId="2493950241" sldId="288"/>
            <ac:spMk id="22" creationId="{5FD54EA9-B471-9693-5BEC-87C2D1BDD8AE}"/>
          </ac:spMkLst>
        </pc:sp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delSp modSp mod ord modAnim">
        <pc:chgData name="Cirino PIETRO ANDREA" userId="06373c25-59ec-41ba-8008-fd845f0b8aed" providerId="ADAL" clId="{7880F794-69C3-4155-9E8F-5FDB9AA22E57}" dt="2024-11-18T10:33:25.488" v="1132" actId="14100"/>
        <pc:sldMkLst>
          <pc:docMk/>
          <pc:sldMk cId="3318333246" sldId="289"/>
        </pc:sldMkLst>
        <pc:spChg chg="mod">
          <ac:chgData name="Cirino PIETRO ANDREA" userId="06373c25-59ec-41ba-8008-fd845f0b8aed" providerId="ADAL" clId="{7880F794-69C3-4155-9E8F-5FDB9AA22E57}" dt="2024-11-18T09:27:14.435" v="389" actId="20577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880F794-69C3-4155-9E8F-5FDB9AA22E57}" dt="2024-11-18T09:27:40.254" v="394" actId="1076"/>
          <ac:spMkLst>
            <pc:docMk/>
            <pc:sldMk cId="3318333246" sldId="289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3:25.488" v="1132" actId="14100"/>
          <ac:spMkLst>
            <pc:docMk/>
            <pc:sldMk cId="3318333246" sldId="289"/>
            <ac:spMk id="20" creationId="{5ADA1B3B-37E4-448F-C4BD-4C6F3357D2B3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0" creationId="{7805618D-A873-3F65-BECF-F0CC588F6ED0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1" creationId="{22F1F2A0-77E3-D9A7-9C6A-9188BEA3CE5D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2" creationId="{9183B410-94E5-08E6-D599-6EF7734409AD}"/>
          </ac:spMkLst>
        </pc:spChg>
        <pc:cxnChg chg="mod">
          <ac:chgData name="Cirino PIETRO ANDREA" userId="06373c25-59ec-41ba-8008-fd845f0b8aed" providerId="ADAL" clId="{7880F794-69C3-4155-9E8F-5FDB9AA22E57}" dt="2024-11-18T09:25:00.804" v="381" actId="693"/>
          <ac:cxnSpMkLst>
            <pc:docMk/>
            <pc:sldMk cId="3318333246" sldId="289"/>
            <ac:cxnSpMk id="8" creationId="{66C41A5A-BFE2-4154-B0A6-20C25F274D81}"/>
          </ac:cxnSpMkLst>
        </pc:cxnChg>
        <pc:cxnChg chg="mod">
          <ac:chgData name="Cirino PIETRO ANDREA" userId="06373c25-59ec-41ba-8008-fd845f0b8aed" providerId="ADAL" clId="{7880F794-69C3-4155-9E8F-5FDB9AA22E57}" dt="2024-11-18T09:28:11.813" v="405" actId="693"/>
          <ac:cxnSpMkLst>
            <pc:docMk/>
            <pc:sldMk cId="3318333246" sldId="289"/>
            <ac:cxnSpMk id="15" creationId="{040F089B-48B8-4061-255A-094981F8734D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7" creationId="{162FDF1D-F80F-2F59-B86C-D9EEED16938E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6" creationId="{67F84A4F-C89A-08F4-3DA5-455D7694A111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ord">
        <pc:chgData name="Cirino PIETRO ANDREA" userId="06373c25-59ec-41ba-8008-fd845f0b8aed" providerId="ADAL" clId="{7880F794-69C3-4155-9E8F-5FDB9AA22E57}" dt="2024-11-18T09:41:05.988" v="496"/>
        <pc:sldMkLst>
          <pc:docMk/>
          <pc:sldMk cId="1870990245" sldId="290"/>
        </pc:sldMkLst>
      </pc:sldChg>
      <pc:sldChg chg="modSp mod">
        <pc:chgData name="Cirino PIETRO ANDREA" userId="06373c25-59ec-41ba-8008-fd845f0b8aed" providerId="ADAL" clId="{7880F794-69C3-4155-9E8F-5FDB9AA22E57}" dt="2024-11-18T09:58:32.222" v="561" actId="20577"/>
        <pc:sldMkLst>
          <pc:docMk/>
          <pc:sldMk cId="2484726018" sldId="291"/>
        </pc:sldMkLst>
        <pc:graphicFrameChg chg="modGraphic">
          <ac:chgData name="Cirino PIETRO ANDREA" userId="06373c25-59ec-41ba-8008-fd845f0b8aed" providerId="ADAL" clId="{7880F794-69C3-4155-9E8F-5FDB9AA22E57}" dt="2024-11-18T09:58:32.222" v="561" actId="20577"/>
          <ac:graphicFrameMkLst>
            <pc:docMk/>
            <pc:sldMk cId="2484726018" sldId="291"/>
            <ac:graphicFrameMk id="4" creationId="{A633ABAB-6260-AF7C-ED5D-C6132A81620E}"/>
          </ac:graphicFrameMkLst>
        </pc:graphicFrameChg>
      </pc:sldChg>
      <pc:sldChg chg="del ord modAnim">
        <pc:chgData name="Cirino PIETRO ANDREA" userId="06373c25-59ec-41ba-8008-fd845f0b8aed" providerId="ADAL" clId="{7880F794-69C3-4155-9E8F-5FDB9AA22E57}" dt="2024-11-18T09:46:00.371" v="526" actId="47"/>
        <pc:sldMkLst>
          <pc:docMk/>
          <pc:sldMk cId="2359923420" sldId="292"/>
        </pc:sldMkLst>
      </pc:sldChg>
      <pc:sldChg chg="addSp delSp modSp mod modAnim">
        <pc:chgData name="Cirino PIETRO ANDREA" userId="06373c25-59ec-41ba-8008-fd845f0b8aed" providerId="ADAL" clId="{7880F794-69C3-4155-9E8F-5FDB9AA22E57}" dt="2024-11-18T10:22:37.032" v="837"/>
        <pc:sldMkLst>
          <pc:docMk/>
          <pc:sldMk cId="3306594494" sldId="294"/>
        </pc:sldMkLst>
        <pc:spChg chg="mod">
          <ac:chgData name="Cirino PIETRO ANDREA" userId="06373c25-59ec-41ba-8008-fd845f0b8aed" providerId="ADAL" clId="{7880F794-69C3-4155-9E8F-5FDB9AA22E57}" dt="2024-11-18T10:19:11.270" v="769" actId="1076"/>
          <ac:spMkLst>
            <pc:docMk/>
            <pc:sldMk cId="3306594494" sldId="294"/>
            <ac:spMk id="2" creationId="{83845F03-F68F-DE40-D18C-059621DB59D0}"/>
          </ac:spMkLst>
        </pc:spChg>
        <pc:spChg chg="add del">
          <ac:chgData name="Cirino PIETRO ANDREA" userId="06373c25-59ec-41ba-8008-fd845f0b8aed" providerId="ADAL" clId="{7880F794-69C3-4155-9E8F-5FDB9AA22E57}" dt="2024-11-18T08:51:54.269" v="182" actId="478"/>
          <ac:spMkLst>
            <pc:docMk/>
            <pc:sldMk cId="3306594494" sldId="294"/>
            <ac:spMk id="3" creationId="{A274B7E8-B508-7C1D-5B99-CDBBFD0C3E1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9" creationId="{800420D7-DD3A-7E3F-F9B2-A56A51006244}"/>
          </ac:spMkLst>
        </pc:spChg>
        <pc:spChg chg="add del mod">
          <ac:chgData name="Cirino PIETRO ANDREA" userId="06373c25-59ec-41ba-8008-fd845f0b8aed" providerId="ADAL" clId="{7880F794-69C3-4155-9E8F-5FDB9AA22E57}" dt="2024-11-18T08:52:17.997" v="190" actId="478"/>
          <ac:spMkLst>
            <pc:docMk/>
            <pc:sldMk cId="3306594494" sldId="294"/>
            <ac:spMk id="10" creationId="{BB14A57B-4134-10B1-907F-3AD180FD9B4D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1" creationId="{CB9E855B-17C8-07ED-100A-B4605E43969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3" creationId="{EDCE550C-1555-4204-0337-975F59258CC7}"/>
          </ac:spMkLst>
        </pc:spChg>
        <pc:spChg chg="add del mod">
          <ac:chgData name="Cirino PIETRO ANDREA" userId="06373c25-59ec-41ba-8008-fd845f0b8aed" providerId="ADAL" clId="{7880F794-69C3-4155-9E8F-5FDB9AA22E57}" dt="2024-11-18T08:55:13.365" v="255" actId="478"/>
          <ac:spMkLst>
            <pc:docMk/>
            <pc:sldMk cId="3306594494" sldId="294"/>
            <ac:spMk id="14" creationId="{2B630C8F-9603-88CA-BCBC-F74C0EDC10B1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5" creationId="{C6AAD025-971B-5FE7-39FB-5B2A09B7ADA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880F794-69C3-4155-9E8F-5FDB9AA22E57}" dt="2024-11-18T10:21:12.511" v="835" actId="1076"/>
          <ac:spMkLst>
            <pc:docMk/>
            <pc:sldMk cId="3306594494" sldId="294"/>
            <ac:spMk id="18" creationId="{135EEABD-CD15-CEDD-1BCF-71CD1222190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16" creationId="{CA7E9700-9FB5-5682-F831-4A53A7E2A3ED}"/>
          </ac:picMkLst>
        </pc:picChg>
        <pc:cxnChg chg="del mod">
          <ac:chgData name="Cirino PIETRO ANDREA" userId="06373c25-59ec-41ba-8008-fd845f0b8aed" providerId="ADAL" clId="{7880F794-69C3-4155-9E8F-5FDB9AA22E57}" dt="2024-11-18T08:51:41.641" v="177" actId="478"/>
          <ac:cxnSpMkLst>
            <pc:docMk/>
            <pc:sldMk cId="3306594494" sldId="294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08:51:42.477" v="178" actId="478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37:57.969" v="1210" actId="20577"/>
        <pc:sldMkLst>
          <pc:docMk/>
          <pc:sldMk cId="1581046608" sldId="295"/>
        </pc:sldMkLst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8" creationId="{EC4D9CBF-DB00-8216-DC82-C34D29619307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9" creationId="{4C5C0084-5E6E-376D-D718-8A53B848D606}"/>
          </ac:spMkLst>
        </pc:spChg>
        <pc:spChg chg="add 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20" creationId="{8497D85A-9FF1-9EE8-45E9-EF975E8D3C14}"/>
          </ac:spMkLst>
        </pc:spChg>
        <pc:spChg chg="add mod">
          <ac:chgData name="Cirino PIETRO ANDREA" userId="06373c25-59ec-41ba-8008-fd845f0b8aed" providerId="ADAL" clId="{7880F794-69C3-4155-9E8F-5FDB9AA22E57}" dt="2024-11-18T10:37:57.969" v="1210" actId="20577"/>
          <ac:spMkLst>
            <pc:docMk/>
            <pc:sldMk cId="1581046608" sldId="295"/>
            <ac:spMk id="21" creationId="{EE04F7C2-A2CF-090C-9DE3-E6BEECCE8B55}"/>
          </ac:spMkLst>
        </pc:spChg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9:47:04.072" v="535" actId="693"/>
          <ac:cxnSpMkLst>
            <pc:docMk/>
            <pc:sldMk cId="1581046608" sldId="29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37:32.610" v="1195" actId="478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mod addAnim delAnim modAnim">
        <pc:chgData name="Cirino PIETRO ANDREA" userId="06373c25-59ec-41ba-8008-fd845f0b8aed" providerId="ADAL" clId="{7880F794-69C3-4155-9E8F-5FDB9AA22E57}" dt="2024-11-18T10:15:47.545" v="652" actId="1076"/>
        <pc:sldMkLst>
          <pc:docMk/>
          <pc:sldMk cId="3207553317" sldId="296"/>
        </pc:sldMkLst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5" creationId="{3950C2C1-C2E9-D8CD-D0D0-2BA8B7542244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6" creationId="{B448281F-D8EE-B567-D6E1-44BED3FAF111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7" creationId="{3B818115-7B6A-172C-5886-3EAA111B888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8" creationId="{1B14A9F9-77EF-2758-C325-D371FD4B280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9" creationId="{0B400862-C8EF-6DCF-80D2-E0C40DFD4374}"/>
          </ac:spMkLst>
        </pc:spChg>
        <pc:spChg chg="add 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0" creationId="{0A8AEFAB-2F8E-9757-770E-B1FE39940380}"/>
          </ac:spMkLst>
        </pc:spChg>
        <pc:spChg chg="add del mod">
          <ac:chgData name="Cirino PIETRO ANDREA" userId="06373c25-59ec-41ba-8008-fd845f0b8aed" providerId="ADAL" clId="{7880F794-69C3-4155-9E8F-5FDB9AA22E57}" dt="2024-11-18T10:15:47.545" v="652" actId="1076"/>
          <ac:spMkLst>
            <pc:docMk/>
            <pc:sldMk cId="3207553317" sldId="296"/>
            <ac:spMk id="12" creationId="{1FF62054-20EB-F52B-5EDD-644CE5CD1983}"/>
          </ac:spMkLst>
        </pc:spChg>
        <pc:spChg chg="mod">
          <ac:chgData name="Cirino PIETRO ANDREA" userId="06373c25-59ec-41ba-8008-fd845f0b8aed" providerId="ADAL" clId="{7880F794-69C3-4155-9E8F-5FDB9AA22E57}" dt="2024-11-18T10:15:45.262" v="651" actId="1076"/>
          <ac:spMkLst>
            <pc:docMk/>
            <pc:sldMk cId="3207553317" sldId="296"/>
            <ac:spMk id="13" creationId="{D7944D5A-250D-5F7D-B9DD-1479AA34E779}"/>
          </ac:spMkLst>
        </pc:spChg>
        <pc:spChg chg="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4" creationId="{CD328B97-C707-E7A5-8095-6B32F39AE958}"/>
          </ac:spMkLst>
        </pc:spChg>
        <pc:spChg chg="del">
          <ac:chgData name="Cirino PIETRO ANDREA" userId="06373c25-59ec-41ba-8008-fd845f0b8aed" providerId="ADAL" clId="{7880F794-69C3-4155-9E8F-5FDB9AA22E57}" dt="2024-11-18T08:32:40.803" v="39" actId="478"/>
          <ac:spMkLst>
            <pc:docMk/>
            <pc:sldMk cId="3207553317" sldId="296"/>
            <ac:spMk id="15" creationId="{3B093486-3C91-52A3-6A4A-A5DFCDFAFA8E}"/>
          </ac:spMkLst>
        </pc:sp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3" creationId="{A664A75B-1C88-DAA3-5FEB-E3F8585C9E77}"/>
          </ac:picMkLst>
        </pc:pic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del">
        <pc:chgData name="Cirino PIETRO ANDREA" userId="06373c25-59ec-41ba-8008-fd845f0b8aed" providerId="ADAL" clId="{7880F794-69C3-4155-9E8F-5FDB9AA22E57}" dt="2024-11-18T08:38:06.655" v="84" actId="47"/>
        <pc:sldMkLst>
          <pc:docMk/>
          <pc:sldMk cId="4048341618" sldId="297"/>
        </pc:sldMkLst>
      </pc:sldChg>
      <pc:sldChg chg="addSp delSp modSp mod addAnim delAnim modAnim">
        <pc:chgData name="Cirino PIETRO ANDREA" userId="06373c25-59ec-41ba-8008-fd845f0b8aed" providerId="ADAL" clId="{7880F794-69C3-4155-9E8F-5FDB9AA22E57}" dt="2024-11-18T13:22:48.070" v="1228" actId="166"/>
        <pc:sldMkLst>
          <pc:docMk/>
          <pc:sldMk cId="2372238171" sldId="298"/>
        </pc:sldMkLst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5" creationId="{D94224FC-B6B6-2C89-951F-BD1BD5C90B34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880F794-69C3-4155-9E8F-5FDB9AA22E57}" dt="2024-11-18T09:36:27.728" v="464" actId="1076"/>
          <ac:spMkLst>
            <pc:docMk/>
            <pc:sldMk cId="2372238171" sldId="298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880F794-69C3-4155-9E8F-5FDB9AA22E57}" dt="2024-11-18T09:31:45.336" v="430" actId="571"/>
          <ac:spMkLst>
            <pc:docMk/>
            <pc:sldMk cId="2372238171" sldId="298"/>
            <ac:spMk id="18" creationId="{83A94AB7-54D6-1026-855D-75DCE4C0FFEA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29" creationId="{1217466E-758C-E1FD-43CB-6506A6E444EF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1" creationId="{B6E4A082-EF22-9D18-CF43-053B0CA8B52B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3" creationId="{F9BD22E3-1F87-3993-3FD0-1FC29EA415C6}"/>
          </ac:spMkLst>
        </pc:spChg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39" creationId="{A2EA2289-038F-6071-9DBD-2B6A81D6B2E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0" creationId="{700D730D-F268-B3EC-2D89-8336A2631651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1" creationId="{D118A4DF-6DCB-8DDE-BE37-37B1FE8EBEA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2" creationId="{2A67BDC2-D6BA-9AE3-5B25-D513FA8473AB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6" creationId="{B60C33F3-1A83-83F2-9655-B55477C21B5A}"/>
          </ac:spMkLst>
        </pc:spChg>
        <pc:spChg chg="add del mod">
          <ac:chgData name="Cirino PIETRO ANDREA" userId="06373c25-59ec-41ba-8008-fd845f0b8aed" providerId="ADAL" clId="{7880F794-69C3-4155-9E8F-5FDB9AA22E57}" dt="2024-11-18T09:36:38.305" v="469" actId="1076"/>
          <ac:spMkLst>
            <pc:docMk/>
            <pc:sldMk cId="2372238171" sldId="298"/>
            <ac:spMk id="47" creationId="{E0CE1FF0-DDE1-88CE-76E9-73B3809C45AD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8" creationId="{9265D0DE-AC0F-4108-0524-22EF709DCD3C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52" creationId="{CDBEBE69-84FE-CF5A-BCA0-9F9DAAA98E42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62" creationId="{050663A4-8AD6-1E1D-3AA7-161AB87CB255}"/>
          </ac:spMkLst>
        </pc:spChg>
        <pc:spChg chg="add mod">
          <ac:chgData name="Cirino PIETRO ANDREA" userId="06373c25-59ec-41ba-8008-fd845f0b8aed" providerId="ADAL" clId="{7880F794-69C3-4155-9E8F-5FDB9AA22E57}" dt="2024-11-18T10:38:22.628" v="1214" actId="14100"/>
          <ac:spMkLst>
            <pc:docMk/>
            <pc:sldMk cId="2372238171" sldId="298"/>
            <ac:spMk id="63" creationId="{5F06D6A7-114F-8617-678B-E57690292024}"/>
          </ac:spMkLst>
        </pc:spChg>
        <pc:picChg chg="mod">
          <ac:chgData name="Cirino PIETRO ANDREA" userId="06373c25-59ec-41ba-8008-fd845f0b8aed" providerId="ADAL" clId="{7880F794-69C3-4155-9E8F-5FDB9AA22E57}" dt="2024-11-18T09:31:28.885" v="427" actId="1076"/>
          <ac:picMkLst>
            <pc:docMk/>
            <pc:sldMk cId="2372238171" sldId="298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28" creationId="{C809ABA8-82CF-D826-2724-54D8C21E457B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30" creationId="{98E10D80-D674-A22C-79FD-0A22DA9A4CDE}"/>
          </ac:picMkLst>
        </pc:picChg>
        <pc:cxnChg chg="mod">
          <ac:chgData name="Cirino PIETRO ANDREA" userId="06373c25-59ec-41ba-8008-fd845f0b8aed" providerId="ADAL" clId="{7880F794-69C3-4155-9E8F-5FDB9AA22E57}" dt="2024-11-18T09:35:33.153" v="455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 ord">
          <ac:chgData name="Cirino PIETRO ANDREA" userId="06373c25-59ec-41ba-8008-fd845f0b8aed" providerId="ADAL" clId="{7880F794-69C3-4155-9E8F-5FDB9AA22E57}" dt="2024-11-18T13:22:48.070" v="1228" actId="166"/>
          <ac:cxnSpMkLst>
            <pc:docMk/>
            <pc:sldMk cId="2372238171" sldId="298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880F794-69C3-4155-9E8F-5FDB9AA22E57}" dt="2024-11-18T10:35:06.042" v="1134" actId="478"/>
          <ac:cxnSpMkLst>
            <pc:docMk/>
            <pc:sldMk cId="2372238171" sldId="298"/>
            <ac:cxnSpMk id="32" creationId="{A2DC1006-BBED-C751-655A-3FFE5389F196}"/>
          </ac:cxnSpMkLst>
        </pc:cxnChg>
        <pc:cxnChg chg="mod">
          <ac:chgData name="Cirino PIETRO ANDREA" userId="06373c25-59ec-41ba-8008-fd845f0b8aed" providerId="ADAL" clId="{7880F794-69C3-4155-9E8F-5FDB9AA22E57}" dt="2024-11-18T09:36:27.728" v="46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mod">
        <pc:chgData name="Cirino PIETRO ANDREA" userId="06373c25-59ec-41ba-8008-fd845f0b8aed" providerId="ADAL" clId="{7880F794-69C3-4155-9E8F-5FDB9AA22E57}" dt="2024-11-18T10:24:05.345" v="912" actId="1076"/>
        <pc:sldMkLst>
          <pc:docMk/>
          <pc:sldMk cId="68489234" sldId="299"/>
        </pc:sldMkLst>
        <pc:spChg chg="del">
          <ac:chgData name="Cirino PIETRO ANDREA" userId="06373c25-59ec-41ba-8008-fd845f0b8aed" providerId="ADAL" clId="{7880F794-69C3-4155-9E8F-5FDB9AA22E57}" dt="2024-11-18T08:57:06.212" v="269" actId="478"/>
          <ac:spMkLst>
            <pc:docMk/>
            <pc:sldMk cId="68489234" sldId="299"/>
            <ac:spMk id="2" creationId="{DE44649E-62DF-2992-00DE-9693E8637FF3}"/>
          </ac:spMkLst>
        </pc:spChg>
        <pc:spChg chg="add mod">
          <ac:chgData name="Cirino PIETRO ANDREA" userId="06373c25-59ec-41ba-8008-fd845f0b8aed" providerId="ADAL" clId="{7880F794-69C3-4155-9E8F-5FDB9AA22E57}" dt="2024-11-18T08:57:16.979" v="271" actId="1076"/>
          <ac:spMkLst>
            <pc:docMk/>
            <pc:sldMk cId="68489234" sldId="299"/>
            <ac:spMk id="4" creationId="{477FB153-134E-5529-9361-AAF0C8BF7E96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880F794-69C3-4155-9E8F-5FDB9AA22E57}" dt="2024-11-18T08:57:35.284" v="274" actId="1076"/>
          <ac:spMkLst>
            <pc:docMk/>
            <pc:sldMk cId="68489234" sldId="299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10:24:05.345" v="912" actId="1076"/>
          <ac:spMkLst>
            <pc:docMk/>
            <pc:sldMk cId="68489234" sldId="299"/>
            <ac:spMk id="10" creationId="{E8C9C73E-08F7-F9A2-3684-C1D7AA6CE2C2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11" creationId="{44C1D8E4-739D-13E6-A27C-5C86BD71B7FC}"/>
          </ac:spMkLst>
        </pc:spChg>
        <pc:spChg chg="add del mod">
          <ac:chgData name="Cirino PIETRO ANDREA" userId="06373c25-59ec-41ba-8008-fd845f0b8aed" providerId="ADAL" clId="{7880F794-69C3-4155-9E8F-5FDB9AA22E57}" dt="2024-11-18T08:56:58.728" v="268" actId="1076"/>
          <ac:spMkLst>
            <pc:docMk/>
            <pc:sldMk cId="68489234" sldId="299"/>
            <ac:spMk id="15" creationId="{9FB4F20C-C35F-C06E-A6DD-BEAFD1000D3C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6" creationId="{8C177FEC-3B22-7B84-A8B7-777F72933AAA}"/>
          </ac:spMkLst>
        </pc:spChg>
        <pc:cxnChg chg="mod">
          <ac:chgData name="Cirino PIETRO ANDREA" userId="06373c25-59ec-41ba-8008-fd845f0b8aed" providerId="ADAL" clId="{7880F794-69C3-4155-9E8F-5FDB9AA22E57}" dt="2024-11-18T08:57:37.875" v="276" actId="14100"/>
          <ac:cxnSpMkLst>
            <pc:docMk/>
            <pc:sldMk cId="68489234" sldId="299"/>
            <ac:cxnSpMk id="6" creationId="{F6BFDD85-F423-055A-F087-DB814A59E1CF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41:38.391" v="1220" actId="20577"/>
        <pc:sldMkLst>
          <pc:docMk/>
          <pc:sldMk cId="1329430355" sldId="301"/>
        </pc:sldMkLst>
        <pc:spChg chg="mod">
          <ac:chgData name="Cirino PIETRO ANDREA" userId="06373c25-59ec-41ba-8008-fd845f0b8aed" providerId="ADAL" clId="{7880F794-69C3-4155-9E8F-5FDB9AA22E57}" dt="2024-11-18T10:41:38.391" v="1220" actId="20577"/>
          <ac:spMkLst>
            <pc:docMk/>
            <pc:sldMk cId="1329430355" sldId="301"/>
            <ac:spMk id="25" creationId="{B885ADE1-7966-65FA-44B5-23F77F9AF64E}"/>
          </ac:spMkLst>
        </pc:sp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2" creationId="{7CDC46DA-7974-DDAC-F67A-405A6D871602}"/>
          </ac:cxnSpMkLst>
        </pc:cxn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del">
        <pc:chgData name="Cirino PIETRO ANDREA" userId="06373c25-59ec-41ba-8008-fd845f0b8aed" providerId="ADAL" clId="{7880F794-69C3-4155-9E8F-5FDB9AA22E57}" dt="2024-11-18T09:00:07.565" v="300" actId="47"/>
        <pc:sldMkLst>
          <pc:docMk/>
          <pc:sldMk cId="3051365560" sldId="303"/>
        </pc:sldMkLst>
      </pc:sldChg>
      <pc:sldChg chg="del">
        <pc:chgData name="Cirino PIETRO ANDREA" userId="06373c25-59ec-41ba-8008-fd845f0b8aed" providerId="ADAL" clId="{7880F794-69C3-4155-9E8F-5FDB9AA22E57}" dt="2024-11-18T09:41:25.729" v="498" actId="47"/>
        <pc:sldMkLst>
          <pc:docMk/>
          <pc:sldMk cId="786102537" sldId="304"/>
        </pc:sldMkLst>
      </pc:sldChg>
      <pc:sldChg chg="addSp delSp modSp add mod modAnim">
        <pc:chgData name="Cirino PIETRO ANDREA" userId="06373c25-59ec-41ba-8008-fd845f0b8aed" providerId="ADAL" clId="{7880F794-69C3-4155-9E8F-5FDB9AA22E57}" dt="2024-11-18T08:35:57.305" v="83" actId="11529"/>
        <pc:sldMkLst>
          <pc:docMk/>
          <pc:sldMk cId="3973547355" sldId="305"/>
        </pc:sldMkLst>
        <pc:spChg chg="add mod">
          <ac:chgData name="Cirino PIETRO ANDREA" userId="06373c25-59ec-41ba-8008-fd845f0b8aed" providerId="ADAL" clId="{7880F794-69C3-4155-9E8F-5FDB9AA22E57}" dt="2024-11-18T08:35:46.735" v="82" actId="1076"/>
          <ac:spMkLst>
            <pc:docMk/>
            <pc:sldMk cId="3973547355" sldId="305"/>
            <ac:spMk id="11" creationId="{2A57E3B2-5355-2B5A-FF3F-31C23E7E76A2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2" creationId="{1FF62054-20EB-F52B-5EDD-644CE5CD1983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3" creationId="{D7944D5A-250D-5F7D-B9DD-1479AA34E779}"/>
          </ac:spMkLst>
        </pc:spChg>
        <pc:spChg chg="add">
          <ac:chgData name="Cirino PIETRO ANDREA" userId="06373c25-59ec-41ba-8008-fd845f0b8aed" providerId="ADAL" clId="{7880F794-69C3-4155-9E8F-5FDB9AA22E57}" dt="2024-11-18T08:35:57.305" v="83" actId="11529"/>
          <ac:spMkLst>
            <pc:docMk/>
            <pc:sldMk cId="3973547355" sldId="305"/>
            <ac:spMk id="15" creationId="{339CC663-6DEF-1023-7ED9-601B3A0E871E}"/>
          </ac:spMkLst>
        </pc:spChg>
      </pc:sldChg>
      <pc:sldChg chg="addSp delSp modSp add mod">
        <pc:chgData name="Cirino PIETRO ANDREA" userId="06373c25-59ec-41ba-8008-fd845f0b8aed" providerId="ADAL" clId="{7880F794-69C3-4155-9E8F-5FDB9AA22E57}" dt="2024-11-18T10:09:26.973" v="613" actId="1076"/>
        <pc:sldMkLst>
          <pc:docMk/>
          <pc:sldMk cId="337194818" sldId="306"/>
        </pc:sldMkLst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9" creationId="{0B400862-C8EF-6DCF-80D2-E0C40DFD4374}"/>
          </ac:spMkLst>
        </pc:spChg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1" creationId="{2A57E3B2-5355-2B5A-FF3F-31C23E7E76A2}"/>
          </ac:spMkLst>
        </pc:spChg>
        <pc:spChg chg="add del mod">
          <ac:chgData name="Cirino PIETRO ANDREA" userId="06373c25-59ec-41ba-8008-fd845f0b8aed" providerId="ADAL" clId="{7880F794-69C3-4155-9E8F-5FDB9AA22E57}" dt="2024-11-18T08:44:44.737" v="131" actId="478"/>
          <ac:spMkLst>
            <pc:docMk/>
            <pc:sldMk cId="337194818" sldId="306"/>
            <ac:spMk id="12" creationId="{1CE4A200-A38F-47C2-014E-E70379080B6C}"/>
          </ac:spMkLst>
        </pc:spChg>
        <pc:spChg chg="add del mod">
          <ac:chgData name="Cirino PIETRO ANDREA" userId="06373c25-59ec-41ba-8008-fd845f0b8aed" providerId="ADAL" clId="{7880F794-69C3-4155-9E8F-5FDB9AA22E57}" dt="2024-11-18T10:08:50.237" v="607" actId="478"/>
          <ac:spMkLst>
            <pc:docMk/>
            <pc:sldMk cId="337194818" sldId="306"/>
            <ac:spMk id="13" creationId="{465C3C7E-B70F-C276-4708-84A379DEE019}"/>
          </ac:spMkLst>
        </pc:spChg>
        <pc:spChg chg="del mod">
          <ac:chgData name="Cirino PIETRO ANDREA" userId="06373c25-59ec-41ba-8008-fd845f0b8aed" providerId="ADAL" clId="{7880F794-69C3-4155-9E8F-5FDB9AA22E57}" dt="2024-11-18T08:45:25.192" v="148" actId="478"/>
          <ac:spMkLst>
            <pc:docMk/>
            <pc:sldMk cId="337194818" sldId="306"/>
            <ac:spMk id="15" creationId="{339CC663-6DEF-1023-7ED9-601B3A0E871E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6" creationId="{4694AC16-0A06-EA55-B77C-DDCB017C7B9D}"/>
          </ac:spMkLst>
        </pc:spChg>
        <pc:spChg chg="add del mod">
          <ac:chgData name="Cirino PIETRO ANDREA" userId="06373c25-59ec-41ba-8008-fd845f0b8aed" providerId="ADAL" clId="{7880F794-69C3-4155-9E8F-5FDB9AA22E57}" dt="2024-11-18T10:08:51.358" v="608" actId="478"/>
          <ac:spMkLst>
            <pc:docMk/>
            <pc:sldMk cId="337194818" sldId="306"/>
            <ac:spMk id="17" creationId="{A5038761-2EC0-B887-C151-64538CE585E6}"/>
          </ac:spMkLst>
        </pc:spChg>
        <pc:spChg chg="add del mod">
          <ac:chgData name="Cirino PIETRO ANDREA" userId="06373c25-59ec-41ba-8008-fd845f0b8aed" providerId="ADAL" clId="{7880F794-69C3-4155-9E8F-5FDB9AA22E57}" dt="2024-11-18T10:08:53.577" v="609" actId="478"/>
          <ac:spMkLst>
            <pc:docMk/>
            <pc:sldMk cId="337194818" sldId="306"/>
            <ac:spMk id="18" creationId="{471943F1-0C2F-2E15-617C-E64F402FC8B9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9" creationId="{BB626DD5-8B7C-9141-4D11-2344CE90B3FE}"/>
          </ac:spMkLst>
        </pc:spChg>
      </pc:sldChg>
      <pc:sldChg chg="addSp delSp modSp add del mod">
        <pc:chgData name="Cirino PIETRO ANDREA" userId="06373c25-59ec-41ba-8008-fd845f0b8aed" providerId="ADAL" clId="{7880F794-69C3-4155-9E8F-5FDB9AA22E57}" dt="2024-11-18T09:21:37.873" v="346" actId="47"/>
        <pc:sldMkLst>
          <pc:docMk/>
          <pc:sldMk cId="508245517" sldId="307"/>
        </pc:sldMkLst>
        <pc:spChg chg="add del mod">
          <ac:chgData name="Cirino PIETRO ANDREA" userId="06373c25-59ec-41ba-8008-fd845f0b8aed" providerId="ADAL" clId="{7880F794-69C3-4155-9E8F-5FDB9AA22E57}" dt="2024-11-18T08:59:02.695" v="282" actId="478"/>
          <ac:spMkLst>
            <pc:docMk/>
            <pc:sldMk cId="508245517" sldId="307"/>
            <ac:spMk id="3" creationId="{A9FC1014-3185-4AB9-0832-49FA242ED7B6}"/>
          </ac:spMkLst>
        </pc:spChg>
        <pc:spChg chg="del">
          <ac:chgData name="Cirino PIETRO ANDREA" userId="06373c25-59ec-41ba-8008-fd845f0b8aed" providerId="ADAL" clId="{7880F794-69C3-4155-9E8F-5FDB9AA22E57}" dt="2024-11-18T08:59:00.919" v="281" actId="478"/>
          <ac:spMkLst>
            <pc:docMk/>
            <pc:sldMk cId="508245517" sldId="307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08:59:24.817" v="298" actId="1076"/>
          <ac:spMkLst>
            <pc:docMk/>
            <pc:sldMk cId="508245517" sldId="307"/>
            <ac:spMk id="12" creationId="{3F1283C6-F58D-D029-1949-937C604DD817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15" creationId="{9FB4F20C-C35F-C06E-A6DD-BEAFD1000D3C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21" creationId="{69A02CCE-281B-6D54-B62F-108C159C3C8E}"/>
          </ac:spMkLst>
        </pc:sp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5" creationId="{250BFE4B-69A6-1709-09CA-081591CE48E6}"/>
          </ac:picMkLst>
        </pc:pic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08:58:56.736" v="280" actId="478"/>
          <ac:cxnSpMkLst>
            <pc:docMk/>
            <pc:sldMk cId="508245517" sldId="307"/>
            <ac:cxnSpMk id="6" creationId="{F6BFDD85-F423-055A-F087-DB814A59E1CF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3" creationId="{5D0B2CCC-748C-B39C-2D18-D80A811AF9BB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4" creationId="{15425231-BF24-AC34-01A4-574F203345BB}"/>
          </ac:cxnSpMkLst>
        </pc:cxnChg>
      </pc:sldChg>
      <pc:sldChg chg="addSp delSp modSp add mod ord delAnim modAnim">
        <pc:chgData name="Cirino PIETRO ANDREA" userId="06373c25-59ec-41ba-8008-fd845f0b8aed" providerId="ADAL" clId="{7880F794-69C3-4155-9E8F-5FDB9AA22E57}" dt="2024-11-18T10:38:39.007" v="1216" actId="20577"/>
        <pc:sldMkLst>
          <pc:docMk/>
          <pc:sldMk cId="2558546809" sldId="308"/>
        </pc:sldMkLst>
        <pc:spChg chg="mod">
          <ac:chgData name="Cirino PIETRO ANDREA" userId="06373c25-59ec-41ba-8008-fd845f0b8aed" providerId="ADAL" clId="{7880F794-69C3-4155-9E8F-5FDB9AA22E57}" dt="2024-11-18T09:14:43.258" v="316" actId="20577"/>
          <ac:spMkLst>
            <pc:docMk/>
            <pc:sldMk cId="2558546809" sldId="308"/>
            <ac:spMk id="4" creationId="{477FB153-134E-5529-9361-AAF0C8BF7E96}"/>
          </ac:spMkLst>
        </pc:spChg>
        <pc:spChg chg="del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2" creationId="{3F1283C6-F58D-D029-1949-937C604DD817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9" creationId="{9D5242FE-8EB3-CA41-2361-9E104449FB5A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20" creationId="{121E0772-30CA-4719-3918-70E359A65134}"/>
          </ac:spMkLst>
        </pc:spChg>
        <pc:spChg chg="add mod">
          <ac:chgData name="Cirino PIETRO ANDREA" userId="06373c25-59ec-41ba-8008-fd845f0b8aed" providerId="ADAL" clId="{7880F794-69C3-4155-9E8F-5FDB9AA22E57}" dt="2024-11-18T10:38:39.007" v="1216" actId="20577"/>
          <ac:spMkLst>
            <pc:docMk/>
            <pc:sldMk cId="2558546809" sldId="308"/>
            <ac:spMk id="21" creationId="{4173CFDE-7F7A-C6B2-CA4D-0A3153B70CBB}"/>
          </ac:spMkLst>
        </pc:spChg>
        <pc:spChg chg="add mod">
          <ac:chgData name="Cirino PIETRO ANDREA" userId="06373c25-59ec-41ba-8008-fd845f0b8aed" providerId="ADAL" clId="{7880F794-69C3-4155-9E8F-5FDB9AA22E57}" dt="2024-11-18T10:27:21.291" v="1005"/>
          <ac:spMkLst>
            <pc:docMk/>
            <pc:sldMk cId="2558546809" sldId="308"/>
            <ac:spMk id="22" creationId="{309672CD-DEED-551D-B298-88EE4A8C0BDD}"/>
          </ac:spMkLst>
        </pc:sp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5" creationId="{250BFE4B-69A6-1709-09CA-081591CE48E6}"/>
          </ac:picMkLst>
        </pc:picChg>
        <pc:picChg chg="mod">
          <ac:chgData name="Cirino PIETRO ANDREA" userId="06373c25-59ec-41ba-8008-fd845f0b8aed" providerId="ADAL" clId="{7880F794-69C3-4155-9E8F-5FDB9AA22E57}" dt="2024-11-18T09:14:53.660" v="317" actId="14826"/>
          <ac:picMkLst>
            <pc:docMk/>
            <pc:sldMk cId="2558546809" sldId="308"/>
            <ac:picMk id="7" creationId="{F3E667E9-0E07-2E27-88A6-ACAEB12CE92E}"/>
          </ac:picMkLst>
        </pc:pic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3" creationId="{5D0B2CCC-748C-B39C-2D18-D80A811AF9BB}"/>
          </ac:cxnSpMkLst>
        </pc:cxnChg>
        <pc:cxnChg chg="add 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4" creationId="{15425231-BF24-AC34-01A4-574F203345BB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6:25.096" v="385" actId="478"/>
        <pc:sldMkLst>
          <pc:docMk/>
          <pc:sldMk cId="2168442081" sldId="309"/>
        </pc:sldMkLst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6" creationId="{86D8B561-AB1B-5F29-3F51-A136C1FD7108}"/>
          </ac:spMkLst>
        </pc:spChg>
        <pc:spChg chg="del">
          <ac:chgData name="Cirino PIETRO ANDREA" userId="06373c25-59ec-41ba-8008-fd845f0b8aed" providerId="ADAL" clId="{7880F794-69C3-4155-9E8F-5FDB9AA22E57}" dt="2024-11-18T09:20:02.151" v="342" actId="478"/>
          <ac:spMkLst>
            <pc:docMk/>
            <pc:sldMk cId="2168442081" sldId="309"/>
            <ac:spMk id="12" creationId="{3F1283C6-F58D-D029-1949-937C604DD817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6" creationId="{D76481F6-AB34-583E-614C-F1079119E070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7" creationId="{D827EAED-A617-4A55-7998-D0F70454847A}"/>
          </ac:spMkLst>
        </pc:spChg>
        <pc:picChg chg="add mod">
          <ac:chgData name="Cirino PIETRO ANDREA" userId="06373c25-59ec-41ba-8008-fd845f0b8aed" providerId="ADAL" clId="{7880F794-69C3-4155-9E8F-5FDB9AA22E57}" dt="2024-11-18T09:20:06.837" v="343"/>
          <ac:picMkLst>
            <pc:docMk/>
            <pc:sldMk cId="2168442081" sldId="309"/>
            <ac:picMk id="2" creationId="{FBF8F6A0-209B-A644-2499-1D488E92A6AB}"/>
          </ac:picMkLst>
        </pc:picChg>
        <pc:picChg chg="add mod">
          <ac:chgData name="Cirino PIETRO ANDREA" userId="06373c25-59ec-41ba-8008-fd845f0b8aed" providerId="ADAL" clId="{7880F794-69C3-4155-9E8F-5FDB9AA22E57}" dt="2024-11-18T09:21:24.936" v="344" actId="14826"/>
          <ac:picMkLst>
            <pc:docMk/>
            <pc:sldMk cId="2168442081" sldId="309"/>
            <ac:picMk id="3" creationId="{DE417AB3-1622-794F-E47B-46BF6906E973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5" creationId="{250BFE4B-69A6-1709-09CA-081591CE48E6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10" creationId="{B65E4AE9-B40D-ECDD-922A-E833A242A3C1}"/>
          </ac:picMkLst>
        </pc:picChg>
        <pc:picChg chg="add del mod">
          <ac:chgData name="Cirino PIETRO ANDREA" userId="06373c25-59ec-41ba-8008-fd845f0b8aed" providerId="ADAL" clId="{7880F794-69C3-4155-9E8F-5FDB9AA22E57}" dt="2024-11-18T09:26:25.096" v="385" actId="478"/>
          <ac:picMkLst>
            <pc:docMk/>
            <pc:sldMk cId="2168442081" sldId="309"/>
            <ac:picMk id="19" creationId="{E56E1AA3-431B-E824-AA29-4F1DD0DF4F75}"/>
          </ac:picMkLst>
        </pc:picChg>
        <pc:cxnChg chg="add mod">
          <ac:chgData name="Cirino PIETRO ANDREA" userId="06373c25-59ec-41ba-8008-fd845f0b8aed" providerId="ADAL" clId="{7880F794-69C3-4155-9E8F-5FDB9AA22E57}" dt="2024-11-18T09:21:31.550" v="345" actId="14100"/>
          <ac:cxnSpMkLst>
            <pc:docMk/>
            <pc:sldMk cId="2168442081" sldId="309"/>
            <ac:cxnSpMk id="9" creationId="{4B521071-751F-DDAD-52A6-D65171DD5A0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3" creationId="{5D0B2CCC-748C-B39C-2D18-D80A811AF9B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4" creationId="{15425231-BF24-AC34-01A4-574F203345BB}"/>
          </ac:cxnSpMkLst>
        </pc:cxnChg>
        <pc:cxnChg chg="add mod">
          <ac:chgData name="Cirino PIETRO ANDREA" userId="06373c25-59ec-41ba-8008-fd845f0b8aed" providerId="ADAL" clId="{7880F794-69C3-4155-9E8F-5FDB9AA22E57}" dt="2024-11-18T09:20:06.837" v="343"/>
          <ac:cxnSpMkLst>
            <pc:docMk/>
            <pc:sldMk cId="2168442081" sldId="309"/>
            <ac:cxnSpMk id="15" creationId="{C9BEB9E8-8DA3-16E5-6D30-A662BB86FF3A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9:39.494" v="413" actId="1076"/>
        <pc:sldMkLst>
          <pc:docMk/>
          <pc:sldMk cId="1896728353" sldId="310"/>
        </pc:sldMkLst>
        <pc:spChg chg="add del mod">
          <ac:chgData name="Cirino PIETRO ANDREA" userId="06373c25-59ec-41ba-8008-fd845f0b8aed" providerId="ADAL" clId="{7880F794-69C3-4155-9E8F-5FDB9AA22E57}" dt="2024-11-18T09:29:39.494" v="413" actId="1076"/>
          <ac:spMkLst>
            <pc:docMk/>
            <pc:sldMk cId="1896728353" sldId="310"/>
            <ac:spMk id="12" creationId="{3F1283C6-F58D-D029-1949-937C604DD817}"/>
          </ac:spMkLst>
        </pc:spChg>
        <pc:picChg chg="mod">
          <ac:chgData name="Cirino PIETRO ANDREA" userId="06373c25-59ec-41ba-8008-fd845f0b8aed" providerId="ADAL" clId="{7880F794-69C3-4155-9E8F-5FDB9AA22E57}" dt="2024-11-18T09:29:23.946" v="408" actId="14826"/>
          <ac:picMkLst>
            <pc:docMk/>
            <pc:sldMk cId="1896728353" sldId="310"/>
            <ac:picMk id="5" creationId="{250BFE4B-69A6-1709-09CA-081591CE48E6}"/>
          </ac:picMkLst>
        </pc:pic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3" creationId="{5D0B2CCC-748C-B39C-2D18-D80A811AF9BB}"/>
          </ac:cxnSpMkLst>
        </pc:cxn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4" creationId="{15425231-BF24-AC34-01A4-574F203345BB}"/>
          </ac:cxnSpMkLst>
        </pc:cxnChg>
      </pc:sldChg>
      <pc:sldChg chg="add del">
        <pc:chgData name="Cirino PIETRO ANDREA" userId="06373c25-59ec-41ba-8008-fd845f0b8aed" providerId="ADAL" clId="{7880F794-69C3-4155-9E8F-5FDB9AA22E57}" dt="2024-11-18T09:46:01.861" v="527" actId="47"/>
        <pc:sldMkLst>
          <pc:docMk/>
          <pc:sldMk cId="4110463144" sldId="311"/>
        </pc:sldMkLst>
      </pc:sldChg>
      <pc:sldChg chg="add del">
        <pc:chgData name="Cirino PIETRO ANDREA" userId="06373c25-59ec-41ba-8008-fd845f0b8aed" providerId="ADAL" clId="{7880F794-69C3-4155-9E8F-5FDB9AA22E57}" dt="2024-11-18T09:43:05.749" v="504" actId="47"/>
        <pc:sldMkLst>
          <pc:docMk/>
          <pc:sldMk cId="1214038124" sldId="312"/>
        </pc:sldMkLst>
      </pc:sldChg>
      <pc:sldChg chg="addSp delSp modSp add mod">
        <pc:chgData name="Cirino PIETRO ANDREA" userId="06373c25-59ec-41ba-8008-fd845f0b8aed" providerId="ADAL" clId="{7880F794-69C3-4155-9E8F-5FDB9AA22E57}" dt="2024-11-18T09:46:44.726" v="534" actId="1076"/>
        <pc:sldMkLst>
          <pc:docMk/>
          <pc:sldMk cId="3727867546" sldId="312"/>
        </pc:sldMkLst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3" creationId="{ABD7A5C1-5AE7-A310-4DD6-53F7324AE43A}"/>
          </ac:spMkLst>
        </pc:spChg>
        <pc:spChg chg="del">
          <ac:chgData name="Cirino PIETRO ANDREA" userId="06373c25-59ec-41ba-8008-fd845f0b8aed" providerId="ADAL" clId="{7880F794-69C3-4155-9E8F-5FDB9AA22E57}" dt="2024-11-18T09:43:16.666" v="507" actId="478"/>
          <ac:spMkLst>
            <pc:docMk/>
            <pc:sldMk cId="3727867546" sldId="312"/>
            <ac:spMk id="5" creationId="{3521A9BA-D28D-DEAA-6CE7-BAEC0D8308C8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7" creationId="{2B300F0E-7A6E-0DC1-9D4F-1D731FECCB0E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8" creationId="{EA61C801-DE01-900D-CDC3-43A2B96AA27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5" creationId="{27434C57-2D6A-FD5C-E416-B60B92ADE89A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8" creationId="{A5E5C22E-CCDC-8279-166B-45F4D73A37EC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0" creationId="{08DBFADA-C262-5E52-243B-C7C86E7EF70E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1" creationId="{C8F84548-92DE-10D1-64E4-517716E7972B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2" creationId="{A51F4889-5D2E-7A96-A2A7-ED92543AC39F}"/>
          </ac:spMkLst>
        </pc:spChg>
        <pc:spChg chg="mod">
          <ac:chgData name="Cirino PIETRO ANDREA" userId="06373c25-59ec-41ba-8008-fd845f0b8aed" providerId="ADAL" clId="{7880F794-69C3-4155-9E8F-5FDB9AA22E57}" dt="2024-11-18T09:45:26.204" v="522" actId="1076"/>
          <ac:spMkLst>
            <pc:docMk/>
            <pc:sldMk cId="3727867546" sldId="312"/>
            <ac:spMk id="23" creationId="{5760786E-545B-54BA-60E8-0BD9B239B1E9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28" creationId="{1E12C0C0-F780-10FE-2E33-365AA7D2A3CE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0" creationId="{ACB1DC2E-6799-14A7-9DBE-8140F84B46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1" creationId="{53CC0B61-98E5-AA04-F0EA-6AEE4C704EE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2" creationId="{B366C3D3-BB76-75BD-44F5-97276DC52815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3" creationId="{0955EC25-6112-57FE-2AC8-3BC7CF7BDA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4" creationId="{8199BA22-82C6-61C2-C685-EB7E9999856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9" creationId="{7AFEF305-9B3F-5799-E7A9-303EB05FF46D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0" creationId="{CA44E983-CE49-F9D8-939E-4015C7650B32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1" creationId="{94551F16-870A-71D7-32A1-DCD1D9090B37}"/>
          </ac:spMkLst>
        </pc:spChg>
        <pc:spChg chg="mod">
          <ac:chgData name="Cirino PIETRO ANDREA" userId="06373c25-59ec-41ba-8008-fd845f0b8aed" providerId="ADAL" clId="{7880F794-69C3-4155-9E8F-5FDB9AA22E57}" dt="2024-11-18T09:46:23.638" v="531" actId="1076"/>
          <ac:spMkLst>
            <pc:docMk/>
            <pc:sldMk cId="3727867546" sldId="312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6" creationId="{B4D057E3-60FA-6272-7FF8-AAD34FE2A661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9" creationId="{669ADBBE-C9E9-EBFD-C412-5C1A26F5A82B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13" creationId="{4D707CA5-7C8F-36C6-A5E2-2CD7762D72CA}"/>
          </ac:picMkLst>
        </pc:pic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25" creationId="{95098834-83F8-9099-4B23-31D23462ACBA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27" creationId="{3E406456-8467-03A9-F201-AB680E564E79}"/>
          </ac:picMkLst>
        </pc:pic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11" creationId="{5446F144-3999-7FE9-DA38-B1B118A6D8A4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880F794-69C3-4155-9E8F-5FDB9AA22E57}" dt="2024-11-18T09:45:44.207" v="525" actId="693"/>
          <ac:cxnSpMkLst>
            <pc:docMk/>
            <pc:sldMk cId="3727867546" sldId="312"/>
            <ac:cxnSpMk id="24" creationId="{5F689FBE-700B-5403-EA15-7E5E81203406}"/>
          </ac:cxnSpMkLst>
        </pc:cxn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26" creationId="{7AFFF263-7BE1-D9E5-FEE1-DBE9063D5770}"/>
          </ac:cxnSpMkLst>
        </pc:cxnChg>
        <pc:cxnChg chg="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44" creationId="{AD785B81-1040-071D-4963-1DF975D7E690}"/>
          </ac:cxnSpMkLst>
        </pc:cxnChg>
      </pc:sldChg>
      <pc:sldChg chg="delSp modSp new del mod">
        <pc:chgData name="Cirino PIETRO ANDREA" userId="06373c25-59ec-41ba-8008-fd845f0b8aed" providerId="ADAL" clId="{7880F794-69C3-4155-9E8F-5FDB9AA22E57}" dt="2024-11-18T13:10:24.304" v="1221" actId="47"/>
        <pc:sldMkLst>
          <pc:docMk/>
          <pc:sldMk cId="207462898" sldId="313"/>
        </pc:sldMkLst>
        <pc:spChg chg="mod">
          <ac:chgData name="Cirino PIETRO ANDREA" userId="06373c25-59ec-41ba-8008-fd845f0b8aed" providerId="ADAL" clId="{7880F794-69C3-4155-9E8F-5FDB9AA22E57}" dt="2024-11-18T10:12:28.198" v="640" actId="20577"/>
          <ac:spMkLst>
            <pc:docMk/>
            <pc:sldMk cId="207462898" sldId="313"/>
            <ac:spMk id="2" creationId="{707F3CD7-887A-B798-45D2-0B05ED4DC70C}"/>
          </ac:spMkLst>
        </pc:spChg>
        <pc:spChg chg="del">
          <ac:chgData name="Cirino PIETRO ANDREA" userId="06373c25-59ec-41ba-8008-fd845f0b8aed" providerId="ADAL" clId="{7880F794-69C3-4155-9E8F-5FDB9AA22E57}" dt="2024-11-18T10:12:32.437" v="641" actId="478"/>
          <ac:spMkLst>
            <pc:docMk/>
            <pc:sldMk cId="207462898" sldId="313"/>
            <ac:spMk id="3" creationId="{B5A493A2-43B6-9E47-9966-B1A7B729FC57}"/>
          </ac:spMkLst>
        </pc:spChg>
      </pc:sldChg>
      <pc:sldChg chg="add modAnim">
        <pc:chgData name="Cirino PIETRO ANDREA" userId="06373c25-59ec-41ba-8008-fd845f0b8aed" providerId="ADAL" clId="{7880F794-69C3-4155-9E8F-5FDB9AA22E57}" dt="2024-11-18T10:18:31.548" v="764"/>
        <pc:sldMkLst>
          <pc:docMk/>
          <pc:sldMk cId="1797316669" sldId="314"/>
        </pc:sldMkLst>
      </pc:sldChg>
      <pc:sldChg chg="addSp delSp modSp add mod modAnim">
        <pc:chgData name="Cirino PIETRO ANDREA" userId="06373c25-59ec-41ba-8008-fd845f0b8aed" providerId="ADAL" clId="{7880F794-69C3-4155-9E8F-5FDB9AA22E57}" dt="2024-11-18T13:19:52.007" v="1227" actId="478"/>
        <pc:sldMkLst>
          <pc:docMk/>
          <pc:sldMk cId="2272682856" sldId="315"/>
        </pc:sldMkLst>
        <pc:picChg chg="add mod">
          <ac:chgData name="Cirino PIETRO ANDREA" userId="06373c25-59ec-41ba-8008-fd845f0b8aed" providerId="ADAL" clId="{7880F794-69C3-4155-9E8F-5FDB9AA22E57}" dt="2024-11-18T13:19:27.732" v="1225" actId="207"/>
          <ac:picMkLst>
            <pc:docMk/>
            <pc:sldMk cId="2272682856" sldId="315"/>
            <ac:picMk id="3" creationId="{8968DAD2-9586-BF24-A283-E865DF6F6F99}"/>
          </ac:picMkLst>
        </pc:picChg>
        <pc:picChg chg="add del mod">
          <ac:chgData name="Cirino PIETRO ANDREA" userId="06373c25-59ec-41ba-8008-fd845f0b8aed" providerId="ADAL" clId="{7880F794-69C3-4155-9E8F-5FDB9AA22E57}" dt="2024-11-18T13:19:52.007" v="1227" actId="478"/>
          <ac:picMkLst>
            <pc:docMk/>
            <pc:sldMk cId="2272682856" sldId="315"/>
            <ac:picMk id="9" creationId="{DE87249F-6D09-892F-95E8-F8335F7F2C4A}"/>
          </ac:picMkLst>
        </pc:picChg>
      </pc:sldChg>
      <pc:sldChg chg="delSp modSp add mod">
        <pc:chgData name="Cirino PIETRO ANDREA" userId="06373c25-59ec-41ba-8008-fd845f0b8aed" providerId="ADAL" clId="{7880F794-69C3-4155-9E8F-5FDB9AA22E57}" dt="2024-11-18T10:31:09.235" v="1105" actId="404"/>
        <pc:sldMkLst>
          <pc:docMk/>
          <pc:sldMk cId="3480807495" sldId="316"/>
        </pc:sldMkLst>
        <pc:spChg chg="mod">
          <ac:chgData name="Cirino PIETRO ANDREA" userId="06373c25-59ec-41ba-8008-fd845f0b8aed" providerId="ADAL" clId="{7880F794-69C3-4155-9E8F-5FDB9AA22E57}" dt="2024-11-18T10:30:56.137" v="1103" actId="20577"/>
          <ac:spMkLst>
            <pc:docMk/>
            <pc:sldMk cId="3480807495" sldId="316"/>
            <ac:spMk id="2" creationId="{66B463ED-1634-85AD-EDA4-B5A088B79208}"/>
          </ac:spMkLst>
        </pc:spChg>
        <pc:spChg chg="mod">
          <ac:chgData name="Cirino PIETRO ANDREA" userId="06373c25-59ec-41ba-8008-fd845f0b8aed" providerId="ADAL" clId="{7880F794-69C3-4155-9E8F-5FDB9AA22E57}" dt="2024-11-18T10:31:09.235" v="1105" actId="404"/>
          <ac:spMkLst>
            <pc:docMk/>
            <pc:sldMk cId="3480807495" sldId="316"/>
            <ac:spMk id="7" creationId="{BE3B9975-7A14-917D-4229-770F710AAA66}"/>
          </ac:spMkLst>
        </pc:spChg>
        <pc:spChg chg="del">
          <ac:chgData name="Cirino PIETRO ANDREA" userId="06373c25-59ec-41ba-8008-fd845f0b8aed" providerId="ADAL" clId="{7880F794-69C3-4155-9E8F-5FDB9AA22E57}" dt="2024-11-18T10:30:24.014" v="1082" actId="478"/>
          <ac:spMkLst>
            <pc:docMk/>
            <pc:sldMk cId="3480807495" sldId="316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0:36.318" v="1084" actId="1076"/>
          <ac:spMkLst>
            <pc:docMk/>
            <pc:sldMk cId="3480807495" sldId="316"/>
            <ac:spMk id="15" creationId="{A249F7D7-BF92-C92C-989B-CD3A3E9FF960}"/>
          </ac:spMkLst>
        </pc:spChg>
        <pc:picChg chg="del">
          <ac:chgData name="Cirino PIETRO ANDREA" userId="06373c25-59ec-41ba-8008-fd845f0b8aed" providerId="ADAL" clId="{7880F794-69C3-4155-9E8F-5FDB9AA22E57}" dt="2024-11-18T10:30:24.014" v="1082" actId="478"/>
          <ac:picMkLst>
            <pc:docMk/>
            <pc:sldMk cId="3480807495" sldId="316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7" creationId="{162FDF1D-F80F-2F59-B86C-D9EEED16938E}"/>
          </ac:cxnSpMkLst>
        </pc:cxnChg>
      </pc:sldChg>
      <pc:sldChg chg="add">
        <pc:chgData name="Cirino PIETRO ANDREA" userId="06373c25-59ec-41ba-8008-fd845f0b8aed" providerId="ADAL" clId="{7880F794-69C3-4155-9E8F-5FDB9AA22E57}" dt="2024-11-18T10:35:01.072" v="1133"/>
        <pc:sldMkLst>
          <pc:docMk/>
          <pc:sldMk cId="3803100844" sldId="317"/>
        </pc:sldMkLst>
      </pc:sldChg>
      <pc:sldChg chg="delSp add mod">
        <pc:chgData name="Cirino PIETRO ANDREA" userId="06373c25-59ec-41ba-8008-fd845f0b8aed" providerId="ADAL" clId="{7880F794-69C3-4155-9E8F-5FDB9AA22E57}" dt="2024-11-18T10:39:05.879" v="1217" actId="478"/>
        <pc:sldMkLst>
          <pc:docMk/>
          <pc:sldMk cId="998148839" sldId="318"/>
        </pc:sldMkLst>
        <pc:spChg chg="del">
          <ac:chgData name="Cirino PIETRO ANDREA" userId="06373c25-59ec-41ba-8008-fd845f0b8aed" providerId="ADAL" clId="{7880F794-69C3-4155-9E8F-5FDB9AA22E57}" dt="2024-11-18T10:39:05.879" v="1217" actId="478"/>
          <ac:spMkLst>
            <pc:docMk/>
            <pc:sldMk cId="998148839" sldId="318"/>
            <ac:spMk id="21" creationId="{EE04F7C2-A2CF-090C-9DE3-E6BEECCE8B55}"/>
          </ac:spMkLst>
        </pc:spChg>
      </pc:sldChg>
      <pc:sldChg chg="add">
        <pc:chgData name="Cirino PIETRO ANDREA" userId="06373c25-59ec-41ba-8008-fd845f0b8aed" providerId="ADAL" clId="{7880F794-69C3-4155-9E8F-5FDB9AA22E57}" dt="2024-11-18T13:17:59.460" v="1222"/>
        <pc:sldMkLst>
          <pc:docMk/>
          <pc:sldMk cId="3059627919" sldId="319"/>
        </pc:sldMkLst>
      </pc:sldChg>
    </pc:docChg>
  </pc:docChgLst>
  <pc:docChgLst>
    <pc:chgData name="Cirino PIETRO ANDREA" userId="06373c25-59ec-41ba-8008-fd845f0b8aed" providerId="ADAL" clId="{7AB1CD84-D8C8-42CA-B136-55A390234309}"/>
    <pc:docChg chg="undo custSel addSld delSld modSld sldOrd">
      <pc:chgData name="Cirino PIETRO ANDREA" userId="06373c25-59ec-41ba-8008-fd845f0b8aed" providerId="ADAL" clId="{7AB1CD84-D8C8-42CA-B136-55A390234309}" dt="2024-11-15T13:59:03.788" v="1579" actId="20577"/>
      <pc:docMkLst>
        <pc:docMk/>
      </pc:docMkLst>
      <pc:sldChg chg="modSp mod modAnim">
        <pc:chgData name="Cirino PIETRO ANDREA" userId="06373c25-59ec-41ba-8008-fd845f0b8aed" providerId="ADAL" clId="{7AB1CD84-D8C8-42CA-B136-55A390234309}" dt="2024-11-15T13:07:26.539" v="1052"/>
        <pc:sldMkLst>
          <pc:docMk/>
          <pc:sldMk cId="3024857662" sldId="272"/>
        </pc:sldMkLst>
        <pc:spChg chg="mod">
          <ac:chgData name="Cirino PIETRO ANDREA" userId="06373c25-59ec-41ba-8008-fd845f0b8aed" providerId="ADAL" clId="{7AB1CD84-D8C8-42CA-B136-55A390234309}" dt="2024-11-15T08:55:59.257" v="4" actId="14100"/>
          <ac:spMkLst>
            <pc:docMk/>
            <pc:sldMk cId="3024857662" sldId="272"/>
            <ac:spMk id="18" creationId="{F1A0FEFF-1E4F-8D00-B980-E3DD92CF6F51}"/>
          </ac:spMkLst>
        </pc:spChg>
        <pc:spChg chg="mod">
          <ac:chgData name="Cirino PIETRO ANDREA" userId="06373c25-59ec-41ba-8008-fd845f0b8aed" providerId="ADAL" clId="{7AB1CD84-D8C8-42CA-B136-55A390234309}" dt="2024-11-15T08:56:02.715" v="5" actId="1076"/>
          <ac:spMkLst>
            <pc:docMk/>
            <pc:sldMk cId="3024857662" sldId="272"/>
            <ac:spMk id="19" creationId="{9CCBF34B-69E4-3372-176E-4B00A367E7E3}"/>
          </ac:spMkLst>
        </pc:spChg>
        <pc:spChg chg="mod">
          <ac:chgData name="Cirino PIETRO ANDREA" userId="06373c25-59ec-41ba-8008-fd845f0b8aed" providerId="ADAL" clId="{7AB1CD84-D8C8-42CA-B136-55A390234309}" dt="2024-11-15T09:09:48.413" v="57" actId="14100"/>
          <ac:spMkLst>
            <pc:docMk/>
            <pc:sldMk cId="3024857662" sldId="272"/>
            <ac:spMk id="20" creationId="{55E387AD-0671-4BC6-C706-D4745BC86807}"/>
          </ac:spMkLst>
        </pc:spChg>
        <pc:spChg chg="mod">
          <ac:chgData name="Cirino PIETRO ANDREA" userId="06373c25-59ec-41ba-8008-fd845f0b8aed" providerId="ADAL" clId="{7AB1CD84-D8C8-42CA-B136-55A390234309}" dt="2024-11-15T08:57:44.690" v="24" actId="1076"/>
          <ac:spMkLst>
            <pc:docMk/>
            <pc:sldMk cId="3024857662" sldId="272"/>
            <ac:spMk id="21" creationId="{94DFE7C6-4D16-F265-7768-7FD66A5BB5CE}"/>
          </ac:spMkLst>
        </pc:spChg>
        <pc:spChg chg="mod">
          <ac:chgData name="Cirino PIETRO ANDREA" userId="06373c25-59ec-41ba-8008-fd845f0b8aed" providerId="ADAL" clId="{7AB1CD84-D8C8-42CA-B136-55A390234309}" dt="2024-11-15T08:56:11.205" v="7" actId="1076"/>
          <ac:spMkLst>
            <pc:docMk/>
            <pc:sldMk cId="3024857662" sldId="272"/>
            <ac:spMk id="29" creationId="{7A2C9B05-7FC9-56E8-68E7-CD0F99E48E70}"/>
          </ac:spMkLst>
        </pc:spChg>
        <pc:spChg chg="mod">
          <ac:chgData name="Cirino PIETRO ANDREA" userId="06373c25-59ec-41ba-8008-fd845f0b8aed" providerId="ADAL" clId="{7AB1CD84-D8C8-42CA-B136-55A390234309}" dt="2024-11-15T08:56:34.531" v="12" actId="1076"/>
          <ac:spMkLst>
            <pc:docMk/>
            <pc:sldMk cId="3024857662" sldId="272"/>
            <ac:spMk id="30" creationId="{36FFC1F4-2383-9820-1016-9F20DD761D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1" creationId="{39F7FD5C-4B34-7500-98E3-7FCD7AD7FB89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2" creationId="{F450EDF1-7842-FC12-9B64-DC355272B3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3" creationId="{03296F43-536E-7AF2-C0B1-8A55D157BDAE}"/>
          </ac:spMkLst>
        </pc:spChg>
        <pc:spChg chg="mod">
          <ac:chgData name="Cirino PIETRO ANDREA" userId="06373c25-59ec-41ba-8008-fd845f0b8aed" providerId="ADAL" clId="{7AB1CD84-D8C8-42CA-B136-55A390234309}" dt="2024-11-15T08:57:35.284" v="22" actId="1076"/>
          <ac:spMkLst>
            <pc:docMk/>
            <pc:sldMk cId="3024857662" sldId="272"/>
            <ac:spMk id="35" creationId="{44870D27-FCA6-2590-9FE5-D75F3AAEF67B}"/>
          </ac:spMkLst>
        </pc:spChg>
        <pc:picChg chg="mod">
          <ac:chgData name="Cirino PIETRO ANDREA" userId="06373c25-59ec-41ba-8008-fd845f0b8aed" providerId="ADAL" clId="{7AB1CD84-D8C8-42CA-B136-55A390234309}" dt="2024-11-15T08:55:55.847" v="3" actId="1076"/>
          <ac:picMkLst>
            <pc:docMk/>
            <pc:sldMk cId="3024857662" sldId="272"/>
            <ac:picMk id="12" creationId="{1767AB8D-B120-A38E-8774-AF471ADB741A}"/>
          </ac:picMkLst>
        </pc:picChg>
        <pc:picChg chg="mod modCrop">
          <ac:chgData name="Cirino PIETRO ANDREA" userId="06373c25-59ec-41ba-8008-fd845f0b8aed" providerId="ADAL" clId="{7AB1CD84-D8C8-42CA-B136-55A390234309}" dt="2024-11-15T09:09:43.331" v="56" actId="18131"/>
          <ac:picMkLst>
            <pc:docMk/>
            <pc:sldMk cId="3024857662" sldId="272"/>
            <ac:picMk id="14" creationId="{28D312DE-0006-C70D-4D73-4F11791A9194}"/>
          </ac:picMkLst>
        </pc:picChg>
      </pc:sldChg>
      <pc:sldChg chg="addSp modSp mod">
        <pc:chgData name="Cirino PIETRO ANDREA" userId="06373c25-59ec-41ba-8008-fd845f0b8aed" providerId="ADAL" clId="{7AB1CD84-D8C8-42CA-B136-55A390234309}" dt="2024-11-15T09:11:55.367" v="67" actId="14100"/>
        <pc:sldMkLst>
          <pc:docMk/>
          <pc:sldMk cId="3816101929" sldId="273"/>
        </pc:sldMkLst>
        <pc:spChg chg="mod">
          <ac:chgData name="Cirino PIETRO ANDREA" userId="06373c25-59ec-41ba-8008-fd845f0b8aed" providerId="ADAL" clId="{7AB1CD84-D8C8-42CA-B136-55A390234309}" dt="2024-11-15T09:10:27.742" v="60" actId="1076"/>
          <ac:spMkLst>
            <pc:docMk/>
            <pc:sldMk cId="3816101929" sldId="273"/>
            <ac:spMk id="8" creationId="{C5C2F149-2252-0C6A-D73B-308E2B483A7F}"/>
          </ac:spMkLst>
        </pc:spChg>
        <pc:picChg chg="add mod">
          <ac:chgData name="Cirino PIETRO ANDREA" userId="06373c25-59ec-41ba-8008-fd845f0b8aed" providerId="ADAL" clId="{7AB1CD84-D8C8-42CA-B136-55A390234309}" dt="2024-11-15T08:55:19.443" v="2" actId="27614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AB1CD84-D8C8-42CA-B136-55A390234309}" dt="2024-11-15T09:11:24.770" v="61" actId="14826"/>
          <ac:picMkLst>
            <pc:docMk/>
            <pc:sldMk cId="3816101929" sldId="273"/>
            <ac:picMk id="6" creationId="{5513A0E9-4551-96DC-8918-639B596AB522}"/>
          </ac:picMkLst>
        </pc:picChg>
        <pc:picChg chg="mod modCrop">
          <ac:chgData name="Cirino PIETRO ANDREA" userId="06373c25-59ec-41ba-8008-fd845f0b8aed" providerId="ADAL" clId="{7AB1CD84-D8C8-42CA-B136-55A390234309}" dt="2024-11-15T09:10:14.806" v="59" actId="18131"/>
          <ac:picMkLst>
            <pc:docMk/>
            <pc:sldMk cId="3816101929" sldId="273"/>
            <ac:picMk id="14" creationId="{28D312DE-0006-C70D-4D73-4F11791A9194}"/>
          </ac:picMkLst>
        </pc:picChg>
        <pc:cxnChg chg="mod">
          <ac:chgData name="Cirino PIETRO ANDREA" userId="06373c25-59ec-41ba-8008-fd845f0b8aed" providerId="ADAL" clId="{7AB1CD84-D8C8-42CA-B136-55A390234309}" dt="2024-11-15T09:11:52.785" v="66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AB1CD84-D8C8-42CA-B136-55A390234309}" dt="2024-11-15T09:11:55.367" v="67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10:34.217" v="1084" actId="47"/>
        <pc:sldMkLst>
          <pc:docMk/>
          <pc:sldMk cId="4113452354" sldId="275"/>
        </pc:sldMkLst>
        <pc:spChg chg="del">
          <ac:chgData name="Cirino PIETRO ANDREA" userId="06373c25-59ec-41ba-8008-fd845f0b8aed" providerId="ADAL" clId="{7AB1CD84-D8C8-42CA-B136-55A390234309}" dt="2024-11-15T13:07:57.784" v="1055" actId="478"/>
          <ac:spMkLst>
            <pc:docMk/>
            <pc:sldMk cId="4113452354" sldId="27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07:59.486" v="1056" actId="478"/>
          <ac:spMkLst>
            <pc:docMk/>
            <pc:sldMk cId="4113452354" sldId="275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07:56.508" v="1054" actId="478"/>
          <ac:spMkLst>
            <pc:docMk/>
            <pc:sldMk cId="4113452354" sldId="275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09:19.481" v="1083" actId="20577"/>
          <ac:spMkLst>
            <pc:docMk/>
            <pc:sldMk cId="4113452354" sldId="275"/>
            <ac:spMk id="12" creationId="{6BC54847-0BE3-9147-E165-01380BAC02BA}"/>
          </ac:spMkLst>
        </pc:spChg>
        <pc:picChg chg="mod">
          <ac:chgData name="Cirino PIETRO ANDREA" userId="06373c25-59ec-41ba-8008-fd845f0b8aed" providerId="ADAL" clId="{7AB1CD84-D8C8-42CA-B136-55A390234309}" dt="2024-11-15T09:12:46.216" v="68" actId="14826"/>
          <ac:picMkLst>
            <pc:docMk/>
            <pc:sldMk cId="4113452354" sldId="275"/>
            <ac:picMk id="4" creationId="{F18C5E59-ACDC-26E5-8171-BC9B9F29FA3C}"/>
          </ac:picMkLst>
        </pc:picChg>
      </pc:sldChg>
      <pc:sldChg chg="addSp delSp modSp mod modAnim">
        <pc:chgData name="Cirino PIETRO ANDREA" userId="06373c25-59ec-41ba-8008-fd845f0b8aed" providerId="ADAL" clId="{7AB1CD84-D8C8-42CA-B136-55A390234309}" dt="2024-11-15T13:43:44.576" v="1490" actId="313"/>
        <pc:sldMkLst>
          <pc:docMk/>
          <pc:sldMk cId="3859967472" sldId="276"/>
        </pc:sldMkLst>
        <pc:spChg chg="add del">
          <ac:chgData name="Cirino PIETRO ANDREA" userId="06373c25-59ec-41ba-8008-fd845f0b8aed" providerId="ADAL" clId="{7AB1CD84-D8C8-42CA-B136-55A390234309}" dt="2024-11-15T09:01:43.591" v="26" actId="22"/>
          <ac:spMkLst>
            <pc:docMk/>
            <pc:sldMk cId="3859967472" sldId="276"/>
            <ac:spMk id="13" creationId="{982E4CE2-7A48-7F7E-B0AF-91416805DE38}"/>
          </ac:spMkLst>
        </pc:spChg>
        <pc:spChg chg="add del mod">
          <ac:chgData name="Cirino PIETRO ANDREA" userId="06373c25-59ec-41ba-8008-fd845f0b8aed" providerId="ADAL" clId="{7AB1CD84-D8C8-42CA-B136-55A390234309}" dt="2024-11-15T10:40:42.469" v="664" actId="478"/>
          <ac:spMkLst>
            <pc:docMk/>
            <pc:sldMk cId="3859967472" sldId="276"/>
            <ac:spMk id="18" creationId="{17AE1CC0-402A-5197-1105-4B6709ECCFC1}"/>
          </ac:spMkLst>
        </pc:spChg>
        <pc:spChg chg="add mod">
          <ac:chgData name="Cirino PIETRO ANDREA" userId="06373c25-59ec-41ba-8008-fd845f0b8aed" providerId="ADAL" clId="{7AB1CD84-D8C8-42CA-B136-55A390234309}" dt="2024-11-15T10:41:45.589" v="690" actId="1076"/>
          <ac:spMkLst>
            <pc:docMk/>
            <pc:sldMk cId="3859967472" sldId="276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14.509" v="1471" actId="313"/>
          <ac:spMkLst>
            <pc:docMk/>
            <pc:sldMk cId="3859967472" sldId="276"/>
            <ac:spMk id="20" creationId="{95FA6714-5452-0B10-BBBD-D871AE3346C2}"/>
          </ac:spMkLst>
        </pc:spChg>
        <pc:spChg chg="add mod">
          <ac:chgData name="Cirino PIETRO ANDREA" userId="06373c25-59ec-41ba-8008-fd845f0b8aed" providerId="ADAL" clId="{7AB1CD84-D8C8-42CA-B136-55A390234309}" dt="2024-11-15T13:43:44.576" v="1490" actId="313"/>
          <ac:spMkLst>
            <pc:docMk/>
            <pc:sldMk cId="3859967472" sldId="276"/>
            <ac:spMk id="21" creationId="{F83552CD-C8D7-07F4-18FC-724115D1AD5B}"/>
          </ac:spMkLst>
        </pc:spChg>
        <pc:picChg chg="mod modCrop">
          <ac:chgData name="Cirino PIETRO ANDREA" userId="06373c25-59ec-41ba-8008-fd845f0b8aed" providerId="ADAL" clId="{7AB1CD84-D8C8-42CA-B136-55A390234309}" dt="2024-11-15T09:01:55.684" v="30" actId="732"/>
          <ac:picMkLst>
            <pc:docMk/>
            <pc:sldMk cId="3859967472" sldId="276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3:05.292" v="70" actId="18131"/>
          <ac:picMkLst>
            <pc:docMk/>
            <pc:sldMk cId="3859967472" sldId="276"/>
            <ac:picMk id="4" creationId="{F18C5E59-ACDC-26E5-8171-BC9B9F29FA3C}"/>
          </ac:picMkLst>
        </pc:picChg>
        <pc:picChg chg="add mod ord modCrop">
          <ac:chgData name="Cirino PIETRO ANDREA" userId="06373c25-59ec-41ba-8008-fd845f0b8aed" providerId="ADAL" clId="{7AB1CD84-D8C8-42CA-B136-55A390234309}" dt="2024-11-15T09:02:36.146" v="37" actId="29295"/>
          <ac:picMkLst>
            <pc:docMk/>
            <pc:sldMk cId="3859967472" sldId="276"/>
            <ac:picMk id="15" creationId="{B3BA98A4-7FF1-20E3-6396-367309C45143}"/>
          </ac:picMkLst>
        </pc:picChg>
        <pc:picChg chg="add mod ord modCrop">
          <ac:chgData name="Cirino PIETRO ANDREA" userId="06373c25-59ec-41ba-8008-fd845f0b8aed" providerId="ADAL" clId="{7AB1CD84-D8C8-42CA-B136-55A390234309}" dt="2024-11-15T09:13:31.382" v="74" actId="29295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09:01:55.684" v="30" actId="732"/>
          <ac:cxnSpMkLst>
            <pc:docMk/>
            <pc:sldMk cId="3859967472" sldId="276"/>
            <ac:cxnSpMk id="24" creationId="{5F689FBE-700B-5403-EA15-7E5E81203406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22:40.574" v="1296" actId="47"/>
        <pc:sldMkLst>
          <pc:docMk/>
          <pc:sldMk cId="3088536476" sldId="277"/>
        </pc:sldMkLst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8" creationId="{1B14A9F9-77EF-2758-C325-D371FD4B280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11" creationId="{5858514D-2AF9-6D00-3D14-2B58CFD7DD6F}"/>
          </ac:spMkLst>
        </pc:spChg>
        <pc:spChg chg="del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4" creationId="{EDF37602-DDBB-5105-0409-759CA6FD59C2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10:56:24.926" v="777" actId="478"/>
          <ac:spMkLst>
            <pc:docMk/>
            <pc:sldMk cId="3088536476" sldId="277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8" creationId="{A5E5C22E-CCDC-8279-166B-45F4D73A37EC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0" creationId="{08DBFADA-C262-5E52-243B-C7C86E7EF70E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1" creationId="{C8F84548-92DE-10D1-64E4-517716E7972B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10:43:08.478" v="700" actId="478"/>
          <ac:spMkLst>
            <pc:docMk/>
            <pc:sldMk cId="3088536476" sldId="277"/>
            <ac:spMk id="23" creationId="{5760786E-545B-54BA-60E8-0BD9B239B1E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29" creationId="{1217466E-758C-E1FD-43CB-6506A6E444EF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1" creationId="{B6E4A082-EF22-9D18-CF43-053B0CA8B52B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3" creationId="{F9BD22E3-1F87-3993-3FD0-1FC29EA415C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8" creationId="{AA6F190B-B04A-2C49-45BB-AECEF5FBE3F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9" creationId="{A2EA2289-038F-6071-9DBD-2B6A81D6B2E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0" creationId="{700D730D-F268-B3EC-2D89-8336A2631651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1" creationId="{D118A4DF-6DCB-8DDE-BE37-37B1FE8EBEA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2" creationId="{2A67BDC2-D6BA-9AE3-5B25-D513FA8473A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AB1CD84-D8C8-42CA-B136-55A390234309}" dt="2024-11-15T09:03:40.359" v="47" actId="478"/>
          <ac:picMkLst>
            <pc:docMk/>
            <pc:sldMk cId="3088536476" sldId="277"/>
            <ac:picMk id="3" creationId="{A664A75B-1C88-DAA3-5FEB-E3F8585C9E77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9" creationId="{669ADBBE-C9E9-EBFD-C412-5C1A26F5A82B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13" creationId="{4D707CA5-7C8F-36C6-A5E2-2CD7762D72CA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8" creationId="{C809ABA8-82CF-D826-2724-54D8C21E457B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30" creationId="{98E10D80-D674-A22C-79FD-0A22DA9A4CDE}"/>
          </ac:picMkLst>
        </pc:pic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10:56:24.002" v="776" actId="478"/>
          <ac:cxnSpMkLst>
            <pc:docMk/>
            <pc:sldMk cId="3088536476" sldId="277"/>
            <ac:cxnSpMk id="24" creationId="{5F689FBE-700B-5403-EA15-7E5E81203406}"/>
          </ac:cxnSpMkLst>
        </pc:cxnChg>
        <pc:cxnChg chg="add 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32" creationId="{A2DC1006-BBED-C751-655A-3FFE5389F196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44" creationId="{AD785B81-1040-071D-4963-1DF975D7E690}"/>
          </ac:cxnSpMkLst>
        </pc:cxnChg>
      </pc:sldChg>
      <pc:sldChg chg="addSp delSp modSp mod modAnim">
        <pc:chgData name="Cirino PIETRO ANDREA" userId="06373c25-59ec-41ba-8008-fd845f0b8aed" providerId="ADAL" clId="{7AB1CD84-D8C8-42CA-B136-55A390234309}" dt="2024-11-15T13:54:36.174" v="1556"/>
        <pc:sldMkLst>
          <pc:docMk/>
          <pc:sldMk cId="1345329240" sldId="279"/>
        </pc:sldMkLst>
        <pc:spChg chg="add del mod">
          <ac:chgData name="Cirino PIETRO ANDREA" userId="06373c25-59ec-41ba-8008-fd845f0b8aed" providerId="ADAL" clId="{7AB1CD84-D8C8-42CA-B136-55A390234309}" dt="2024-11-15T09:17:57.412" v="122" actId="478"/>
          <ac:spMkLst>
            <pc:docMk/>
            <pc:sldMk cId="1345329240" sldId="279"/>
            <ac:spMk id="12" creationId="{9EFDE73B-CEEA-C4D7-7A64-6D53BB2AE0A7}"/>
          </ac:spMkLst>
        </pc:spChg>
        <pc:spChg chg="add mod">
          <ac:chgData name="Cirino PIETRO ANDREA" userId="06373c25-59ec-41ba-8008-fd845f0b8aed" providerId="ADAL" clId="{7AB1CD84-D8C8-42CA-B136-55A390234309}" dt="2024-11-15T13:54:24.711" v="1555" actId="1076"/>
          <ac:spMkLst>
            <pc:docMk/>
            <pc:sldMk cId="1345329240" sldId="279"/>
            <ac:spMk id="13" creationId="{C301C7B0-DB68-820C-02EA-00844883BFCC}"/>
          </ac:spMkLst>
        </pc:spChg>
        <pc:spChg chg="add mod">
          <ac:chgData name="Cirino PIETRO ANDREA" userId="06373c25-59ec-41ba-8008-fd845f0b8aed" providerId="ADAL" clId="{7AB1CD84-D8C8-42CA-B136-55A390234309}" dt="2024-11-15T13:43:26.159" v="1486" actId="313"/>
          <ac:spMkLst>
            <pc:docMk/>
            <pc:sldMk cId="1345329240" sldId="279"/>
            <ac:spMk id="14" creationId="{5BDE1C43-B65D-F8C0-193C-A266EAE41F96}"/>
          </ac:spMkLst>
        </pc:spChg>
        <pc:spChg chg="add mod">
          <ac:chgData name="Cirino PIETRO ANDREA" userId="06373c25-59ec-41ba-8008-fd845f0b8aed" providerId="ADAL" clId="{7AB1CD84-D8C8-42CA-B136-55A390234309}" dt="2024-11-15T13:43:52.496" v="1501" actId="313"/>
          <ac:spMkLst>
            <pc:docMk/>
            <pc:sldMk cId="1345329240" sldId="279"/>
            <ac:spMk id="15" creationId="{31674C26-CD76-6F51-DC6E-F6CC589A0A61}"/>
          </ac:spMkLst>
        </pc:spChg>
        <pc:picChg chg="mod">
          <ac:chgData name="Cirino PIETRO ANDREA" userId="06373c25-59ec-41ba-8008-fd845f0b8aed" providerId="ADAL" clId="{7AB1CD84-D8C8-42CA-B136-55A390234309}" dt="2024-11-15T09:14:25.625" v="80" actId="14826"/>
          <ac:picMkLst>
            <pc:docMk/>
            <pc:sldMk cId="1345329240" sldId="279"/>
            <ac:picMk id="4" creationId="{F18C5E59-ACDC-26E5-8171-BC9B9F29FA3C}"/>
          </ac:picMkLst>
        </pc:picChg>
      </pc:sldChg>
      <pc:sldChg chg="addSp delSp modSp mod modShow">
        <pc:chgData name="Cirino PIETRO ANDREA" userId="06373c25-59ec-41ba-8008-fd845f0b8aed" providerId="ADAL" clId="{7AB1CD84-D8C8-42CA-B136-55A390234309}" dt="2024-11-15T13:24:05.875" v="1298" actId="729"/>
        <pc:sldMkLst>
          <pc:docMk/>
          <pc:sldMk cId="2501070390" sldId="280"/>
        </pc:sldMkLst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11" creationId="{5858514D-2AF9-6D00-3D14-2B58CFD7DD6F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4" creationId="{25C44399-E0A5-C3D7-F812-2C1C74C2FCAB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5" creationId="{468C7838-B8B9-DA0B-4BD0-97F96E968E4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6" creationId="{01E76506-AA1E-718D-6766-AC8F2284241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8" creationId="{E12B190C-660F-E96A-27B0-48C8EE515DAC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9" creationId="{B443ABD4-2727-0EEB-8E08-168B219BA3E8}"/>
          </ac:spMkLst>
        </pc:spChg>
        <pc:spChg chg="add del mod">
          <ac:chgData name="Cirino PIETRO ANDREA" userId="06373c25-59ec-41ba-8008-fd845f0b8aed" providerId="ADAL" clId="{7AB1CD84-D8C8-42CA-B136-55A390234309}" dt="2024-11-15T09:17:53.798" v="121" actId="478"/>
          <ac:spMkLst>
            <pc:docMk/>
            <pc:sldMk cId="2501070390" sldId="280"/>
            <ac:spMk id="21" creationId="{AAA9C33E-827A-4CFB-8F0A-8C951D28D6D7}"/>
          </ac:spMkLst>
        </pc:spChg>
        <pc:spChg chg="add mod">
          <ac:chgData name="Cirino PIETRO ANDREA" userId="06373c25-59ec-41ba-8008-fd845f0b8aed" providerId="ADAL" clId="{7AB1CD84-D8C8-42CA-B136-55A390234309}" dt="2024-11-15T13:10:56.431" v="1087" actId="1076"/>
          <ac:spMkLst>
            <pc:docMk/>
            <pc:sldMk cId="2501070390" sldId="280"/>
            <ac:spMk id="22" creationId="{B41E81AF-A894-3724-04A4-43971265EF7E}"/>
          </ac:spMkLst>
        </pc:spChg>
        <pc:picChg chg="del">
          <ac:chgData name="Cirino PIETRO ANDREA" userId="06373c25-59ec-41ba-8008-fd845f0b8aed" providerId="ADAL" clId="{7AB1CD84-D8C8-42CA-B136-55A390234309}" dt="2024-11-15T09:15:01.501" v="82" actId="478"/>
          <ac:picMkLst>
            <pc:docMk/>
            <pc:sldMk cId="2501070390" sldId="280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5:43.531" v="88" actId="732"/>
          <ac:picMkLst>
            <pc:docMk/>
            <pc:sldMk cId="2501070390" sldId="280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0" creationId="{9C833501-79AB-992D-477C-C4E9F9383555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3" creationId="{4810535F-C792-4F42-1FDB-1C1543991404}"/>
          </ac:picMkLst>
        </pc:picChg>
        <pc:picChg chg="add mod ord">
          <ac:chgData name="Cirino PIETRO ANDREA" userId="06373c25-59ec-41ba-8008-fd845f0b8aed" providerId="ADAL" clId="{7AB1CD84-D8C8-42CA-B136-55A390234309}" dt="2024-11-15T09:15:56.936" v="90" actId="167"/>
          <ac:picMkLst>
            <pc:docMk/>
            <pc:sldMk cId="2501070390" sldId="280"/>
            <ac:picMk id="20" creationId="{F1C5890E-F111-3E14-569A-6E84D5022354}"/>
          </ac:picMkLst>
        </pc:picChg>
        <pc:cxnChg chg="mod">
          <ac:chgData name="Cirino PIETRO ANDREA" userId="06373c25-59ec-41ba-8008-fd845f0b8aed" providerId="ADAL" clId="{7AB1CD84-D8C8-42CA-B136-55A390234309}" dt="2024-11-15T09:15:01.501" v="82" actId="478"/>
          <ac:cxnSpMkLst>
            <pc:docMk/>
            <pc:sldMk cId="2501070390" sldId="280"/>
            <ac:cxnSpMk id="24" creationId="{5F689FBE-700B-5403-EA15-7E5E81203406}"/>
          </ac:cxnSpMkLst>
        </pc:cxnChg>
      </pc:sldChg>
      <pc:sldChg chg="modSp mod modShow">
        <pc:chgData name="Cirino PIETRO ANDREA" userId="06373c25-59ec-41ba-8008-fd845f0b8aed" providerId="ADAL" clId="{7AB1CD84-D8C8-42CA-B136-55A390234309}" dt="2024-11-15T13:24:09.315" v="1299" actId="729"/>
        <pc:sldMkLst>
          <pc:docMk/>
          <pc:sldMk cId="4112637985" sldId="281"/>
        </pc:sldMkLst>
        <pc:spChg chg="mod">
          <ac:chgData name="Cirino PIETRO ANDREA" userId="06373c25-59ec-41ba-8008-fd845f0b8aed" providerId="ADAL" clId="{7AB1CD84-D8C8-42CA-B136-55A390234309}" dt="2024-11-15T09:21:41.747" v="202" actId="14100"/>
          <ac:spMkLst>
            <pc:docMk/>
            <pc:sldMk cId="4112637985" sldId="281"/>
            <ac:spMk id="29" creationId="{1217466E-758C-E1FD-43CB-6506A6E444EF}"/>
          </ac:spMkLst>
        </pc:spChg>
        <pc:picChg chg="mod modCrop">
          <ac:chgData name="Cirino PIETRO ANDREA" userId="06373c25-59ec-41ba-8008-fd845f0b8aed" providerId="ADAL" clId="{7AB1CD84-D8C8-42CA-B136-55A390234309}" dt="2024-11-15T09:20:46.740" v="192" actId="18131"/>
          <ac:picMkLst>
            <pc:docMk/>
            <pc:sldMk cId="4112637985" sldId="281"/>
            <ac:picMk id="4" creationId="{F18C5E59-ACDC-26E5-8171-BC9B9F29FA3C}"/>
          </ac:picMkLst>
        </pc:picChg>
        <pc:picChg chg="mod modCrop">
          <ac:chgData name="Cirino PIETRO ANDREA" userId="06373c25-59ec-41ba-8008-fd845f0b8aed" providerId="ADAL" clId="{7AB1CD84-D8C8-42CA-B136-55A390234309}" dt="2024-11-15T09:21:32.131" v="201" actId="18131"/>
          <ac:picMkLst>
            <pc:docMk/>
            <pc:sldMk cId="4112637985" sldId="281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44" creationId="{AD785B81-1040-071D-4963-1DF975D7E690}"/>
          </ac:cxnSpMkLst>
        </pc:cxnChg>
      </pc:sldChg>
      <pc:sldChg chg="addSp modSp mod ord modAnim">
        <pc:chgData name="Cirino PIETRO ANDREA" userId="06373c25-59ec-41ba-8008-fd845f0b8aed" providerId="ADAL" clId="{7AB1CD84-D8C8-42CA-B136-55A390234309}" dt="2024-11-15T13:53:01.617" v="1552" actId="1076"/>
        <pc:sldMkLst>
          <pc:docMk/>
          <pc:sldMk cId="2544627754" sldId="284"/>
        </pc:sldMkLst>
        <pc:spChg chg="add mod">
          <ac:chgData name="Cirino PIETRO ANDREA" userId="06373c25-59ec-41ba-8008-fd845f0b8aed" providerId="ADAL" clId="{7AB1CD84-D8C8-42CA-B136-55A390234309}" dt="2024-11-15T13:52:54.830" v="1550" actId="1076"/>
          <ac:spMkLst>
            <pc:docMk/>
            <pc:sldMk cId="2544627754" sldId="284"/>
            <ac:spMk id="3" creationId="{8563694D-BA35-0CCD-969B-CE08B4FFB359}"/>
          </ac:spMkLst>
        </pc:spChg>
        <pc:spChg chg="add mod">
          <ac:chgData name="Cirino PIETRO ANDREA" userId="06373c25-59ec-41ba-8008-fd845f0b8aed" providerId="ADAL" clId="{7AB1CD84-D8C8-42CA-B136-55A390234309}" dt="2024-11-15T13:53:01.617" v="1552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AB1CD84-D8C8-42CA-B136-55A390234309}" dt="2024-11-15T09:22:00.400" v="203" actId="1076"/>
          <ac:spMkLst>
            <pc:docMk/>
            <pc:sldMk cId="2544627754" sldId="284"/>
            <ac:spMk id="6" creationId="{FBC05DC3-8AC7-8010-594D-EDB4BA883B2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addSp delSp modSp add del mod">
        <pc:chgData name="Cirino PIETRO ANDREA" userId="06373c25-59ec-41ba-8008-fd845f0b8aed" providerId="ADAL" clId="{7AB1CD84-D8C8-42CA-B136-55A390234309}" dt="2024-11-15T09:34:41.191" v="248" actId="47"/>
        <pc:sldMkLst>
          <pc:docMk/>
          <pc:sldMk cId="828044512" sldId="285"/>
        </pc:sldMkLst>
        <pc:spChg chg="del">
          <ac:chgData name="Cirino PIETRO ANDREA" userId="06373c25-59ec-41ba-8008-fd845f0b8aed" providerId="ADAL" clId="{7AB1CD84-D8C8-42CA-B136-55A390234309}" dt="2024-11-15T09:24:19.374" v="211" actId="478"/>
          <ac:spMkLst>
            <pc:docMk/>
            <pc:sldMk cId="828044512" sldId="285"/>
            <ac:spMk id="2" creationId="{83845F03-F68F-DE40-D18C-059621DB59D0}"/>
          </ac:spMkLst>
        </pc:spChg>
        <pc:spChg chg="add del mod">
          <ac:chgData name="Cirino PIETRO ANDREA" userId="06373c25-59ec-41ba-8008-fd845f0b8aed" providerId="ADAL" clId="{7AB1CD84-D8C8-42CA-B136-55A390234309}" dt="2024-11-15T09:24:21.402" v="212" actId="478"/>
          <ac:spMkLst>
            <pc:docMk/>
            <pc:sldMk cId="828044512" sldId="285"/>
            <ac:spMk id="5" creationId="{1A688B43-9654-FDA1-4280-71CFF6D762C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0" creationId="{771E1AB6-07DA-19AB-6B68-6CCC5F0B2FF2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24:14.067" v="208" actId="478"/>
          <ac:spMkLst>
            <pc:docMk/>
            <pc:sldMk cId="828044512" sldId="285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4" creationId="{EDF37602-DDBB-5105-0409-759CA6FD59C2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09:24:13.252" v="207" actId="478"/>
          <ac:spMkLst>
            <pc:docMk/>
            <pc:sldMk cId="828044512" sldId="285"/>
            <ac:spMk id="17" creationId="{EB686AB4-3173-CDF9-EC8E-5B12EA4138ED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8" creationId="{A5E5C22E-CCDC-8279-166B-45F4D73A37EC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0" creationId="{08DBFADA-C262-5E52-243B-C7C86E7EF70E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1" creationId="{C8F84548-92DE-10D1-64E4-517716E7972B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3" creationId="{BAC0D04E-0068-6610-D072-E199AA69890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8" creationId="{AA6F190B-B04A-2C49-45BB-AECEF5FBE3F4}"/>
          </ac:spMkLst>
        </pc:spChg>
        <pc:spChg chg="del">
          <ac:chgData name="Cirino PIETRO ANDREA" userId="06373c25-59ec-41ba-8008-fd845f0b8aed" providerId="ADAL" clId="{7AB1CD84-D8C8-42CA-B136-55A390234309}" dt="2024-11-15T09:24:15.643" v="210" actId="478"/>
          <ac:spMkLst>
            <pc:docMk/>
            <pc:sldMk cId="828044512" sldId="285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09:34:12.601" v="245" actId="478"/>
          <ac:picMkLst>
            <pc:docMk/>
            <pc:sldMk cId="828044512" sldId="285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9" creationId="{669ADBBE-C9E9-EBFD-C412-5C1A26F5A82B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13" creationId="{4D707CA5-7C8F-36C6-A5E2-2CD7762D72CA}"/>
          </ac:picMkLst>
        </pc:pic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28" creationId="{A8CF84FE-632F-8D74-1FF3-C07DF2F74BDE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09:24:12.205" v="206" actId="478"/>
          <ac:cxnSpMkLst>
            <pc:docMk/>
            <pc:sldMk cId="828044512" sldId="28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AB1CD84-D8C8-42CA-B136-55A390234309}" dt="2024-11-15T09:24:14.660" v="209" actId="478"/>
          <ac:cxnSpMkLst>
            <pc:docMk/>
            <pc:sldMk cId="828044512" sldId="285"/>
            <ac:cxnSpMk id="44" creationId="{AD785B81-1040-071D-4963-1DF975D7E690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03:57.737" v="50" actId="47"/>
        <pc:sldMkLst>
          <pc:docMk/>
          <pc:sldMk cId="2040348551" sldId="285"/>
        </pc:sldMkLst>
      </pc:sldChg>
      <pc:sldChg chg="add del">
        <pc:chgData name="Cirino PIETRO ANDREA" userId="06373c25-59ec-41ba-8008-fd845f0b8aed" providerId="ADAL" clId="{7AB1CD84-D8C8-42CA-B136-55A390234309}" dt="2024-11-15T09:15:29.674" v="87" actId="47"/>
        <pc:sldMkLst>
          <pc:docMk/>
          <pc:sldMk cId="3895540092" sldId="285"/>
        </pc:sldMkLst>
      </pc:sldChg>
      <pc:sldChg chg="delSp modSp add del mod">
        <pc:chgData name="Cirino PIETRO ANDREA" userId="06373c25-59ec-41ba-8008-fd845f0b8aed" providerId="ADAL" clId="{7AB1CD84-D8C8-42CA-B136-55A390234309}" dt="2024-11-15T09:36:52.562" v="269" actId="47"/>
        <pc:sldMkLst>
          <pc:docMk/>
          <pc:sldMk cId="3238807722" sldId="286"/>
        </pc:sldMkLst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0" creationId="{771E1AB6-07DA-19AB-6B68-6CCC5F0B2FF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4" creationId="{EDF37602-DDBB-5105-0409-759CA6FD59C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3" creationId="{BAC0D04E-0068-6610-D072-E199AA69890B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8" creationId="{AA6F190B-B04A-2C49-45BB-AECEF5FBE3F4}"/>
          </ac:spMkLst>
        </pc:sp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7" creationId="{F3E667E9-0E07-2E27-88A6-ACAEB12CE92E}"/>
          </ac:picMkLst>
        </pc:pic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25" creationId="{95098834-83F8-9099-4B23-31D23462ACBA}"/>
          </ac:picMkLst>
        </pc:picChg>
        <pc:picChg chg="del mod">
          <ac:chgData name="Cirino PIETRO ANDREA" userId="06373c25-59ec-41ba-8008-fd845f0b8aed" providerId="ADAL" clId="{7AB1CD84-D8C8-42CA-B136-55A390234309}" dt="2024-11-15T09:36:33.645" v="267" actId="478"/>
          <ac:picMkLst>
            <pc:docMk/>
            <pc:sldMk cId="3238807722" sldId="286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9" creationId="{6736908D-E422-954A-7C24-A8991D3F1625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6:26.415" v="1526"/>
        <pc:sldMkLst>
          <pc:docMk/>
          <pc:sldMk cId="3555638555" sldId="287"/>
        </pc:sldMkLst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8" creationId="{D4AF534E-E162-48B0-808F-DDB567FF156F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AB1CD84-D8C8-42CA-B136-55A390234309}" dt="2024-11-15T12:49:09.572" v="847" actId="1076"/>
          <ac:spMkLst>
            <pc:docMk/>
            <pc:sldMk cId="3555638555" sldId="287"/>
            <ac:spMk id="15" creationId="{9FB4F20C-C35F-C06E-A6DD-BEAFD1000D3C}"/>
          </ac:spMkLst>
        </pc:spChg>
        <pc:spChg chg="add mod">
          <ac:chgData name="Cirino PIETRO ANDREA" userId="06373c25-59ec-41ba-8008-fd845f0b8aed" providerId="ADAL" clId="{7AB1CD84-D8C8-42CA-B136-55A390234309}" dt="2024-11-15T12:49:30.347" v="852" actId="1076"/>
          <ac:spMkLst>
            <pc:docMk/>
            <pc:sldMk cId="3555638555" sldId="287"/>
            <ac:spMk id="21" creationId="{69A02CCE-281B-6D54-B62F-108C159C3C8E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6" creationId="{8C177FEC-3B22-7B84-A8B7-777F72933AAA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AB1CD84-D8C8-42CA-B136-55A390234309}" dt="2024-11-15T13:43:18.358" v="1476" actId="313"/>
          <ac:spMkLst>
            <pc:docMk/>
            <pc:sldMk cId="3555638555" sldId="287"/>
            <ac:spMk id="34" creationId="{C12AB9AE-DB66-8736-3336-64EADBE7CCE6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AB1CD84-D8C8-42CA-B136-55A390234309}" dt="2024-11-15T13:43:48.070" v="1495" actId="313"/>
          <ac:spMkLst>
            <pc:docMk/>
            <pc:sldMk cId="3555638555" sldId="287"/>
            <ac:spMk id="39" creationId="{3C34A5EE-A4ED-C5D8-938D-B2E8C833CD45}"/>
          </ac:spMkLst>
        </pc:spChg>
        <pc:spChg chg="add mod">
          <ac:chgData name="Cirino PIETRO ANDREA" userId="06373c25-59ec-41ba-8008-fd845f0b8aed" providerId="ADAL" clId="{7AB1CD84-D8C8-42CA-B136-55A390234309}" dt="2024-11-15T13:43:18.997" v="1477" actId="313"/>
          <ac:spMkLst>
            <pc:docMk/>
            <pc:sldMk cId="3555638555" sldId="287"/>
            <ac:spMk id="40" creationId="{8BB8E32C-8F06-B5E8-A0D2-67A690213447}"/>
          </ac:spMkLst>
        </pc:sp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2:49:20.675" v="850" actId="1076"/>
          <ac:picMkLst>
            <pc:docMk/>
            <pc:sldMk cId="3555638555" sldId="287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25" creationId="{95098834-83F8-9099-4B23-31D23462ACBA}"/>
          </ac:picMkLst>
        </pc:picChg>
        <pc:picChg chg="mod">
          <ac:chgData name="Cirino PIETRO ANDREA" userId="06373c25-59ec-41ba-8008-fd845f0b8aed" providerId="ADAL" clId="{7AB1CD84-D8C8-42CA-B136-55A390234309}" dt="2024-11-15T12:48:58.517" v="844" actId="1076"/>
          <ac:picMkLst>
            <pc:docMk/>
            <pc:sldMk cId="3555638555" sldId="287"/>
            <ac:picMk id="28" creationId="{A8CF84FE-632F-8D74-1FF3-C07DF2F74BDE}"/>
          </ac:picMkLst>
        </pc:picChg>
        <pc:picChg chg="mod">
          <ac:chgData name="Cirino PIETRO ANDREA" userId="06373c25-59ec-41ba-8008-fd845f0b8aed" providerId="ADAL" clId="{7AB1CD84-D8C8-42CA-B136-55A390234309}" dt="2024-11-15T12:48:55.386" v="843" actId="1076"/>
          <ac:picMkLst>
            <pc:docMk/>
            <pc:sldMk cId="3555638555" sldId="287"/>
            <ac:picMk id="31" creationId="{DE770228-9DF9-659C-21B9-7A693140875C}"/>
          </ac:picMkLst>
        </pc:picChg>
        <pc:cxnChg chg="add del mod">
          <ac:chgData name="Cirino PIETRO ANDREA" userId="06373c25-59ec-41ba-8008-fd845f0b8aed" providerId="ADAL" clId="{7AB1CD84-D8C8-42CA-B136-55A390234309}" dt="2024-11-15T09:38:00.224" v="282" actId="478"/>
          <ac:cxnSpMkLst>
            <pc:docMk/>
            <pc:sldMk cId="3555638555" sldId="287"/>
            <ac:cxnSpMk id="3" creationId="{60CA8DB6-91D2-950B-6945-C6BCB08AC04E}"/>
          </ac:cxnSpMkLst>
        </pc:cxnChg>
        <pc:cxnChg chg="add mod">
          <ac:chgData name="Cirino PIETRO ANDREA" userId="06373c25-59ec-41ba-8008-fd845f0b8aed" providerId="ADAL" clId="{7AB1CD84-D8C8-42CA-B136-55A390234309}" dt="2024-11-15T12:49:20.675" v="850" actId="1076"/>
          <ac:cxnSpMkLst>
            <pc:docMk/>
            <pc:sldMk cId="3555638555" sldId="287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9" creationId="{6736908D-E422-954A-7C24-A8991D3F1625}"/>
          </ac:cxnSpMkLst>
        </pc:cxnChg>
        <pc:cxnChg chg="add del mod">
          <ac:chgData name="Cirino PIETRO ANDREA" userId="06373c25-59ec-41ba-8008-fd845f0b8aed" providerId="ADAL" clId="{7AB1CD84-D8C8-42CA-B136-55A390234309}" dt="2024-11-15T12:49:37.920" v="857" actId="21"/>
          <ac:cxnSpMkLst>
            <pc:docMk/>
            <pc:sldMk cId="3555638555" sldId="287"/>
            <ac:cxnSpMk id="22" creationId="{8067C69D-2D6B-8D4A-A3E8-74F481B8A3E1}"/>
          </ac:cxnSpMkLst>
        </pc:cxnChg>
        <pc:cxnChg chg="add mod">
          <ac:chgData name="Cirino PIETRO ANDREA" userId="06373c25-59ec-41ba-8008-fd845f0b8aed" providerId="ADAL" clId="{7AB1CD84-D8C8-42CA-B136-55A390234309}" dt="2024-11-15T12:49:42.979" v="860" actId="14100"/>
          <ac:cxnSpMkLst>
            <pc:docMk/>
            <pc:sldMk cId="3555638555" sldId="287"/>
            <ac:cxnSpMk id="30" creationId="{B45044A4-9E33-9468-28D8-45198A0535DC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44:31.951" v="295" actId="47"/>
        <pc:sldMkLst>
          <pc:docMk/>
          <pc:sldMk cId="222039649" sldId="288"/>
        </pc:sldMkLst>
      </pc:sldChg>
      <pc:sldChg chg="addSp delSp modSp new mod modAnim">
        <pc:chgData name="Cirino PIETRO ANDREA" userId="06373c25-59ec-41ba-8008-fd845f0b8aed" providerId="ADAL" clId="{7AB1CD84-D8C8-42CA-B136-55A390234309}" dt="2024-11-15T13:47:13.492" v="1532"/>
        <pc:sldMkLst>
          <pc:docMk/>
          <pc:sldMk cId="2493950241" sldId="288"/>
        </pc:sldMkLst>
        <pc:spChg chg="mod">
          <ac:chgData name="Cirino PIETRO ANDREA" userId="06373c25-59ec-41ba-8008-fd845f0b8aed" providerId="ADAL" clId="{7AB1CD84-D8C8-42CA-B136-55A390234309}" dt="2024-11-15T10:00:55.359" v="454" actId="20577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5" creationId="{FC14C437-0E04-B446-5EB4-9859F2440038}"/>
          </ac:spMkLst>
        </pc:spChg>
        <pc:spChg chg="add mod">
          <ac:chgData name="Cirino PIETRO ANDREA" userId="06373c25-59ec-41ba-8008-fd845f0b8aed" providerId="ADAL" clId="{7AB1CD84-D8C8-42CA-B136-55A390234309}" dt="2024-11-15T10:03:17.954" v="513" actId="1076"/>
          <ac:spMkLst>
            <pc:docMk/>
            <pc:sldMk cId="2493950241" sldId="288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7AB1CD84-D8C8-42CA-B136-55A390234309}" dt="2024-11-15T10:02:52.748" v="507" actId="1076"/>
          <ac:spMkLst>
            <pc:docMk/>
            <pc:sldMk cId="2493950241" sldId="288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7AB1CD84-D8C8-42CA-B136-55A390234309}" dt="2024-11-15T13:46:38.848" v="1527" actId="1076"/>
          <ac:spMkLst>
            <pc:docMk/>
            <pc:sldMk cId="2493950241" sldId="288"/>
            <ac:spMk id="20" creationId="{5165A1D5-EADA-0C1A-8280-1A4A246C598D}"/>
          </ac:spMkLst>
        </pc:spChg>
        <pc:spChg chg="add mod">
          <ac:chgData name="Cirino PIETRO ANDREA" userId="06373c25-59ec-41ba-8008-fd845f0b8aed" providerId="ADAL" clId="{7AB1CD84-D8C8-42CA-B136-55A390234309}" dt="2024-11-15T13:46:41.194" v="1528" actId="1076"/>
          <ac:spMkLst>
            <pc:docMk/>
            <pc:sldMk cId="2493950241" sldId="288"/>
            <ac:spMk id="21" creationId="{49DCC63B-3B5E-84F8-646C-1CB7BB175C42}"/>
          </ac:spMkLst>
        </pc:spChg>
        <pc:spChg chg="add mod">
          <ac:chgData name="Cirino PIETRO ANDREA" userId="06373c25-59ec-41ba-8008-fd845f0b8aed" providerId="ADAL" clId="{7AB1CD84-D8C8-42CA-B136-55A390234309}" dt="2024-11-15T13:46:47.600" v="1530" actId="1076"/>
          <ac:spMkLst>
            <pc:docMk/>
            <pc:sldMk cId="2493950241" sldId="288"/>
            <ac:spMk id="22" creationId="{5FD54EA9-B471-9693-5BEC-87C2D1BDD8AE}"/>
          </ac:spMkLst>
        </pc:sp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9" creationId="{56E2A156-3D43-6557-3DE0-CF8D9400CA6A}"/>
          </ac:picMkLst>
        </pc:picChg>
        <pc:picChg chg="add del mod">
          <ac:chgData name="Cirino PIETRO ANDREA" userId="06373c25-59ec-41ba-8008-fd845f0b8aed" providerId="ADAL" clId="{7AB1CD84-D8C8-42CA-B136-55A390234309}" dt="2024-11-15T09:59:36.827" v="440" actId="478"/>
          <ac:picMkLst>
            <pc:docMk/>
            <pc:sldMk cId="2493950241" sldId="288"/>
            <ac:picMk id="11" creationId="{67F3FE7C-BB42-35AE-C88D-AD465B24E99E}"/>
          </ac:picMkLst>
        </pc:picChg>
        <pc:picChg chg="add mod">
          <ac:chgData name="Cirino PIETRO ANDREA" userId="06373c25-59ec-41ba-8008-fd845f0b8aed" providerId="ADAL" clId="{7AB1CD84-D8C8-42CA-B136-55A390234309}" dt="2024-11-15T13:46:45.171" v="1529" actId="1076"/>
          <ac:picMkLst>
            <pc:docMk/>
            <pc:sldMk cId="2493950241" sldId="288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7AB1CD84-D8C8-42CA-B136-55A390234309}" dt="2024-11-15T10:03:02.349" v="509"/>
          <ac:cxnSpMkLst>
            <pc:docMk/>
            <pc:sldMk cId="2493950241" sldId="288"/>
            <ac:cxnSpMk id="16" creationId="{D142F40B-7CA8-0388-1B24-7C2702C6A242}"/>
          </ac:cxnSpMkLst>
        </pc:cxnChg>
        <pc:cxnChg chg="add mod">
          <ac:chgData name="Cirino PIETRO ANDREA" userId="06373c25-59ec-41ba-8008-fd845f0b8aed" providerId="ADAL" clId="{7AB1CD84-D8C8-42CA-B136-55A390234309}" dt="2024-11-15T13:46:45.171" v="1529" actId="1076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8:24.331" v="1537"/>
        <pc:sldMkLst>
          <pc:docMk/>
          <pc:sldMk cId="3318333246" sldId="289"/>
        </pc:sldMkLst>
        <pc:spChg chg="mod">
          <ac:chgData name="Cirino PIETRO ANDREA" userId="06373c25-59ec-41ba-8008-fd845f0b8aed" providerId="ADAL" clId="{7AB1CD84-D8C8-42CA-B136-55A390234309}" dt="2024-11-15T10:05:24.824" v="552" actId="20577"/>
          <ac:spMkLst>
            <pc:docMk/>
            <pc:sldMk cId="3318333246" sldId="289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4:59.476" v="533" actId="1076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AB1CD84-D8C8-42CA-B136-55A390234309}" dt="2024-11-15T10:07:02.856" v="573" actId="1076"/>
          <ac:spMkLst>
            <pc:docMk/>
            <pc:sldMk cId="3318333246" sldId="289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05:14.088" v="537" actId="478"/>
          <ac:spMkLst>
            <pc:docMk/>
            <pc:sldMk cId="3318333246" sldId="289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9:07.657" v="626" actId="14100"/>
          <ac:spMkLst>
            <pc:docMk/>
            <pc:sldMk cId="3318333246" sldId="289"/>
            <ac:spMk id="12" creationId="{87B65E5B-D689-0759-0B43-218396106F44}"/>
          </ac:spMkLst>
        </pc:spChg>
        <pc:spChg chg="add mod">
          <ac:chgData name="Cirino PIETRO ANDREA" userId="06373c25-59ec-41ba-8008-fd845f0b8aed" providerId="ADAL" clId="{7AB1CD84-D8C8-42CA-B136-55A390234309}" dt="2024-11-15T10:09:30.980" v="630" actId="1076"/>
          <ac:spMkLst>
            <pc:docMk/>
            <pc:sldMk cId="3318333246" sldId="289"/>
            <ac:spMk id="20" creationId="{5ADA1B3B-37E4-448F-C4BD-4C6F3357D2B3}"/>
          </ac:spMkLst>
        </pc:spChg>
        <pc:spChg chg="add mod">
          <ac:chgData name="Cirino PIETRO ANDREA" userId="06373c25-59ec-41ba-8008-fd845f0b8aed" providerId="ADAL" clId="{7AB1CD84-D8C8-42CA-B136-55A390234309}" dt="2024-11-15T13:43:22.638" v="1481" actId="313"/>
          <ac:spMkLst>
            <pc:docMk/>
            <pc:sldMk cId="3318333246" sldId="289"/>
            <ac:spMk id="40" creationId="{7805618D-A873-3F65-BECF-F0CC588F6ED0}"/>
          </ac:spMkLst>
        </pc:spChg>
        <pc:spChg chg="add mod">
          <ac:chgData name="Cirino PIETRO ANDREA" userId="06373c25-59ec-41ba-8008-fd845f0b8aed" providerId="ADAL" clId="{7AB1CD84-D8C8-42CA-B136-55A390234309}" dt="2024-11-15T13:47:40.615" v="1533" actId="1076"/>
          <ac:spMkLst>
            <pc:docMk/>
            <pc:sldMk cId="3318333246" sldId="289"/>
            <ac:spMk id="41" creationId="{22F1F2A0-77E3-D9A7-9C6A-9188BEA3CE5D}"/>
          </ac:spMkLst>
        </pc:spChg>
        <pc:spChg chg="add mod">
          <ac:chgData name="Cirino PIETRO ANDREA" userId="06373c25-59ec-41ba-8008-fd845f0b8aed" providerId="ADAL" clId="{7AB1CD84-D8C8-42CA-B136-55A390234309}" dt="2024-11-15T13:47:44.141" v="1534" actId="1076"/>
          <ac:spMkLst>
            <pc:docMk/>
            <pc:sldMk cId="3318333246" sldId="289"/>
            <ac:spMk id="42" creationId="{9183B410-94E5-08E6-D599-6EF7734409AD}"/>
          </ac:spMkLst>
        </pc:spChg>
        <pc:cxnChg chg="add mod">
          <ac:chgData name="Cirino PIETRO ANDREA" userId="06373c25-59ec-41ba-8008-fd845f0b8aed" providerId="ADAL" clId="{7AB1CD84-D8C8-42CA-B136-55A390234309}" dt="2024-11-15T10:05:06.382" v="536" actId="14100"/>
          <ac:cxnSpMkLst>
            <pc:docMk/>
            <pc:sldMk cId="3318333246" sldId="289"/>
            <ac:cxnSpMk id="8" creationId="{66C41A5A-BFE2-4154-B0A6-20C25F274D81}"/>
          </ac:cxnSpMkLst>
        </pc:cxnChg>
        <pc:cxnChg chg="add mod">
          <ac:chgData name="Cirino PIETRO ANDREA" userId="06373c25-59ec-41ba-8008-fd845f0b8aed" providerId="ADAL" clId="{7AB1CD84-D8C8-42CA-B136-55A390234309}" dt="2024-11-15T10:09:07.657" v="626" actId="14100"/>
          <ac:cxnSpMkLst>
            <pc:docMk/>
            <pc:sldMk cId="3318333246" sldId="289"/>
            <ac:cxnSpMk id="15" creationId="{040F089B-48B8-4061-255A-094981F8734D}"/>
          </ac:cxnSpMkLst>
        </pc:cxnChg>
        <pc:cxnChg chg="add del mod">
          <ac:chgData name="Cirino PIETRO ANDREA" userId="06373c25-59ec-41ba-8008-fd845f0b8aed" providerId="ADAL" clId="{7AB1CD84-D8C8-42CA-B136-55A390234309}" dt="2024-11-15T10:07:56.972" v="593" actId="478"/>
          <ac:cxnSpMkLst>
            <pc:docMk/>
            <pc:sldMk cId="3318333246" sldId="289"/>
            <ac:cxnSpMk id="24" creationId="{3475FBD6-07DD-B0A9-20D8-96B599961FD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6" creationId="{67F84A4F-C89A-08F4-3DA5-455D7694A11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9" creationId="{5096EA82-5976-8E16-3946-4F55EF6B1602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0:13:55.879" v="638" actId="1076"/>
        <pc:sldMkLst>
          <pc:docMk/>
          <pc:sldMk cId="1870990245" sldId="290"/>
        </pc:sldMkLst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7" creationId="{BE3B9975-7A14-917D-4229-770F710AAA66}"/>
          </ac:spMkLst>
        </pc:spChg>
        <pc:spChg chg="add del">
          <ac:chgData name="Cirino PIETRO ANDREA" userId="06373c25-59ec-41ba-8008-fd845f0b8aed" providerId="ADAL" clId="{7AB1CD84-D8C8-42CA-B136-55A390234309}" dt="2024-11-15T10:12:58.533" v="634" actId="22"/>
          <ac:spMkLst>
            <pc:docMk/>
            <pc:sldMk cId="1870990245" sldId="290"/>
            <ac:spMk id="10" creationId="{710C5A01-5DC3-71AA-A25C-F2505FE0D407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2" creationId="{87B65E5B-D689-0759-0B43-218396106F44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4" creationId="{0C75B2A6-192B-09E1-0B54-414A60D1942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20" creationId="{5ADA1B3B-37E4-448F-C4BD-4C6F3357D2B3}"/>
          </ac:spMkLst>
        </pc:sp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4" creationId="{59D73A29-B855-C5CD-1122-DF06B2162A1F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9" creationId="{56E2A156-3D43-6557-3DE0-CF8D9400CA6A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13" creationId="{39C55CD1-2F44-D816-D881-846330D9FD22}"/>
          </ac:picMkLst>
        </pc:picChg>
        <pc:picChg chg="add mod">
          <ac:chgData name="Cirino PIETRO ANDREA" userId="06373c25-59ec-41ba-8008-fd845f0b8aed" providerId="ADAL" clId="{7AB1CD84-D8C8-42CA-B136-55A390234309}" dt="2024-11-15T10:13:55.879" v="638" actId="1076"/>
          <ac:picMkLst>
            <pc:docMk/>
            <pc:sldMk cId="1870990245" sldId="290"/>
            <ac:picMk id="18" creationId="{C5B71177-2D12-7E8C-817D-78D504E2155C}"/>
          </ac:picMkLst>
        </pc:pic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7" creationId="{162FDF1D-F80F-2F59-B86C-D9EEED16938E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9" creationId="{5096EA82-5976-8E16-3946-4F55EF6B160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34" creationId="{3445D7BC-BC44-BB96-63D8-D93D770D9E0A}"/>
          </ac:cxnSpMkLst>
        </pc:cxnChg>
      </pc:sldChg>
      <pc:sldChg chg="addSp delSp modSp new mod">
        <pc:chgData name="Cirino PIETRO ANDREA" userId="06373c25-59ec-41ba-8008-fd845f0b8aed" providerId="ADAL" clId="{7AB1CD84-D8C8-42CA-B136-55A390234309}" dt="2024-11-15T13:06:45.471" v="1051" actId="1076"/>
        <pc:sldMkLst>
          <pc:docMk/>
          <pc:sldMk cId="2484726018" sldId="291"/>
        </pc:sldMkLst>
        <pc:spChg chg="add del mod">
          <ac:chgData name="Cirino PIETRO ANDREA" userId="06373c25-59ec-41ba-8008-fd845f0b8aed" providerId="ADAL" clId="{7AB1CD84-D8C8-42CA-B136-55A390234309}" dt="2024-11-15T13:05:21.663" v="1033" actId="1076"/>
          <ac:spMkLst>
            <pc:docMk/>
            <pc:sldMk cId="2484726018" sldId="291"/>
            <ac:spMk id="2" creationId="{103FA0CC-6940-CF5B-C9B6-FEB773BA5E89}"/>
          </ac:spMkLst>
        </pc:spChg>
        <pc:spChg chg="add del mod">
          <ac:chgData name="Cirino PIETRO ANDREA" userId="06373c25-59ec-41ba-8008-fd845f0b8aed" providerId="ADAL" clId="{7AB1CD84-D8C8-42CA-B136-55A390234309}" dt="2024-11-15T13:06:38.517" v="1049" actId="478"/>
          <ac:spMkLst>
            <pc:docMk/>
            <pc:sldMk cId="2484726018" sldId="291"/>
            <ac:spMk id="6" creationId="{80273B1D-7BC9-EEBC-AE2F-954083113117}"/>
          </ac:spMkLst>
        </pc:spChg>
        <pc:spChg chg="add del mod">
          <ac:chgData name="Cirino PIETRO ANDREA" userId="06373c25-59ec-41ba-8008-fd845f0b8aed" providerId="ADAL" clId="{7AB1CD84-D8C8-42CA-B136-55A390234309}" dt="2024-11-15T13:06:35.848" v="1048" actId="478"/>
          <ac:spMkLst>
            <pc:docMk/>
            <pc:sldMk cId="2484726018" sldId="291"/>
            <ac:spMk id="7" creationId="{8AE59960-6187-33AE-C9F4-F87CF35507C9}"/>
          </ac:spMkLst>
        </pc:spChg>
        <pc:spChg chg="add del mod">
          <ac:chgData name="Cirino PIETRO ANDREA" userId="06373c25-59ec-41ba-8008-fd845f0b8aed" providerId="ADAL" clId="{7AB1CD84-D8C8-42CA-B136-55A390234309}" dt="2024-11-15T13:05:21.277" v="1032" actId="21"/>
          <ac:spMkLst>
            <pc:docMk/>
            <pc:sldMk cId="2484726018" sldId="291"/>
            <ac:spMk id="9" creationId="{B4D8938C-0445-4F5A-B41D-798A0FCE068E}"/>
          </ac:spMkLst>
        </pc:spChg>
        <pc:graphicFrameChg chg="add del mod">
          <ac:chgData name="Cirino PIETRO ANDREA" userId="06373c25-59ec-41ba-8008-fd845f0b8aed" providerId="ADAL" clId="{7AB1CD84-D8C8-42CA-B136-55A390234309}" dt="2024-11-15T10:38:54.252" v="653" actId="478"/>
          <ac:graphicFrameMkLst>
            <pc:docMk/>
            <pc:sldMk cId="2484726018" sldId="291"/>
            <ac:graphicFrameMk id="3" creationId="{76CABBE1-CD27-B091-028C-7D912642B63F}"/>
          </ac:graphicFrameMkLst>
        </pc:graphicFrameChg>
        <pc:graphicFrameChg chg="add mod modGraphic">
          <ac:chgData name="Cirino PIETRO ANDREA" userId="06373c25-59ec-41ba-8008-fd845f0b8aed" providerId="ADAL" clId="{7AB1CD84-D8C8-42CA-B136-55A390234309}" dt="2024-11-15T13:06:45.471" v="1051" actId="1076"/>
          <ac:graphicFrameMkLst>
            <pc:docMk/>
            <pc:sldMk cId="2484726018" sldId="291"/>
            <ac:graphicFrameMk id="4" creationId="{A633ABAB-6260-AF7C-ED5D-C6132A81620E}"/>
          </ac:graphicFrameMkLst>
        </pc:graphicFrameChg>
        <pc:graphicFrameChg chg="add del mod modGraphic">
          <ac:chgData name="Cirino PIETRO ANDREA" userId="06373c25-59ec-41ba-8008-fd845f0b8aed" providerId="ADAL" clId="{7AB1CD84-D8C8-42CA-B136-55A390234309}" dt="2024-11-15T13:06:35.848" v="1048" actId="478"/>
          <ac:graphicFrameMkLst>
            <pc:docMk/>
            <pc:sldMk cId="2484726018" sldId="291"/>
            <ac:graphicFrameMk id="5" creationId="{2731C445-BCB7-CBC9-0767-A61D925E9A9E}"/>
          </ac:graphicFrameMkLst>
        </pc:graphicFrameChg>
      </pc:sldChg>
      <pc:sldChg chg="addSp modSp add mod modAnim">
        <pc:chgData name="Cirino PIETRO ANDREA" userId="06373c25-59ec-41ba-8008-fd845f0b8aed" providerId="ADAL" clId="{7AB1CD84-D8C8-42CA-B136-55A390234309}" dt="2024-11-15T13:50:01.866" v="1545"/>
        <pc:sldMkLst>
          <pc:docMk/>
          <pc:sldMk cId="2359923420" sldId="292"/>
        </pc:sldMkLst>
        <pc:spChg chg="mod">
          <ac:chgData name="Cirino PIETRO ANDREA" userId="06373c25-59ec-41ba-8008-fd845f0b8aed" providerId="ADAL" clId="{7AB1CD84-D8C8-42CA-B136-55A390234309}" dt="2024-11-15T10:59:57.833" v="816" actId="20577"/>
          <ac:spMkLst>
            <pc:docMk/>
            <pc:sldMk cId="2359923420" sldId="292"/>
            <ac:spMk id="2" creationId="{83845F03-F68F-DE40-D18C-059621DB59D0}"/>
          </ac:spMkLst>
        </pc:spChg>
        <pc:spChg chg="add mod">
          <ac:chgData name="Cirino PIETRO ANDREA" userId="06373c25-59ec-41ba-8008-fd845f0b8aed" providerId="ADAL" clId="{7AB1CD84-D8C8-42CA-B136-55A390234309}" dt="2024-11-15T13:43:24.864" v="1484" actId="313"/>
          <ac:spMkLst>
            <pc:docMk/>
            <pc:sldMk cId="2359923420" sldId="292"/>
            <ac:spMk id="3" creationId="{ABD7A5C1-5AE7-A310-4DD6-53F7324AE43A}"/>
          </ac:spMkLst>
        </pc:spChg>
        <pc:spChg chg="add mod">
          <ac:chgData name="Cirino PIETRO ANDREA" userId="06373c25-59ec-41ba-8008-fd845f0b8aed" providerId="ADAL" clId="{7AB1CD84-D8C8-42CA-B136-55A390234309}" dt="2024-11-15T13:43:51.127" v="1499" actId="313"/>
          <ac:spMkLst>
            <pc:docMk/>
            <pc:sldMk cId="2359923420" sldId="292"/>
            <ac:spMk id="5" creationId="{3521A9BA-D28D-DEAA-6CE7-BAEC0D8308C8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7:00.276" v="1437" actId="1076"/>
          <ac:spMkLst>
            <pc:docMk/>
            <pc:sldMk cId="2359923420" sldId="29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35" creationId="{66BD7D2D-906A-6C8D-A387-B4533C85303C}"/>
          </ac:spMkLst>
        </pc:spChg>
        <pc:picChg chg="mod">
          <ac:chgData name="Cirino PIETRO ANDREA" userId="06373c25-59ec-41ba-8008-fd845f0b8aed" providerId="ADAL" clId="{7AB1CD84-D8C8-42CA-B136-55A390234309}" dt="2024-11-15T13:36:58.292" v="1436" actId="1076"/>
          <ac:picMkLst>
            <pc:docMk/>
            <pc:sldMk cId="2359923420" sldId="292"/>
            <ac:picMk id="4" creationId="{F18C5E59-ACDC-26E5-8171-BC9B9F29FA3C}"/>
          </ac:picMkLst>
        </pc:pic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9" creationId="{6736908D-E422-954A-7C24-A8991D3F1625}"/>
          </ac:cxnSpMkLst>
        </pc:cxnChg>
      </pc:sldChg>
      <pc:sldChg chg="add del ord">
        <pc:chgData name="Cirino PIETRO ANDREA" userId="06373c25-59ec-41ba-8008-fd845f0b8aed" providerId="ADAL" clId="{7AB1CD84-D8C8-42CA-B136-55A390234309}" dt="2024-11-15T10:57:51.809" v="794" actId="47"/>
        <pc:sldMkLst>
          <pc:docMk/>
          <pc:sldMk cId="286882581" sldId="293"/>
        </pc:sldMkLst>
      </pc:sldChg>
      <pc:sldChg chg="addSp modSp add del">
        <pc:chgData name="Cirino PIETRO ANDREA" userId="06373c25-59ec-41ba-8008-fd845f0b8aed" providerId="ADAL" clId="{7AB1CD84-D8C8-42CA-B136-55A390234309}" dt="2024-11-15T13:35:23.148" v="1431" actId="47"/>
        <pc:sldMkLst>
          <pc:docMk/>
          <pc:sldMk cId="3424583821" sldId="293"/>
        </pc:sldMkLst>
        <pc:spChg chg="add mod">
          <ac:chgData name="Cirino PIETRO ANDREA" userId="06373c25-59ec-41ba-8008-fd845f0b8aed" providerId="ADAL" clId="{7AB1CD84-D8C8-42CA-B136-55A390234309}" dt="2024-11-15T10:58:01.145" v="796"/>
          <ac:spMkLst>
            <pc:docMk/>
            <pc:sldMk cId="3424583821" sldId="293"/>
            <ac:spMk id="3" creationId="{BF07EEE8-82A9-2DD4-8B08-83D478597054}"/>
          </ac:spMkLst>
        </pc:spChg>
      </pc:sldChg>
      <pc:sldChg chg="addSp delSp modSp add mod modAnim">
        <pc:chgData name="Cirino PIETRO ANDREA" userId="06373c25-59ec-41ba-8008-fd845f0b8aed" providerId="ADAL" clId="{7AB1CD84-D8C8-42CA-B136-55A390234309}" dt="2024-11-15T13:43:45.184" v="1491" actId="313"/>
        <pc:sldMkLst>
          <pc:docMk/>
          <pc:sldMk cId="3306594494" sldId="294"/>
        </pc:sldMkLst>
        <pc:spChg chg="mod">
          <ac:chgData name="Cirino PIETRO ANDREA" userId="06373c25-59ec-41ba-8008-fd845f0b8aed" providerId="ADAL" clId="{7AB1CD84-D8C8-42CA-B136-55A390234309}" dt="2024-11-15T12:45:56.153" v="828" actId="20577"/>
          <ac:spMkLst>
            <pc:docMk/>
            <pc:sldMk cId="3306594494" sldId="294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2:46:17.530" v="831" actId="1076"/>
          <ac:spMkLst>
            <pc:docMk/>
            <pc:sldMk cId="3306594494" sldId="294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2:46:08.149" v="830" actId="478"/>
          <ac:spMkLst>
            <pc:docMk/>
            <pc:sldMk cId="3306594494" sldId="294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3:40:53.940" v="1465" actId="1076"/>
          <ac:spMkLst>
            <pc:docMk/>
            <pc:sldMk cId="3306594494" sldId="294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3:29:52.704" v="1394" actId="478"/>
          <ac:spMkLst>
            <pc:docMk/>
            <pc:sldMk cId="3306594494" sldId="294"/>
            <ac:spMk id="18" creationId="{63389DC7-A79F-8ACA-9699-2E221B45CD9B}"/>
          </ac:spMkLst>
        </pc:spChg>
        <pc:spChg chg="mod">
          <ac:chgData name="Cirino PIETRO ANDREA" userId="06373c25-59ec-41ba-8008-fd845f0b8aed" providerId="ADAL" clId="{7AB1CD84-D8C8-42CA-B136-55A390234309}" dt="2024-11-15T12:46:54.363" v="840" actId="20577"/>
          <ac:spMkLst>
            <pc:docMk/>
            <pc:sldMk cId="3306594494" sldId="294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45.184" v="1491" actId="313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AB1CD84-D8C8-42CA-B136-55A390234309}" dt="2024-11-15T12:46:34.161" v="835" actId="1076"/>
          <ac:spMkLst>
            <pc:docMk/>
            <pc:sldMk cId="3306594494" sldId="294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2:46:25.218" v="833" actId="14100"/>
          <ac:cxnSpMkLst>
            <pc:docMk/>
            <pc:sldMk cId="3306594494" sldId="294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2:46:21.711" v="832" actId="14100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modSp add mod modAnim">
        <pc:chgData name="Cirino PIETRO ANDREA" userId="06373c25-59ec-41ba-8008-fd845f0b8aed" providerId="ADAL" clId="{7AB1CD84-D8C8-42CA-B136-55A390234309}" dt="2024-11-15T13:50:59.485" v="1547"/>
        <pc:sldMkLst>
          <pc:docMk/>
          <pc:sldMk cId="1581046608" sldId="295"/>
        </pc:sldMkLst>
        <pc:spChg chg="mod">
          <ac:chgData name="Cirino PIETRO ANDREA" userId="06373c25-59ec-41ba-8008-fd845f0b8aed" providerId="ADAL" clId="{7AB1CD84-D8C8-42CA-B136-55A390234309}" dt="2024-11-15T12:52:26.628" v="871" actId="20577"/>
          <ac:spMkLst>
            <pc:docMk/>
            <pc:sldMk cId="1581046608" sldId="295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AB1CD84-D8C8-42CA-B136-55A390234309}" dt="2024-11-15T13:43:25.560" v="1485" actId="313"/>
          <ac:spMkLst>
            <pc:docMk/>
            <pc:sldMk cId="1581046608" sldId="295"/>
            <ac:spMk id="14" creationId="{D4CDAE0D-FE03-7AD9-2735-4B765DFBDED0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AB1CD84-D8C8-42CA-B136-55A390234309}" dt="2024-11-15T13:43:51.847" v="1500" actId="313"/>
          <ac:spMkLst>
            <pc:docMk/>
            <pc:sldMk cId="1581046608" sldId="295"/>
            <ac:spMk id="18" creationId="{EC4D9CBF-DB00-8216-DC82-C34D29619307}"/>
          </ac:spMkLst>
        </pc:spChg>
        <pc:spChg chg="mod">
          <ac:chgData name="Cirino PIETRO ANDREA" userId="06373c25-59ec-41ba-8008-fd845f0b8aed" providerId="ADAL" clId="{7AB1CD84-D8C8-42CA-B136-55A390234309}" dt="2024-11-15T12:53:15.857" v="899" actId="1076"/>
          <ac:spMkLst>
            <pc:docMk/>
            <pc:sldMk cId="1581046608" sldId="295"/>
            <ac:spMk id="19" creationId="{4C5C0084-5E6E-376D-D718-8A53B848D606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59:03.788" v="1579" actId="20577"/>
        <pc:sldMkLst>
          <pc:docMk/>
          <pc:sldMk cId="3207553317" sldId="296"/>
        </pc:sldMkLst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13:13:51.250" v="1091" actId="478"/>
          <ac:spMkLst>
            <pc:docMk/>
            <pc:sldMk cId="3207553317" sldId="296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13:48.777" v="1090" actId="478"/>
          <ac:spMkLst>
            <pc:docMk/>
            <pc:sldMk cId="3207553317" sldId="296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13:47.656" v="1089" actId="478"/>
          <ac:spMkLst>
            <pc:docMk/>
            <pc:sldMk cId="3207553317" sldId="296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57:02.930" v="1567" actId="20577"/>
          <ac:spMkLst>
            <pc:docMk/>
            <pc:sldMk cId="3207553317" sldId="296"/>
            <ac:spMk id="12" creationId="{1FF62054-20EB-F52B-5EDD-644CE5CD1983}"/>
          </ac:spMkLst>
        </pc:spChg>
        <pc:spChg chg="add mod">
          <ac:chgData name="Cirino PIETRO ANDREA" userId="06373c25-59ec-41ba-8008-fd845f0b8aed" providerId="ADAL" clId="{7AB1CD84-D8C8-42CA-B136-55A390234309}" dt="2024-11-15T13:59:03.788" v="1579" actId="20577"/>
          <ac:spMkLst>
            <pc:docMk/>
            <pc:sldMk cId="3207553317" sldId="296"/>
            <ac:spMk id="13" creationId="{D7944D5A-250D-5F7D-B9DD-1479AA34E779}"/>
          </ac:spMkLst>
        </pc:spChg>
        <pc:spChg chg="add mod">
          <ac:chgData name="Cirino PIETRO ANDREA" userId="06373c25-59ec-41ba-8008-fd845f0b8aed" providerId="ADAL" clId="{7AB1CD84-D8C8-42CA-B136-55A390234309}" dt="2024-11-15T13:43:11.127" v="1469" actId="313"/>
          <ac:spMkLst>
            <pc:docMk/>
            <pc:sldMk cId="3207553317" sldId="296"/>
            <ac:spMk id="14" creationId="{CD328B97-C707-E7A5-8095-6B32F39AE958}"/>
          </ac:spMkLst>
        </pc:spChg>
        <pc:spChg chg="add mod">
          <ac:chgData name="Cirino PIETRO ANDREA" userId="06373c25-59ec-41ba-8008-fd845f0b8aed" providerId="ADAL" clId="{7AB1CD84-D8C8-42CA-B136-55A390234309}" dt="2024-11-15T13:43:43.234" v="1488" actId="313"/>
          <ac:spMkLst>
            <pc:docMk/>
            <pc:sldMk cId="3207553317" sldId="296"/>
            <ac:spMk id="15" creationId="{3B093486-3C91-52A3-6A4A-A5DFCDFAFA8E}"/>
          </ac:spMkLst>
        </pc:sp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addSp modSp add mod">
        <pc:chgData name="Cirino PIETRO ANDREA" userId="06373c25-59ec-41ba-8008-fd845f0b8aed" providerId="ADAL" clId="{7AB1CD84-D8C8-42CA-B136-55A390234309}" dt="2024-11-15T13:44:34.778" v="1520" actId="20577"/>
        <pc:sldMkLst>
          <pc:docMk/>
          <pc:sldMk cId="4048341618" sldId="297"/>
        </pc:sldMkLst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44:34.778" v="1520" actId="20577"/>
          <ac:spMkLst>
            <pc:docMk/>
            <pc:sldMk cId="4048341618" sldId="297"/>
            <ac:spMk id="10" creationId="{65B591DC-4CA5-03FE-F775-38F38C19AD5F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43:13.825" v="1470" actId="313"/>
          <ac:spMkLst>
            <pc:docMk/>
            <pc:sldMk cId="4048341618" sldId="297"/>
            <ac:spMk id="12" creationId="{87B456C7-58CA-966D-CA0B-6C4133834331}"/>
          </ac:spMkLst>
        </pc:spChg>
        <pc:spChg chg="add mod">
          <ac:chgData name="Cirino PIETRO ANDREA" userId="06373c25-59ec-41ba-8008-fd845f0b8aed" providerId="ADAL" clId="{7AB1CD84-D8C8-42CA-B136-55A390234309}" dt="2024-11-15T13:43:44.009" v="1489" actId="313"/>
          <ac:spMkLst>
            <pc:docMk/>
            <pc:sldMk cId="4048341618" sldId="297"/>
            <ac:spMk id="13" creationId="{1097DB3B-7711-6E91-02D4-236CD384B804}"/>
          </ac:spMkLst>
        </pc:sp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4" creationId="{F18C5E59-ACDC-26E5-8171-BC9B9F29FA3C}"/>
          </ac:picMkLst>
        </pc:picChg>
      </pc:sldChg>
      <pc:sldChg chg="addSp delSp modSp add mod modAnim">
        <pc:chgData name="Cirino PIETRO ANDREA" userId="06373c25-59ec-41ba-8008-fd845f0b8aed" providerId="ADAL" clId="{7AB1CD84-D8C8-42CA-B136-55A390234309}" dt="2024-11-15T13:45:55.949" v="1524"/>
        <pc:sldMkLst>
          <pc:docMk/>
          <pc:sldMk cId="2372238171" sldId="298"/>
        </pc:sldMkLst>
        <pc:spChg chg="add del mod">
          <ac:chgData name="Cirino PIETRO ANDREA" userId="06373c25-59ec-41ba-8008-fd845f0b8aed" providerId="ADAL" clId="{7AB1CD84-D8C8-42CA-B136-55A390234309}" dt="2024-11-15T13:30:43.959" v="1400" actId="478"/>
          <ac:spMkLst>
            <pc:docMk/>
            <pc:sldMk cId="2372238171" sldId="298"/>
            <ac:spMk id="3" creationId="{FB8A4F2C-6D62-8970-7EBC-27CCFCFC8B1E}"/>
          </ac:spMkLst>
        </pc:spChg>
        <pc:spChg chg="add mod">
          <ac:chgData name="Cirino PIETRO ANDREA" userId="06373c25-59ec-41ba-8008-fd845f0b8aed" providerId="ADAL" clId="{7AB1CD84-D8C8-42CA-B136-55A390234309}" dt="2024-11-15T13:43:45.895" v="1492" actId="313"/>
          <ac:spMkLst>
            <pc:docMk/>
            <pc:sldMk cId="2372238171" sldId="298"/>
            <ac:spMk id="5" creationId="{D94224FC-B6B6-2C89-951F-BD1BD5C90B34}"/>
          </ac:spMkLst>
        </pc:spChg>
        <pc:spChg chg="add mod">
          <ac:chgData name="Cirino PIETRO ANDREA" userId="06373c25-59ec-41ba-8008-fd845f0b8aed" providerId="ADAL" clId="{7AB1CD84-D8C8-42CA-B136-55A390234309}" dt="2024-11-15T13:43:46.398" v="1493" actId="313"/>
          <ac:spMkLst>
            <pc:docMk/>
            <pc:sldMk cId="2372238171" sldId="298"/>
            <ac:spMk id="6" creationId="{0E687394-C57F-E4D7-0979-4F3DF2A4AD83}"/>
          </ac:spMkLst>
        </pc:spChg>
        <pc:spChg chg="add mod">
          <ac:chgData name="Cirino PIETRO ANDREA" userId="06373c25-59ec-41ba-8008-fd845f0b8aed" providerId="ADAL" clId="{7AB1CD84-D8C8-42CA-B136-55A390234309}" dt="2024-11-15T13:43:46.974" v="1494" actId="313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8" creationId="{AA6F190B-B04A-2C49-45BB-AECEF5FBE3F4}"/>
          </ac:spMkLst>
        </pc:spChg>
        <pc:spChg chg="mod">
          <ac:chgData name="Cirino PIETRO ANDREA" userId="06373c25-59ec-41ba-8008-fd845f0b8aed" providerId="ADAL" clId="{7AB1CD84-D8C8-42CA-B136-55A390234309}" dt="2024-11-15T13:31:28.027" v="1405" actId="1076"/>
          <ac:spMkLst>
            <pc:docMk/>
            <pc:sldMk cId="2372238171" sldId="298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3:43:15.342" v="1472" actId="313"/>
        <pc:sldMkLst>
          <pc:docMk/>
          <pc:sldMk cId="68489234" sldId="299"/>
        </pc:sldMkLst>
        <pc:spChg chg="add mod">
          <ac:chgData name="Cirino PIETRO ANDREA" userId="06373c25-59ec-41ba-8008-fd845f0b8aed" providerId="ADAL" clId="{7AB1CD84-D8C8-42CA-B136-55A390234309}" dt="2024-11-15T13:43:15.342" v="1472" actId="313"/>
          <ac:spMkLst>
            <pc:docMk/>
            <pc:sldMk cId="68489234" sldId="299"/>
            <ac:spMk id="2" creationId="{DE44649E-62DF-2992-00DE-9693E8637FF3}"/>
          </ac:spMkLst>
        </pc:spChg>
        <pc:spChg chg="add del mod">
          <ac:chgData name="Cirino PIETRO ANDREA" userId="06373c25-59ec-41ba-8008-fd845f0b8aed" providerId="ADAL" clId="{7AB1CD84-D8C8-42CA-B136-55A390234309}" dt="2024-11-15T13:30:14.824" v="1397" actId="478"/>
          <ac:spMkLst>
            <pc:docMk/>
            <pc:sldMk cId="68489234" sldId="299"/>
            <ac:spMk id="3" creationId="{B364258F-ECF4-BFE8-1191-B6E308D620A9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4" creationId="{0653E29B-178E-D62D-7116-7E06962C34DF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5" creationId="{6140C6FD-3585-DD77-4F65-940DAC6FBD50}"/>
          </ac:spMkLst>
        </pc:spChg>
        <pc:spChg chg="add mod">
          <ac:chgData name="Cirino PIETRO ANDREA" userId="06373c25-59ec-41ba-8008-fd845f0b8aed" providerId="ADAL" clId="{7AB1CD84-D8C8-42CA-B136-55A390234309}" dt="2024-11-15T13:41:53.393" v="1468"/>
          <ac:spMkLst>
            <pc:docMk/>
            <pc:sldMk cId="68489234" sldId="299"/>
            <ac:spMk id="9" creationId="{3905F585-9837-3EC4-2218-F4B2B571ED66}"/>
          </ac:spMkLst>
        </pc:spChg>
        <pc:picChg chg="del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30" creationId="{B45044A4-9E33-9468-28D8-45198A0535DC}"/>
          </ac:cxnSpMkLst>
        </pc:cxnChg>
      </pc:sldChg>
      <pc:sldChg chg="addSp delSp modSp add del mod">
        <pc:chgData name="Cirino PIETRO ANDREA" userId="06373c25-59ec-41ba-8008-fd845f0b8aed" providerId="ADAL" clId="{7AB1CD84-D8C8-42CA-B136-55A390234309}" dt="2024-11-15T13:27:34.409" v="1365" actId="47"/>
        <pc:sldMkLst>
          <pc:docMk/>
          <pc:sldMk cId="2188971581" sldId="300"/>
        </pc:sldMkLst>
        <pc:spChg chg="add mod">
          <ac:chgData name="Cirino PIETRO ANDREA" userId="06373c25-59ec-41ba-8008-fd845f0b8aed" providerId="ADAL" clId="{7AB1CD84-D8C8-42CA-B136-55A390234309}" dt="2024-11-15T13:24:37.654" v="1305"/>
          <ac:spMkLst>
            <pc:docMk/>
            <pc:sldMk cId="2188971581" sldId="300"/>
            <ac:spMk id="3" creationId="{AE56B4C5-7DAD-B94E-000B-8EC2FE9F305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6" creationId="{8C177FEC-3B22-7B84-A8B7-777F72933AAA}"/>
          </ac:spMkLst>
        </pc:spChg>
        <pc:picChg chg="add mod">
          <ac:chgData name="Cirino PIETRO ANDREA" userId="06373c25-59ec-41ba-8008-fd845f0b8aed" providerId="ADAL" clId="{7AB1CD84-D8C8-42CA-B136-55A390234309}" dt="2024-11-15T13:24:37.654" v="1305"/>
          <ac:picMkLst>
            <pc:docMk/>
            <pc:sldMk cId="2188971581" sldId="300"/>
            <ac:picMk id="2" creationId="{C0FE1BDB-205C-33A1-C32F-FEF0E51FB4B8}"/>
          </ac:picMkLst>
        </pc:picChg>
        <pc:picChg chg="mod">
          <ac:chgData name="Cirino PIETRO ANDREA" userId="06373c25-59ec-41ba-8008-fd845f0b8aed" providerId="ADAL" clId="{7AB1CD84-D8C8-42CA-B136-55A390234309}" dt="2024-11-15T13:24:56.930" v="1310" actId="1076"/>
          <ac:picMkLst>
            <pc:docMk/>
            <pc:sldMk cId="2188971581" sldId="300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13:24:20.643" v="1301" actId="478"/>
          <ac:picMkLst>
            <pc:docMk/>
            <pc:sldMk cId="2188971581" sldId="300"/>
            <ac:picMk id="28" creationId="{A8CF84FE-632F-8D74-1FF3-C07DF2F74BDE}"/>
          </ac:picMkLst>
        </pc:picChg>
        <pc:picChg chg="del">
          <ac:chgData name="Cirino PIETRO ANDREA" userId="06373c25-59ec-41ba-8008-fd845f0b8aed" providerId="ADAL" clId="{7AB1CD84-D8C8-42CA-B136-55A390234309}" dt="2024-11-15T13:24:22.994" v="1304" actId="478"/>
          <ac:picMkLst>
            <pc:docMk/>
            <pc:sldMk cId="2188971581" sldId="300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24:59.845" v="1311" actId="478"/>
          <ac:cxnSpMkLst>
            <pc:docMk/>
            <pc:sldMk cId="2188971581" sldId="300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13:24:22.531" v="1303" actId="478"/>
          <ac:cxnSpMkLst>
            <pc:docMk/>
            <pc:sldMk cId="2188971581" sldId="300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24:21.560" v="1302" actId="478"/>
          <ac:cxnSpMkLst>
            <pc:docMk/>
            <pc:sldMk cId="2188971581" sldId="300"/>
            <ac:cxnSpMk id="30" creationId="{B45044A4-9E33-9468-28D8-45198A0535DC}"/>
          </ac:cxnSpMkLst>
        </pc:cxnChg>
      </pc:sldChg>
      <pc:sldChg chg="addSp delSp modSp new mod modAnim">
        <pc:chgData name="Cirino PIETRO ANDREA" userId="06373c25-59ec-41ba-8008-fd845f0b8aed" providerId="ADAL" clId="{7AB1CD84-D8C8-42CA-B136-55A390234309}" dt="2024-11-15T13:55:47.486" v="1557"/>
        <pc:sldMkLst>
          <pc:docMk/>
          <pc:sldMk cId="1329430355" sldId="301"/>
        </pc:sldMkLst>
        <pc:spChg chg="add del mod">
          <ac:chgData name="Cirino PIETRO ANDREA" userId="06373c25-59ec-41ba-8008-fd845f0b8aed" providerId="ADAL" clId="{7AB1CD84-D8C8-42CA-B136-55A390234309}" dt="2024-11-15T13:27:45.123" v="1369" actId="1076"/>
          <ac:spMkLst>
            <pc:docMk/>
            <pc:sldMk cId="1329430355" sldId="301"/>
            <ac:spMk id="2" creationId="{ACC26601-7AB2-A1DD-813A-FA76509EA13E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4" creationId="{B9CA7E05-3AB1-10DD-6ABD-83555DE9D6D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5" creationId="{84B38898-22A0-8C6C-6847-336104CF79B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6" creationId="{B18B850D-2201-0E12-E2E6-470F12AE032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7" creationId="{48E0CE2A-5680-416C-D93B-FD3951E3ABD4}"/>
          </ac:spMkLst>
        </pc:spChg>
        <pc:spChg chg="add del mod">
          <ac:chgData name="Cirino PIETRO ANDREA" userId="06373c25-59ec-41ba-8008-fd845f0b8aed" providerId="ADAL" clId="{7AB1CD84-D8C8-42CA-B136-55A390234309}" dt="2024-11-15T13:26:23.612" v="1339" actId="478"/>
          <ac:spMkLst>
            <pc:docMk/>
            <pc:sldMk cId="1329430355" sldId="301"/>
            <ac:spMk id="9" creationId="{B495223A-C458-27A6-4DEF-4DD309532D25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0" creationId="{DB029989-A26F-CE25-94CC-4790E757EF5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7" creationId="{8DBC677A-064D-4256-EAF1-38E93BCDEDA4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8" creationId="{78B9E63F-6B42-944E-A81C-543F6585AAE7}"/>
          </ac:spMkLst>
        </pc:spChg>
        <pc:spChg chg="add del mod">
          <ac:chgData name="Cirino PIETRO ANDREA" userId="06373c25-59ec-41ba-8008-fd845f0b8aed" providerId="ADAL" clId="{7AB1CD84-D8C8-42CA-B136-55A390234309}" dt="2024-11-15T13:27:44.694" v="1368" actId="21"/>
          <ac:spMkLst>
            <pc:docMk/>
            <pc:sldMk cId="1329430355" sldId="301"/>
            <ac:spMk id="20" creationId="{6C5B0A42-163E-E0A2-E143-F83FA028A8CE}"/>
          </ac:spMkLst>
        </pc:spChg>
        <pc:spChg chg="add mod">
          <ac:chgData name="Cirino PIETRO ANDREA" userId="06373c25-59ec-41ba-8008-fd845f0b8aed" providerId="ADAL" clId="{7AB1CD84-D8C8-42CA-B136-55A390234309}" dt="2024-11-15T13:43:26.791" v="1487" actId="313"/>
          <ac:spMkLst>
            <pc:docMk/>
            <pc:sldMk cId="1329430355" sldId="301"/>
            <ac:spMk id="24" creationId="{3940A6EF-98AD-0859-028E-2CE92575CF39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25" creationId="{B885ADE1-7966-65FA-44B5-23F77F9AF64E}"/>
          </ac:spMkLst>
        </pc:sp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3" creationId="{F18F17AA-1ED1-E652-B292-EE0807B1DAEC}"/>
          </ac:picMkLst>
        </pc:pic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8" creationId="{5F133E27-095A-26D1-D133-1C0D93C8E12C}"/>
          </ac:picMkLst>
        </pc:pic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2" creationId="{7CDC46DA-7974-DDAC-F67A-405A6D871602}"/>
          </ac:cxnSpMkLst>
        </pc:cxnChg>
        <pc:cxnChg chg="add del mod">
          <ac:chgData name="Cirino PIETRO ANDREA" userId="06373c25-59ec-41ba-8008-fd845f0b8aed" providerId="ADAL" clId="{7AB1CD84-D8C8-42CA-B136-55A390234309}" dt="2024-11-15T13:26:54.936" v="1345" actId="478"/>
          <ac:cxnSpMkLst>
            <pc:docMk/>
            <pc:sldMk cId="1329430355" sldId="301"/>
            <ac:cxnSpMk id="14" creationId="{241587E7-C1E0-2FE1-9D8B-ACD322136FFA}"/>
          </ac:cxnSpMkLst>
        </pc:cxn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addSp modSp add del mod">
        <pc:chgData name="Cirino PIETRO ANDREA" userId="06373c25-59ec-41ba-8008-fd845f0b8aed" providerId="ADAL" clId="{7AB1CD84-D8C8-42CA-B136-55A390234309}" dt="2024-11-15T13:49:20.688" v="1540" actId="47"/>
        <pc:sldMkLst>
          <pc:docMk/>
          <pc:sldMk cId="2188059570" sldId="302"/>
        </pc:sldMkLst>
        <pc:spChg chg="add mod">
          <ac:chgData name="Cirino PIETRO ANDREA" userId="06373c25-59ec-41ba-8008-fd845f0b8aed" providerId="ADAL" clId="{7AB1CD84-D8C8-42CA-B136-55A390234309}" dt="2024-11-15T13:35:21.477" v="1430"/>
          <ac:spMkLst>
            <pc:docMk/>
            <pc:sldMk cId="2188059570" sldId="302"/>
            <ac:spMk id="3" creationId="{5781C540-7F45-AB94-068F-C1E6BC965B76}"/>
          </ac:spMkLst>
        </pc:spChg>
        <pc:spChg chg="mod">
          <ac:chgData name="Cirino PIETRO ANDREA" userId="06373c25-59ec-41ba-8008-fd845f0b8aed" providerId="ADAL" clId="{7AB1CD84-D8C8-42CA-B136-55A390234309}" dt="2024-11-15T13:43:49.066" v="1496" actId="313"/>
          <ac:spMkLst>
            <pc:docMk/>
            <pc:sldMk cId="2188059570" sldId="302"/>
            <ac:spMk id="5" creationId="{D94224FC-B6B6-2C89-951F-BD1BD5C90B34}"/>
          </ac:spMkLst>
        </pc:spChg>
        <pc:spChg chg="mod">
          <ac:chgData name="Cirino PIETRO ANDREA" userId="06373c25-59ec-41ba-8008-fd845f0b8aed" providerId="ADAL" clId="{7AB1CD84-D8C8-42CA-B136-55A390234309}" dt="2024-11-15T13:43:49.833" v="1497" actId="313"/>
          <ac:spMkLst>
            <pc:docMk/>
            <pc:sldMk cId="2188059570" sldId="302"/>
            <ac:spMk id="6" creationId="{0E687394-C57F-E4D7-0979-4F3DF2A4AD83}"/>
          </ac:spMkLst>
        </pc:spChg>
        <pc:spChg chg="mod">
          <ac:chgData name="Cirino PIETRO ANDREA" userId="06373c25-59ec-41ba-8008-fd845f0b8aed" providerId="ADAL" clId="{7AB1CD84-D8C8-42CA-B136-55A390234309}" dt="2024-11-15T13:43:50.365" v="1498" actId="313"/>
          <ac:spMkLst>
            <pc:docMk/>
            <pc:sldMk cId="2188059570" sldId="302"/>
            <ac:spMk id="7" creationId="{EFD5342C-7A23-9ABA-FE6B-BD94ED3FC404}"/>
          </ac:spMkLst>
        </pc:spChg>
      </pc:sldChg>
      <pc:sldChg chg="delSp modSp add mod">
        <pc:chgData name="Cirino PIETRO ANDREA" userId="06373c25-59ec-41ba-8008-fd845f0b8aed" providerId="ADAL" clId="{7AB1CD84-D8C8-42CA-B136-55A390234309}" dt="2024-11-15T13:45:12.522" v="1522" actId="478"/>
        <pc:sldMkLst>
          <pc:docMk/>
          <pc:sldMk cId="3051365560" sldId="303"/>
        </pc:sldMkLst>
        <pc:spChg chg="mod">
          <ac:chgData name="Cirino PIETRO ANDREA" userId="06373c25-59ec-41ba-8008-fd845f0b8aed" providerId="ADAL" clId="{7AB1CD84-D8C8-42CA-B136-55A390234309}" dt="2024-11-15T13:43:15.981" v="1473" actId="313"/>
          <ac:spMkLst>
            <pc:docMk/>
            <pc:sldMk cId="3051365560" sldId="303"/>
            <ac:spMk id="2" creationId="{DE44649E-62DF-2992-00DE-9693E8637FF3}"/>
          </ac:spMkLst>
        </pc:spChg>
        <pc:spChg chg="del mod">
          <ac:chgData name="Cirino PIETRO ANDREA" userId="06373c25-59ec-41ba-8008-fd845f0b8aed" providerId="ADAL" clId="{7AB1CD84-D8C8-42CA-B136-55A390234309}" dt="2024-11-15T13:45:10.983" v="1521" actId="478"/>
          <ac:spMkLst>
            <pc:docMk/>
            <pc:sldMk cId="3051365560" sldId="303"/>
            <ac:spMk id="4" creationId="{0653E29B-178E-D62D-7116-7E06962C34DF}"/>
          </ac:spMkLst>
        </pc:spChg>
        <pc:spChg chg="del mod">
          <ac:chgData name="Cirino PIETRO ANDREA" userId="06373c25-59ec-41ba-8008-fd845f0b8aed" providerId="ADAL" clId="{7AB1CD84-D8C8-42CA-B136-55A390234309}" dt="2024-11-15T13:45:12.522" v="1522" actId="478"/>
          <ac:spMkLst>
            <pc:docMk/>
            <pc:sldMk cId="3051365560" sldId="303"/>
            <ac:spMk id="5" creationId="{6140C6FD-3585-DD77-4F65-940DAC6FBD50}"/>
          </ac:spMkLst>
        </pc:spChg>
      </pc:sldChg>
      <pc:sldChg chg="addSp modSp add">
        <pc:chgData name="Cirino PIETRO ANDREA" userId="06373c25-59ec-41ba-8008-fd845f0b8aed" providerId="ADAL" clId="{7AB1CD84-D8C8-42CA-B136-55A390234309}" dt="2024-11-15T13:49:18.873" v="1539"/>
        <pc:sldMkLst>
          <pc:docMk/>
          <pc:sldMk cId="786102537" sldId="304"/>
        </pc:sldMkLst>
        <pc:spChg chg="add mod">
          <ac:chgData name="Cirino PIETRO ANDREA" userId="06373c25-59ec-41ba-8008-fd845f0b8aed" providerId="ADAL" clId="{7AB1CD84-D8C8-42CA-B136-55A390234309}" dt="2024-11-15T13:49:18.873" v="1539"/>
          <ac:spMkLst>
            <pc:docMk/>
            <pc:sldMk cId="786102537" sldId="304"/>
            <ac:spMk id="3" creationId="{0FA2EEFE-5E9D-4F43-B62E-8D6E8A1EE27B}"/>
          </ac:spMkLst>
        </pc:spChg>
      </pc:sldChg>
    </pc:docChg>
  </pc:docChgLst>
  <pc:docChgLst>
    <pc:chgData name="Cirino PIETRO ANDREA" userId="06373c25-59ec-41ba-8008-fd845f0b8aed" providerId="ADAL" clId="{E512FFB4-8EF1-4B83-BAEC-E81EF01FBC9A}"/>
    <pc:docChg chg="undo redo custSel addSld delSld modSld sldOrd">
      <pc:chgData name="Cirino PIETRO ANDREA" userId="06373c25-59ec-41ba-8008-fd845f0b8aed" providerId="ADAL" clId="{E512FFB4-8EF1-4B83-BAEC-E81EF01FBC9A}" dt="2024-11-19T15:35:40.355" v="2270" actId="1076"/>
      <pc:docMkLst>
        <pc:docMk/>
      </pc:docMkLst>
      <pc:sldChg chg="addSp delSp modSp new mod">
        <pc:chgData name="Cirino PIETRO ANDREA" userId="06373c25-59ec-41ba-8008-fd845f0b8aed" providerId="ADAL" clId="{E512FFB4-8EF1-4B83-BAEC-E81EF01FBC9A}" dt="2024-11-19T14:28:32.225" v="950" actId="478"/>
        <pc:sldMkLst>
          <pc:docMk/>
          <pc:sldMk cId="867041375" sldId="256"/>
        </pc:sldMkLst>
        <pc:spChg chg="del">
          <ac:chgData name="Cirino PIETRO ANDREA" userId="06373c25-59ec-41ba-8008-fd845f0b8aed" providerId="ADAL" clId="{E512FFB4-8EF1-4B83-BAEC-E81EF01FBC9A}" dt="2024-11-19T13:51:39.880" v="28" actId="478"/>
          <ac:spMkLst>
            <pc:docMk/>
            <pc:sldMk cId="867041375" sldId="256"/>
            <ac:spMk id="2" creationId="{1FCFBC8F-540E-8B83-6317-DA355C368C55}"/>
          </ac:spMkLst>
        </pc:spChg>
        <pc:spChg chg="del mod">
          <ac:chgData name="Cirino PIETRO ANDREA" userId="06373c25-59ec-41ba-8008-fd845f0b8aed" providerId="ADAL" clId="{E512FFB4-8EF1-4B83-BAEC-E81EF01FBC9A}" dt="2024-11-19T14:19:17.628" v="638" actId="478"/>
          <ac:spMkLst>
            <pc:docMk/>
            <pc:sldMk cId="867041375" sldId="256"/>
            <ac:spMk id="3" creationId="{BA792C72-86A5-253C-5B9E-6D442187ED50}"/>
          </ac:spMkLst>
        </pc:spChg>
        <pc:spChg chg="add mod">
          <ac:chgData name="Cirino PIETRO ANDREA" userId="06373c25-59ec-41ba-8008-fd845f0b8aed" providerId="ADAL" clId="{E512FFB4-8EF1-4B83-BAEC-E81EF01FBC9A}" dt="2024-11-19T14:16:38.682" v="623" actId="1076"/>
          <ac:spMkLst>
            <pc:docMk/>
            <pc:sldMk cId="867041375" sldId="256"/>
            <ac:spMk id="6" creationId="{56DB3492-0003-106D-F801-E9E7CA0AC906}"/>
          </ac:spMkLst>
        </pc:spChg>
        <pc:spChg chg="add mod">
          <ac:chgData name="Cirino PIETRO ANDREA" userId="06373c25-59ec-41ba-8008-fd845f0b8aed" providerId="ADAL" clId="{E512FFB4-8EF1-4B83-BAEC-E81EF01FBC9A}" dt="2024-11-19T14:16:38.682" v="623" actId="1076"/>
          <ac:spMkLst>
            <pc:docMk/>
            <pc:sldMk cId="867041375" sldId="256"/>
            <ac:spMk id="9" creationId="{C933F8DA-9A88-A66C-0D5F-AAA5AF532187}"/>
          </ac:spMkLst>
        </pc:spChg>
        <pc:spChg chg="add mod">
          <ac:chgData name="Cirino PIETRO ANDREA" userId="06373c25-59ec-41ba-8008-fd845f0b8aed" providerId="ADAL" clId="{E512FFB4-8EF1-4B83-BAEC-E81EF01FBC9A}" dt="2024-11-19T14:16:38.682" v="623" actId="1076"/>
          <ac:spMkLst>
            <pc:docMk/>
            <pc:sldMk cId="867041375" sldId="256"/>
            <ac:spMk id="10" creationId="{E022B58D-EB84-0FE7-9AA9-E8A4CCB97B56}"/>
          </ac:spMkLst>
        </pc:spChg>
        <pc:spChg chg="add mod">
          <ac:chgData name="Cirino PIETRO ANDREA" userId="06373c25-59ec-41ba-8008-fd845f0b8aed" providerId="ADAL" clId="{E512FFB4-8EF1-4B83-BAEC-E81EF01FBC9A}" dt="2024-11-19T14:21:21.401" v="705" actId="1076"/>
          <ac:spMkLst>
            <pc:docMk/>
            <pc:sldMk cId="867041375" sldId="256"/>
            <ac:spMk id="11" creationId="{095C5853-4107-E2EB-AD5A-CD12A9C24EFF}"/>
          </ac:spMkLst>
        </pc:spChg>
        <pc:spChg chg="add del mod">
          <ac:chgData name="Cirino PIETRO ANDREA" userId="06373c25-59ec-41ba-8008-fd845f0b8aed" providerId="ADAL" clId="{E512FFB4-8EF1-4B83-BAEC-E81EF01FBC9A}" dt="2024-11-19T14:04:24.117" v="216" actId="478"/>
          <ac:spMkLst>
            <pc:docMk/>
            <pc:sldMk cId="867041375" sldId="256"/>
            <ac:spMk id="15" creationId="{308A1DEF-B95E-A509-F63F-632D9EF782F1}"/>
          </ac:spMkLst>
        </pc:spChg>
        <pc:spChg chg="add del mod">
          <ac:chgData name="Cirino PIETRO ANDREA" userId="06373c25-59ec-41ba-8008-fd845f0b8aed" providerId="ADAL" clId="{E512FFB4-8EF1-4B83-BAEC-E81EF01FBC9A}" dt="2024-11-19T13:58:23.144" v="143" actId="478"/>
          <ac:spMkLst>
            <pc:docMk/>
            <pc:sldMk cId="867041375" sldId="256"/>
            <ac:spMk id="20" creationId="{7F78258F-EB66-28CA-583C-146147FDF59E}"/>
          </ac:spMkLst>
        </pc:spChg>
        <pc:spChg chg="add del">
          <ac:chgData name="Cirino PIETRO ANDREA" userId="06373c25-59ec-41ba-8008-fd845f0b8aed" providerId="ADAL" clId="{E512FFB4-8EF1-4B83-BAEC-E81EF01FBC9A}" dt="2024-11-19T13:58:38.106" v="145" actId="478"/>
          <ac:spMkLst>
            <pc:docMk/>
            <pc:sldMk cId="867041375" sldId="256"/>
            <ac:spMk id="21" creationId="{0F3AB854-B403-08D5-BF43-0D2EEACBD66A}"/>
          </ac:spMkLst>
        </pc:spChg>
        <pc:spChg chg="add del mod">
          <ac:chgData name="Cirino PIETRO ANDREA" userId="06373c25-59ec-41ba-8008-fd845f0b8aed" providerId="ADAL" clId="{E512FFB4-8EF1-4B83-BAEC-E81EF01FBC9A}" dt="2024-11-19T14:01:14.496" v="157" actId="478"/>
          <ac:spMkLst>
            <pc:docMk/>
            <pc:sldMk cId="867041375" sldId="256"/>
            <ac:spMk id="22" creationId="{7FFC6186-9CF8-032A-8123-0499E7B81547}"/>
          </ac:spMkLst>
        </pc:spChg>
        <pc:spChg chg="add del mod">
          <ac:chgData name="Cirino PIETRO ANDREA" userId="06373c25-59ec-41ba-8008-fd845f0b8aed" providerId="ADAL" clId="{E512FFB4-8EF1-4B83-BAEC-E81EF01FBC9A}" dt="2024-11-19T14:19:29.970" v="641" actId="478"/>
          <ac:spMkLst>
            <pc:docMk/>
            <pc:sldMk cId="867041375" sldId="256"/>
            <ac:spMk id="35" creationId="{14A837C0-87F8-A260-483A-136E6B4CF7E1}"/>
          </ac:spMkLst>
        </pc:spChg>
        <pc:spChg chg="add mod">
          <ac:chgData name="Cirino PIETRO ANDREA" userId="06373c25-59ec-41ba-8008-fd845f0b8aed" providerId="ADAL" clId="{E512FFB4-8EF1-4B83-BAEC-E81EF01FBC9A}" dt="2024-11-19T14:19:27.741" v="640"/>
          <ac:spMkLst>
            <pc:docMk/>
            <pc:sldMk cId="867041375" sldId="256"/>
            <ac:spMk id="36" creationId="{2C2938C5-618E-7DD7-2A3A-5D4AC9E61ED3}"/>
          </ac:spMkLst>
        </pc:spChg>
        <pc:spChg chg="add mod">
          <ac:chgData name="Cirino PIETRO ANDREA" userId="06373c25-59ec-41ba-8008-fd845f0b8aed" providerId="ADAL" clId="{E512FFB4-8EF1-4B83-BAEC-E81EF01FBC9A}" dt="2024-11-19T14:19:30.523" v="642"/>
          <ac:spMkLst>
            <pc:docMk/>
            <pc:sldMk cId="867041375" sldId="256"/>
            <ac:spMk id="37" creationId="{90FB51EE-D6EA-9733-0BCB-78EC57830363}"/>
          </ac:spMkLst>
        </pc:spChg>
        <pc:spChg chg="add del mod">
          <ac:chgData name="Cirino PIETRO ANDREA" userId="06373c25-59ec-41ba-8008-fd845f0b8aed" providerId="ADAL" clId="{E512FFB4-8EF1-4B83-BAEC-E81EF01FBC9A}" dt="2024-11-19T14:24:11.830" v="919" actId="1076"/>
          <ac:spMkLst>
            <pc:docMk/>
            <pc:sldMk cId="867041375" sldId="256"/>
            <ac:spMk id="41" creationId="{9272BDEC-BA35-1039-D733-FAAB760B8F45}"/>
          </ac:spMkLst>
        </pc:spChg>
        <pc:spChg chg="add del">
          <ac:chgData name="Cirino PIETRO ANDREA" userId="06373c25-59ec-41ba-8008-fd845f0b8aed" providerId="ADAL" clId="{E512FFB4-8EF1-4B83-BAEC-E81EF01FBC9A}" dt="2024-11-19T14:24:02.930" v="918" actId="478"/>
          <ac:spMkLst>
            <pc:docMk/>
            <pc:sldMk cId="867041375" sldId="256"/>
            <ac:spMk id="42" creationId="{5415BBA0-04D3-ABE3-5711-6E6D8327BE6D}"/>
          </ac:spMkLst>
        </pc:spChg>
        <pc:spChg chg="add">
          <ac:chgData name="Cirino PIETRO ANDREA" userId="06373c25-59ec-41ba-8008-fd845f0b8aed" providerId="ADAL" clId="{E512FFB4-8EF1-4B83-BAEC-E81EF01FBC9A}" dt="2024-11-19T14:24:21.630" v="922" actId="11529"/>
          <ac:spMkLst>
            <pc:docMk/>
            <pc:sldMk cId="867041375" sldId="256"/>
            <ac:spMk id="45" creationId="{254CA4A1-969A-76A9-080D-2FD31F502A06}"/>
          </ac:spMkLst>
        </pc:spChg>
        <pc:picChg chg="add mod">
          <ac:chgData name="Cirino PIETRO ANDREA" userId="06373c25-59ec-41ba-8008-fd845f0b8aed" providerId="ADAL" clId="{E512FFB4-8EF1-4B83-BAEC-E81EF01FBC9A}" dt="2024-11-19T14:16:38.682" v="623" actId="1076"/>
          <ac:picMkLst>
            <pc:docMk/>
            <pc:sldMk cId="867041375" sldId="256"/>
            <ac:picMk id="4" creationId="{70BBC487-279D-5AF3-A5C7-94D9D2A04D6B}"/>
          </ac:picMkLst>
        </pc:picChg>
        <pc:picChg chg="add del mod">
          <ac:chgData name="Cirino PIETRO ANDREA" userId="06373c25-59ec-41ba-8008-fd845f0b8aed" providerId="ADAL" clId="{E512FFB4-8EF1-4B83-BAEC-E81EF01FBC9A}" dt="2024-11-19T14:27:42.608" v="941" actId="478"/>
          <ac:picMkLst>
            <pc:docMk/>
            <pc:sldMk cId="867041375" sldId="256"/>
            <ac:picMk id="5" creationId="{B994A9D1-34A2-D6BA-8F31-7D32BDFD69F5}"/>
          </ac:picMkLst>
        </pc:picChg>
        <pc:picChg chg="add del">
          <ac:chgData name="Cirino PIETRO ANDREA" userId="06373c25-59ec-41ba-8008-fd845f0b8aed" providerId="ADAL" clId="{E512FFB4-8EF1-4B83-BAEC-E81EF01FBC9A}" dt="2024-11-19T14:25:53.962" v="924" actId="478"/>
          <ac:picMkLst>
            <pc:docMk/>
            <pc:sldMk cId="867041375" sldId="256"/>
            <ac:picMk id="47" creationId="{5D531454-D57B-4F92-5A7A-E7FDEFB90894}"/>
          </ac:picMkLst>
        </pc:picChg>
        <pc:picChg chg="add del mod">
          <ac:chgData name="Cirino PIETRO ANDREA" userId="06373c25-59ec-41ba-8008-fd845f0b8aed" providerId="ADAL" clId="{E512FFB4-8EF1-4B83-BAEC-E81EF01FBC9A}" dt="2024-11-19T14:28:32.225" v="950" actId="478"/>
          <ac:picMkLst>
            <pc:docMk/>
            <pc:sldMk cId="867041375" sldId="256"/>
            <ac:picMk id="49" creationId="{DCEBED09-CBF8-C35A-2374-2F995AC2B903}"/>
          </ac:picMkLst>
        </pc:picChg>
        <pc:picChg chg="add del mod">
          <ac:chgData name="Cirino PIETRO ANDREA" userId="06373c25-59ec-41ba-8008-fd845f0b8aed" providerId="ADAL" clId="{E512FFB4-8EF1-4B83-BAEC-E81EF01FBC9A}" dt="2024-11-19T14:28:32.225" v="950" actId="478"/>
          <ac:picMkLst>
            <pc:docMk/>
            <pc:sldMk cId="867041375" sldId="256"/>
            <ac:picMk id="51" creationId="{BAE0214C-F1C0-B2B0-ED65-A6FAD30985C8}"/>
          </ac:picMkLst>
        </pc:picChg>
        <pc:picChg chg="add del mod">
          <ac:chgData name="Cirino PIETRO ANDREA" userId="06373c25-59ec-41ba-8008-fd845f0b8aed" providerId="ADAL" clId="{E512FFB4-8EF1-4B83-BAEC-E81EF01FBC9A}" dt="2024-11-19T14:28:32.225" v="950" actId="478"/>
          <ac:picMkLst>
            <pc:docMk/>
            <pc:sldMk cId="867041375" sldId="256"/>
            <ac:picMk id="53" creationId="{EBFB6225-3753-5268-4782-BB3F739AD588}"/>
          </ac:picMkLst>
        </pc:picChg>
        <pc:cxnChg chg="add mod">
          <ac:chgData name="Cirino PIETRO ANDREA" userId="06373c25-59ec-41ba-8008-fd845f0b8aed" providerId="ADAL" clId="{E512FFB4-8EF1-4B83-BAEC-E81EF01FBC9A}" dt="2024-11-19T14:16:38.682" v="623" actId="1076"/>
          <ac:cxnSpMkLst>
            <pc:docMk/>
            <pc:sldMk cId="867041375" sldId="256"/>
            <ac:cxnSpMk id="7" creationId="{AC557119-B8CA-1F2B-B589-020871476EA2}"/>
          </ac:cxnSpMkLst>
        </pc:cxnChg>
        <pc:cxnChg chg="add mod">
          <ac:chgData name="Cirino PIETRO ANDREA" userId="06373c25-59ec-41ba-8008-fd845f0b8aed" providerId="ADAL" clId="{E512FFB4-8EF1-4B83-BAEC-E81EF01FBC9A}" dt="2024-11-19T14:16:38.682" v="623" actId="1076"/>
          <ac:cxnSpMkLst>
            <pc:docMk/>
            <pc:sldMk cId="867041375" sldId="256"/>
            <ac:cxnSpMk id="8" creationId="{069A294E-B4F7-88A9-088A-AFB44A2F5EE1}"/>
          </ac:cxnSpMkLst>
        </pc:cxnChg>
        <pc:cxnChg chg="add mod">
          <ac:chgData name="Cirino PIETRO ANDREA" userId="06373c25-59ec-41ba-8008-fd845f0b8aed" providerId="ADAL" clId="{E512FFB4-8EF1-4B83-BAEC-E81EF01FBC9A}" dt="2024-11-19T14:21:21.401" v="705" actId="1076"/>
          <ac:cxnSpMkLst>
            <pc:docMk/>
            <pc:sldMk cId="867041375" sldId="256"/>
            <ac:cxnSpMk id="13" creationId="{7AD7F2FF-7D7F-26F6-C57C-30D34D474AA8}"/>
          </ac:cxnSpMkLst>
        </pc:cxnChg>
        <pc:cxnChg chg="add del mod">
          <ac:chgData name="Cirino PIETRO ANDREA" userId="06373c25-59ec-41ba-8008-fd845f0b8aed" providerId="ADAL" clId="{E512FFB4-8EF1-4B83-BAEC-E81EF01FBC9A}" dt="2024-11-19T14:04:24.117" v="216" actId="478"/>
          <ac:cxnSpMkLst>
            <pc:docMk/>
            <pc:sldMk cId="867041375" sldId="256"/>
            <ac:cxnSpMk id="16" creationId="{12749115-93C6-91FD-83A8-E5BF470CFA06}"/>
          </ac:cxnSpMkLst>
        </pc:cxnChg>
        <pc:cxnChg chg="add del mod">
          <ac:chgData name="Cirino PIETRO ANDREA" userId="06373c25-59ec-41ba-8008-fd845f0b8aed" providerId="ADAL" clId="{E512FFB4-8EF1-4B83-BAEC-E81EF01FBC9A}" dt="2024-11-19T14:04:24.095" v="215" actId="478"/>
          <ac:cxnSpMkLst>
            <pc:docMk/>
            <pc:sldMk cId="867041375" sldId="256"/>
            <ac:cxnSpMk id="24" creationId="{BB1AB5DA-240F-84F6-0B4C-AA272BA2916B}"/>
          </ac:cxnSpMkLst>
        </pc:cxnChg>
        <pc:cxnChg chg="add del mod">
          <ac:chgData name="Cirino PIETRO ANDREA" userId="06373c25-59ec-41ba-8008-fd845f0b8aed" providerId="ADAL" clId="{E512FFB4-8EF1-4B83-BAEC-E81EF01FBC9A}" dt="2024-11-19T14:04:24.095" v="215" actId="478"/>
          <ac:cxnSpMkLst>
            <pc:docMk/>
            <pc:sldMk cId="867041375" sldId="256"/>
            <ac:cxnSpMk id="25" creationId="{058D716F-0337-9C0D-A5BD-282D6A1758D4}"/>
          </ac:cxnSpMkLst>
        </pc:cxnChg>
        <pc:cxnChg chg="add del">
          <ac:chgData name="Cirino PIETRO ANDREA" userId="06373c25-59ec-41ba-8008-fd845f0b8aed" providerId="ADAL" clId="{E512FFB4-8EF1-4B83-BAEC-E81EF01FBC9A}" dt="2024-11-19T14:24:17.344" v="921" actId="478"/>
          <ac:cxnSpMkLst>
            <pc:docMk/>
            <pc:sldMk cId="867041375" sldId="256"/>
            <ac:cxnSpMk id="44" creationId="{3DB663E7-7486-BBC4-FF1E-00A432412058}"/>
          </ac:cxnSpMkLst>
        </pc:cxnChg>
      </pc:sldChg>
      <pc:sldChg chg="add del">
        <pc:chgData name="Cirino PIETRO ANDREA" userId="06373c25-59ec-41ba-8008-fd845f0b8aed" providerId="ADAL" clId="{E512FFB4-8EF1-4B83-BAEC-E81EF01FBC9A}" dt="2024-11-19T14:04:50.801" v="223" actId="47"/>
        <pc:sldMkLst>
          <pc:docMk/>
          <pc:sldMk cId="3854454252" sldId="257"/>
        </pc:sldMkLst>
      </pc:sldChg>
      <pc:sldChg chg="addSp delSp modSp add mod">
        <pc:chgData name="Cirino PIETRO ANDREA" userId="06373c25-59ec-41ba-8008-fd845f0b8aed" providerId="ADAL" clId="{E512FFB4-8EF1-4B83-BAEC-E81EF01FBC9A}" dt="2024-11-19T14:30:21.105" v="979" actId="1076"/>
        <pc:sldMkLst>
          <pc:docMk/>
          <pc:sldMk cId="3166107187" sldId="258"/>
        </pc:sldMkLst>
        <pc:spChg chg="del">
          <ac:chgData name="Cirino PIETRO ANDREA" userId="06373c25-59ec-41ba-8008-fd845f0b8aed" providerId="ADAL" clId="{E512FFB4-8EF1-4B83-BAEC-E81EF01FBC9A}" dt="2024-11-19T14:09:13.196" v="293" actId="478"/>
          <ac:spMkLst>
            <pc:docMk/>
            <pc:sldMk cId="3166107187" sldId="258"/>
            <ac:spMk id="3" creationId="{BA792C72-86A5-253C-5B9E-6D442187ED50}"/>
          </ac:spMkLst>
        </pc:spChg>
        <pc:spChg chg="mod">
          <ac:chgData name="Cirino PIETRO ANDREA" userId="06373c25-59ec-41ba-8008-fd845f0b8aed" providerId="ADAL" clId="{E512FFB4-8EF1-4B83-BAEC-E81EF01FBC9A}" dt="2024-11-19T14:30:09.670" v="978" actId="1076"/>
          <ac:spMkLst>
            <pc:docMk/>
            <pc:sldMk cId="3166107187" sldId="258"/>
            <ac:spMk id="6" creationId="{56DB3492-0003-106D-F801-E9E7CA0AC906}"/>
          </ac:spMkLst>
        </pc:spChg>
        <pc:spChg chg="mod">
          <ac:chgData name="Cirino PIETRO ANDREA" userId="06373c25-59ec-41ba-8008-fd845f0b8aed" providerId="ADAL" clId="{E512FFB4-8EF1-4B83-BAEC-E81EF01FBC9A}" dt="2024-11-19T14:30:09.670" v="978" actId="1076"/>
          <ac:spMkLst>
            <pc:docMk/>
            <pc:sldMk cId="3166107187" sldId="258"/>
            <ac:spMk id="9" creationId="{C933F8DA-9A88-A66C-0D5F-AAA5AF532187}"/>
          </ac:spMkLst>
        </pc:spChg>
        <pc:spChg chg="mod">
          <ac:chgData name="Cirino PIETRO ANDREA" userId="06373c25-59ec-41ba-8008-fd845f0b8aed" providerId="ADAL" clId="{E512FFB4-8EF1-4B83-BAEC-E81EF01FBC9A}" dt="2024-11-19T14:30:09.670" v="978" actId="1076"/>
          <ac:spMkLst>
            <pc:docMk/>
            <pc:sldMk cId="3166107187" sldId="258"/>
            <ac:spMk id="10" creationId="{E022B58D-EB84-0FE7-9AA9-E8A4CCB97B56}"/>
          </ac:spMkLst>
        </pc:spChg>
        <pc:spChg chg="del">
          <ac:chgData name="Cirino PIETRO ANDREA" userId="06373c25-59ec-41ba-8008-fd845f0b8aed" providerId="ADAL" clId="{E512FFB4-8EF1-4B83-BAEC-E81EF01FBC9A}" dt="2024-11-19T14:04:54.909" v="224" actId="478"/>
          <ac:spMkLst>
            <pc:docMk/>
            <pc:sldMk cId="3166107187" sldId="258"/>
            <ac:spMk id="11" creationId="{095C5853-4107-E2EB-AD5A-CD12A9C24EFF}"/>
          </ac:spMkLst>
        </pc:spChg>
        <pc:spChg chg="add mod">
          <ac:chgData name="Cirino PIETRO ANDREA" userId="06373c25-59ec-41ba-8008-fd845f0b8aed" providerId="ADAL" clId="{E512FFB4-8EF1-4B83-BAEC-E81EF01FBC9A}" dt="2024-11-19T14:30:21.105" v="979" actId="1076"/>
          <ac:spMkLst>
            <pc:docMk/>
            <pc:sldMk cId="3166107187" sldId="258"/>
            <ac:spMk id="12" creationId="{E1FA632D-62EA-AE48-4A2E-BE2673E34617}"/>
          </ac:spMkLst>
        </pc:spChg>
        <pc:spChg chg="add del mod">
          <ac:chgData name="Cirino PIETRO ANDREA" userId="06373c25-59ec-41ba-8008-fd845f0b8aed" providerId="ADAL" clId="{E512FFB4-8EF1-4B83-BAEC-E81EF01FBC9A}" dt="2024-11-19T14:06:35.162" v="235" actId="478"/>
          <ac:spMkLst>
            <pc:docMk/>
            <pc:sldMk cId="3166107187" sldId="258"/>
            <ac:spMk id="20" creationId="{DE297D25-5564-11CE-9C7A-C2AB17801281}"/>
          </ac:spMkLst>
        </pc:spChg>
        <pc:spChg chg="add del mod">
          <ac:chgData name="Cirino PIETRO ANDREA" userId="06373c25-59ec-41ba-8008-fd845f0b8aed" providerId="ADAL" clId="{E512FFB4-8EF1-4B83-BAEC-E81EF01FBC9A}" dt="2024-11-19T14:09:58.799" v="296" actId="478"/>
          <ac:spMkLst>
            <pc:docMk/>
            <pc:sldMk cId="3166107187" sldId="258"/>
            <ac:spMk id="21" creationId="{C125134B-12E3-D92D-344E-4FCC95C77DE9}"/>
          </ac:spMkLst>
        </pc:spChg>
        <pc:spChg chg="add del mod">
          <ac:chgData name="Cirino PIETRO ANDREA" userId="06373c25-59ec-41ba-8008-fd845f0b8aed" providerId="ADAL" clId="{E512FFB4-8EF1-4B83-BAEC-E81EF01FBC9A}" dt="2024-11-19T14:09:15.490" v="294" actId="478"/>
          <ac:spMkLst>
            <pc:docMk/>
            <pc:sldMk cId="3166107187" sldId="258"/>
            <ac:spMk id="23" creationId="{F81951B7-D5DC-0212-CDB8-FCCE3F30802C}"/>
          </ac:spMkLst>
        </pc:spChg>
        <pc:spChg chg="add mod">
          <ac:chgData name="Cirino PIETRO ANDREA" userId="06373c25-59ec-41ba-8008-fd845f0b8aed" providerId="ADAL" clId="{E512FFB4-8EF1-4B83-BAEC-E81EF01FBC9A}" dt="2024-11-19T14:10:25.732" v="302" actId="20577"/>
          <ac:spMkLst>
            <pc:docMk/>
            <pc:sldMk cId="3166107187" sldId="258"/>
            <ac:spMk id="24" creationId="{0DDADFAE-6981-1CAD-6682-6E620C7A46A2}"/>
          </ac:spMkLst>
        </pc:spChg>
        <pc:spChg chg="add del mod">
          <ac:chgData name="Cirino PIETRO ANDREA" userId="06373c25-59ec-41ba-8008-fd845f0b8aed" providerId="ADAL" clId="{E512FFB4-8EF1-4B83-BAEC-E81EF01FBC9A}" dt="2024-11-19T14:10:26.582" v="304"/>
          <ac:spMkLst>
            <pc:docMk/>
            <pc:sldMk cId="3166107187" sldId="258"/>
            <ac:spMk id="25" creationId="{0C949047-02A0-8FAF-927D-B2545E55EFBF}"/>
          </ac:spMkLst>
        </pc:spChg>
        <pc:spChg chg="add mod">
          <ac:chgData name="Cirino PIETRO ANDREA" userId="06373c25-59ec-41ba-8008-fd845f0b8aed" providerId="ADAL" clId="{E512FFB4-8EF1-4B83-BAEC-E81EF01FBC9A}" dt="2024-11-19T14:14:49.098" v="601" actId="1076"/>
          <ac:spMkLst>
            <pc:docMk/>
            <pc:sldMk cId="3166107187" sldId="258"/>
            <ac:spMk id="26" creationId="{C37C500C-92DA-AB3E-D251-D23A9073D537}"/>
          </ac:spMkLst>
        </pc:spChg>
        <pc:picChg chg="mod">
          <ac:chgData name="Cirino PIETRO ANDREA" userId="06373c25-59ec-41ba-8008-fd845f0b8aed" providerId="ADAL" clId="{E512FFB4-8EF1-4B83-BAEC-E81EF01FBC9A}" dt="2024-11-19T14:30:09.670" v="978" actId="1076"/>
          <ac:picMkLst>
            <pc:docMk/>
            <pc:sldMk cId="3166107187" sldId="258"/>
            <ac:picMk id="4" creationId="{70BBC487-279D-5AF3-A5C7-94D9D2A04D6B}"/>
          </ac:picMkLst>
        </pc:picChg>
        <pc:picChg chg="mod">
          <ac:chgData name="Cirino PIETRO ANDREA" userId="06373c25-59ec-41ba-8008-fd845f0b8aed" providerId="ADAL" clId="{E512FFB4-8EF1-4B83-BAEC-E81EF01FBC9A}" dt="2024-11-19T14:30:09.670" v="978" actId="1076"/>
          <ac:picMkLst>
            <pc:docMk/>
            <pc:sldMk cId="3166107187" sldId="258"/>
            <ac:picMk id="5" creationId="{B994A9D1-34A2-D6BA-8F31-7D32BDFD69F5}"/>
          </ac:picMkLst>
        </pc:picChg>
        <pc:cxnChg chg="add mod">
          <ac:chgData name="Cirino PIETRO ANDREA" userId="06373c25-59ec-41ba-8008-fd845f0b8aed" providerId="ADAL" clId="{E512FFB4-8EF1-4B83-BAEC-E81EF01FBC9A}" dt="2024-11-19T14:30:09.670" v="978" actId="1076"/>
          <ac:cxnSpMkLst>
            <pc:docMk/>
            <pc:sldMk cId="3166107187" sldId="258"/>
            <ac:cxnSpMk id="2" creationId="{D67C928C-56DC-DC48-296A-3954113B3B4A}"/>
          </ac:cxnSpMkLst>
        </pc:cxnChg>
        <pc:cxnChg chg="mod">
          <ac:chgData name="Cirino PIETRO ANDREA" userId="06373c25-59ec-41ba-8008-fd845f0b8aed" providerId="ADAL" clId="{E512FFB4-8EF1-4B83-BAEC-E81EF01FBC9A}" dt="2024-11-19T14:30:09.670" v="978" actId="1076"/>
          <ac:cxnSpMkLst>
            <pc:docMk/>
            <pc:sldMk cId="3166107187" sldId="258"/>
            <ac:cxnSpMk id="7" creationId="{AC557119-B8CA-1F2B-B589-020871476EA2}"/>
          </ac:cxnSpMkLst>
        </pc:cxnChg>
        <pc:cxnChg chg="mod">
          <ac:chgData name="Cirino PIETRO ANDREA" userId="06373c25-59ec-41ba-8008-fd845f0b8aed" providerId="ADAL" clId="{E512FFB4-8EF1-4B83-BAEC-E81EF01FBC9A}" dt="2024-11-19T14:30:09.670" v="978" actId="1076"/>
          <ac:cxnSpMkLst>
            <pc:docMk/>
            <pc:sldMk cId="3166107187" sldId="258"/>
            <ac:cxnSpMk id="8" creationId="{069A294E-B4F7-88A9-088A-AFB44A2F5EE1}"/>
          </ac:cxnSpMkLst>
        </pc:cxnChg>
        <pc:cxnChg chg="del mod">
          <ac:chgData name="Cirino PIETRO ANDREA" userId="06373c25-59ec-41ba-8008-fd845f0b8aed" providerId="ADAL" clId="{E512FFB4-8EF1-4B83-BAEC-E81EF01FBC9A}" dt="2024-11-19T14:04:54.909" v="224" actId="478"/>
          <ac:cxnSpMkLst>
            <pc:docMk/>
            <pc:sldMk cId="3166107187" sldId="258"/>
            <ac:cxnSpMk id="13" creationId="{7AD7F2FF-7D7F-26F6-C57C-30D34D474AA8}"/>
          </ac:cxnSpMkLst>
        </pc:cxnChg>
        <pc:cxnChg chg="add mod">
          <ac:chgData name="Cirino PIETRO ANDREA" userId="06373c25-59ec-41ba-8008-fd845f0b8aed" providerId="ADAL" clId="{E512FFB4-8EF1-4B83-BAEC-E81EF01FBC9A}" dt="2024-11-19T14:30:21.105" v="979" actId="1076"/>
          <ac:cxnSpMkLst>
            <pc:docMk/>
            <pc:sldMk cId="3166107187" sldId="258"/>
            <ac:cxnSpMk id="14" creationId="{0C54F1CC-C3CF-3D4E-4455-A609D9E9D14F}"/>
          </ac:cxnSpMkLst>
        </pc:cxnChg>
      </pc:sldChg>
      <pc:sldChg chg="addSp modSp add del mod">
        <pc:chgData name="Cirino PIETRO ANDREA" userId="06373c25-59ec-41ba-8008-fd845f0b8aed" providerId="ADAL" clId="{E512FFB4-8EF1-4B83-BAEC-E81EF01FBC9A}" dt="2024-11-19T14:31:31.270" v="988" actId="47"/>
        <pc:sldMkLst>
          <pc:docMk/>
          <pc:sldMk cId="3268531671" sldId="259"/>
        </pc:sldMkLst>
        <pc:spChg chg="add 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3" creationId="{6C96CDF2-F335-2633-AC53-854F8ADDBFB1}"/>
          </ac:spMkLst>
        </pc:spChg>
        <pc:spChg chg="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6" creationId="{56DB3492-0003-106D-F801-E9E7CA0AC906}"/>
          </ac:spMkLst>
        </pc:spChg>
        <pc:spChg chg="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9" creationId="{C933F8DA-9A88-A66C-0D5F-AAA5AF532187}"/>
          </ac:spMkLst>
        </pc:spChg>
        <pc:spChg chg="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10" creationId="{E022B58D-EB84-0FE7-9AA9-E8A4CCB97B56}"/>
          </ac:spMkLst>
        </pc:spChg>
        <pc:spChg chg="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12" creationId="{E1FA632D-62EA-AE48-4A2E-BE2673E34617}"/>
          </ac:spMkLst>
        </pc:spChg>
        <pc:spChg chg="mod">
          <ac:chgData name="Cirino PIETRO ANDREA" userId="06373c25-59ec-41ba-8008-fd845f0b8aed" providerId="ADAL" clId="{E512FFB4-8EF1-4B83-BAEC-E81EF01FBC9A}" dt="2024-11-19T14:17:08.588" v="626" actId="1076"/>
          <ac:spMkLst>
            <pc:docMk/>
            <pc:sldMk cId="3268531671" sldId="259"/>
            <ac:spMk id="21" creationId="{C125134B-12E3-D92D-344E-4FCC95C77DE9}"/>
          </ac:spMkLst>
        </pc:spChg>
        <pc:picChg chg="mod">
          <ac:chgData name="Cirino PIETRO ANDREA" userId="06373c25-59ec-41ba-8008-fd845f0b8aed" providerId="ADAL" clId="{E512FFB4-8EF1-4B83-BAEC-E81EF01FBC9A}" dt="2024-11-19T14:17:08.588" v="626" actId="1076"/>
          <ac:picMkLst>
            <pc:docMk/>
            <pc:sldMk cId="3268531671" sldId="259"/>
            <ac:picMk id="4" creationId="{70BBC487-279D-5AF3-A5C7-94D9D2A04D6B}"/>
          </ac:picMkLst>
        </pc:picChg>
        <pc:picChg chg="mod">
          <ac:chgData name="Cirino PIETRO ANDREA" userId="06373c25-59ec-41ba-8008-fd845f0b8aed" providerId="ADAL" clId="{E512FFB4-8EF1-4B83-BAEC-E81EF01FBC9A}" dt="2024-11-19T14:17:08.588" v="626" actId="1076"/>
          <ac:picMkLst>
            <pc:docMk/>
            <pc:sldMk cId="3268531671" sldId="259"/>
            <ac:picMk id="5" creationId="{B994A9D1-34A2-D6BA-8F31-7D32BDFD69F5}"/>
          </ac:picMkLst>
        </pc:picChg>
        <pc:cxnChg chg="mod">
          <ac:chgData name="Cirino PIETRO ANDREA" userId="06373c25-59ec-41ba-8008-fd845f0b8aed" providerId="ADAL" clId="{E512FFB4-8EF1-4B83-BAEC-E81EF01FBC9A}" dt="2024-11-19T14:17:08.588" v="626" actId="1076"/>
          <ac:cxnSpMkLst>
            <pc:docMk/>
            <pc:sldMk cId="3268531671" sldId="259"/>
            <ac:cxnSpMk id="2" creationId="{D67C928C-56DC-DC48-296A-3954113B3B4A}"/>
          </ac:cxnSpMkLst>
        </pc:cxnChg>
        <pc:cxnChg chg="mod">
          <ac:chgData name="Cirino PIETRO ANDREA" userId="06373c25-59ec-41ba-8008-fd845f0b8aed" providerId="ADAL" clId="{E512FFB4-8EF1-4B83-BAEC-E81EF01FBC9A}" dt="2024-11-19T14:17:08.588" v="626" actId="1076"/>
          <ac:cxnSpMkLst>
            <pc:docMk/>
            <pc:sldMk cId="3268531671" sldId="259"/>
            <ac:cxnSpMk id="7" creationId="{AC557119-B8CA-1F2B-B589-020871476EA2}"/>
          </ac:cxnSpMkLst>
        </pc:cxnChg>
        <pc:cxnChg chg="mod">
          <ac:chgData name="Cirino PIETRO ANDREA" userId="06373c25-59ec-41ba-8008-fd845f0b8aed" providerId="ADAL" clId="{E512FFB4-8EF1-4B83-BAEC-E81EF01FBC9A}" dt="2024-11-19T14:17:08.588" v="626" actId="1076"/>
          <ac:cxnSpMkLst>
            <pc:docMk/>
            <pc:sldMk cId="3268531671" sldId="259"/>
            <ac:cxnSpMk id="8" creationId="{069A294E-B4F7-88A9-088A-AFB44A2F5EE1}"/>
          </ac:cxnSpMkLst>
        </pc:cxnChg>
        <pc:cxnChg chg="mod">
          <ac:chgData name="Cirino PIETRO ANDREA" userId="06373c25-59ec-41ba-8008-fd845f0b8aed" providerId="ADAL" clId="{E512FFB4-8EF1-4B83-BAEC-E81EF01FBC9A}" dt="2024-11-19T14:17:08.588" v="626" actId="1076"/>
          <ac:cxnSpMkLst>
            <pc:docMk/>
            <pc:sldMk cId="3268531671" sldId="259"/>
            <ac:cxnSpMk id="14" creationId="{0C54F1CC-C3CF-3D4E-4455-A609D9E9D14F}"/>
          </ac:cxnSpMkLst>
        </pc:cxnChg>
      </pc:sldChg>
      <pc:sldChg chg="addSp delSp modSp new mod">
        <pc:chgData name="Cirino PIETRO ANDREA" userId="06373c25-59ec-41ba-8008-fd845f0b8aed" providerId="ADAL" clId="{E512FFB4-8EF1-4B83-BAEC-E81EF01FBC9A}" dt="2024-11-19T15:26:07.293" v="2013" actId="16959"/>
        <pc:sldMkLst>
          <pc:docMk/>
          <pc:sldMk cId="3427280918" sldId="260"/>
        </pc:sldMkLst>
        <pc:spChg chg="mod">
          <ac:chgData name="Cirino PIETRO ANDREA" userId="06373c25-59ec-41ba-8008-fd845f0b8aed" providerId="ADAL" clId="{E512FFB4-8EF1-4B83-BAEC-E81EF01FBC9A}" dt="2024-11-19T14:57:20.387" v="1409" actId="20577"/>
          <ac:spMkLst>
            <pc:docMk/>
            <pc:sldMk cId="3427280918" sldId="260"/>
            <ac:spMk id="2" creationId="{BC046DCB-B391-0872-AC5C-694DE8CAE90B}"/>
          </ac:spMkLst>
        </pc:spChg>
        <pc:spChg chg="add mod">
          <ac:chgData name="Cirino PIETRO ANDREA" userId="06373c25-59ec-41ba-8008-fd845f0b8aed" providerId="ADAL" clId="{E512FFB4-8EF1-4B83-BAEC-E81EF01FBC9A}" dt="2024-11-19T14:56:16.966" v="1394" actId="1076"/>
          <ac:spMkLst>
            <pc:docMk/>
            <pc:sldMk cId="3427280918" sldId="260"/>
            <ac:spMk id="35" creationId="{8419737B-DF31-16AC-A71A-1D357D909B6E}"/>
          </ac:spMkLst>
        </pc:spChg>
        <pc:spChg chg="add mod">
          <ac:chgData name="Cirino PIETRO ANDREA" userId="06373c25-59ec-41ba-8008-fd845f0b8aed" providerId="ADAL" clId="{E512FFB4-8EF1-4B83-BAEC-E81EF01FBC9A}" dt="2024-11-19T15:26:07.293" v="2013" actId="16959"/>
          <ac:spMkLst>
            <pc:docMk/>
            <pc:sldMk cId="3427280918" sldId="260"/>
            <ac:spMk id="36" creationId="{37B83016-97B4-BA53-5372-09AB7FDB789F}"/>
          </ac:spMkLst>
        </pc:spChg>
        <pc:spChg chg="add mod">
          <ac:chgData name="Cirino PIETRO ANDREA" userId="06373c25-59ec-41ba-8008-fd845f0b8aed" providerId="ADAL" clId="{E512FFB4-8EF1-4B83-BAEC-E81EF01FBC9A}" dt="2024-11-19T14:56:16.966" v="1394" actId="1076"/>
          <ac:spMkLst>
            <pc:docMk/>
            <pc:sldMk cId="3427280918" sldId="260"/>
            <ac:spMk id="37" creationId="{57D0BB3D-0632-0CEB-1606-F1D6D7DA5749}"/>
          </ac:spMkLst>
        </pc:spChg>
        <pc:spChg chg="add mod">
          <ac:chgData name="Cirino PIETRO ANDREA" userId="06373c25-59ec-41ba-8008-fd845f0b8aed" providerId="ADAL" clId="{E512FFB4-8EF1-4B83-BAEC-E81EF01FBC9A}" dt="2024-11-19T14:56:16.966" v="1394" actId="1076"/>
          <ac:spMkLst>
            <pc:docMk/>
            <pc:sldMk cId="3427280918" sldId="260"/>
            <ac:spMk id="38" creationId="{5FC41E94-7B1D-8C6D-799F-DDF386D84422}"/>
          </ac:spMkLst>
        </pc:spChg>
        <pc:spChg chg="add mod">
          <ac:chgData name="Cirino PIETRO ANDREA" userId="06373c25-59ec-41ba-8008-fd845f0b8aed" providerId="ADAL" clId="{E512FFB4-8EF1-4B83-BAEC-E81EF01FBC9A}" dt="2024-11-19T15:19:39.135" v="1871" actId="20577"/>
          <ac:spMkLst>
            <pc:docMk/>
            <pc:sldMk cId="3427280918" sldId="260"/>
            <ac:spMk id="39" creationId="{C7D47184-EC66-3999-D788-AFF5B3C56593}"/>
          </ac:spMkLst>
        </pc:spChg>
        <pc:picChg chg="add mod">
          <ac:chgData name="Cirino PIETRO ANDREA" userId="06373c25-59ec-41ba-8008-fd845f0b8aed" providerId="ADAL" clId="{E512FFB4-8EF1-4B83-BAEC-E81EF01FBC9A}" dt="2024-11-19T14:42:11.034" v="1034"/>
          <ac:picMkLst>
            <pc:docMk/>
            <pc:sldMk cId="3427280918" sldId="260"/>
            <ac:picMk id="4" creationId="{A1FC5386-4660-BAB1-BC2C-80FB21392365}"/>
          </ac:picMkLst>
        </pc:picChg>
        <pc:picChg chg="add mod">
          <ac:chgData name="Cirino PIETRO ANDREA" userId="06373c25-59ec-41ba-8008-fd845f0b8aed" providerId="ADAL" clId="{E512FFB4-8EF1-4B83-BAEC-E81EF01FBC9A}" dt="2024-11-19T14:42:11.034" v="1034"/>
          <ac:picMkLst>
            <pc:docMk/>
            <pc:sldMk cId="3427280918" sldId="260"/>
            <ac:picMk id="6" creationId="{A9FC8468-CC49-15E0-89DF-C7134497D7FA}"/>
          </ac:picMkLst>
        </pc:picChg>
        <pc:picChg chg="add mod">
          <ac:chgData name="Cirino PIETRO ANDREA" userId="06373c25-59ec-41ba-8008-fd845f0b8aed" providerId="ADAL" clId="{E512FFB4-8EF1-4B83-BAEC-E81EF01FBC9A}" dt="2024-11-19T14:42:11.034" v="1034"/>
          <ac:picMkLst>
            <pc:docMk/>
            <pc:sldMk cId="3427280918" sldId="260"/>
            <ac:picMk id="8" creationId="{16F2D320-C74F-D7FA-C7B1-FC07AD09F489}"/>
          </ac:picMkLst>
        </pc:picChg>
        <pc:picChg chg="add mod">
          <ac:chgData name="Cirino PIETRO ANDREA" userId="06373c25-59ec-41ba-8008-fd845f0b8aed" providerId="ADAL" clId="{E512FFB4-8EF1-4B83-BAEC-E81EF01FBC9A}" dt="2024-11-19T14:42:11.034" v="1034"/>
          <ac:picMkLst>
            <pc:docMk/>
            <pc:sldMk cId="3427280918" sldId="260"/>
            <ac:picMk id="10" creationId="{3DA17053-190C-F9DC-8BA6-25AF834D7655}"/>
          </ac:picMkLst>
        </pc:picChg>
        <pc:picChg chg="add mod">
          <ac:chgData name="Cirino PIETRO ANDREA" userId="06373c25-59ec-41ba-8008-fd845f0b8aed" providerId="ADAL" clId="{E512FFB4-8EF1-4B83-BAEC-E81EF01FBC9A}" dt="2024-11-19T14:43:03.604" v="1047"/>
          <ac:picMkLst>
            <pc:docMk/>
            <pc:sldMk cId="3427280918" sldId="260"/>
            <ac:picMk id="12" creationId="{AF960E0F-521B-3B0D-C79D-460018C4DF61}"/>
          </ac:picMkLst>
        </pc:picChg>
        <pc:picChg chg="add mod">
          <ac:chgData name="Cirino PIETRO ANDREA" userId="06373c25-59ec-41ba-8008-fd845f0b8aed" providerId="ADAL" clId="{E512FFB4-8EF1-4B83-BAEC-E81EF01FBC9A}" dt="2024-11-19T14:43:03.604" v="1047"/>
          <ac:picMkLst>
            <pc:docMk/>
            <pc:sldMk cId="3427280918" sldId="260"/>
            <ac:picMk id="14" creationId="{A7C17736-6BD1-A9C6-A6F3-D63A4EC7EDAB}"/>
          </ac:picMkLst>
        </pc:picChg>
        <pc:picChg chg="add mod">
          <ac:chgData name="Cirino PIETRO ANDREA" userId="06373c25-59ec-41ba-8008-fd845f0b8aed" providerId="ADAL" clId="{E512FFB4-8EF1-4B83-BAEC-E81EF01FBC9A}" dt="2024-11-19T14:43:03.604" v="1047"/>
          <ac:picMkLst>
            <pc:docMk/>
            <pc:sldMk cId="3427280918" sldId="260"/>
            <ac:picMk id="16" creationId="{5F4CFFF8-059B-7BA2-A284-DF795E32EC76}"/>
          </ac:picMkLst>
        </pc:picChg>
        <pc:picChg chg="add mod">
          <ac:chgData name="Cirino PIETRO ANDREA" userId="06373c25-59ec-41ba-8008-fd845f0b8aed" providerId="ADAL" clId="{E512FFB4-8EF1-4B83-BAEC-E81EF01FBC9A}" dt="2024-11-19T14:43:03.604" v="1047"/>
          <ac:picMkLst>
            <pc:docMk/>
            <pc:sldMk cId="3427280918" sldId="260"/>
            <ac:picMk id="18" creationId="{9D6CBA4E-D2AD-8699-B884-C177B7940B70}"/>
          </ac:picMkLst>
        </pc:picChg>
        <pc:picChg chg="add del mod">
          <ac:chgData name="Cirino PIETRO ANDREA" userId="06373c25-59ec-41ba-8008-fd845f0b8aed" providerId="ADAL" clId="{E512FFB4-8EF1-4B83-BAEC-E81EF01FBC9A}" dt="2024-11-19T14:43:38.629" v="1056" actId="478"/>
          <ac:picMkLst>
            <pc:docMk/>
            <pc:sldMk cId="3427280918" sldId="260"/>
            <ac:picMk id="20" creationId="{4E7B4417-CEDD-E149-539D-68B52D302364}"/>
          </ac:picMkLst>
        </pc:picChg>
        <pc:picChg chg="add del mod">
          <ac:chgData name="Cirino PIETRO ANDREA" userId="06373c25-59ec-41ba-8008-fd845f0b8aed" providerId="ADAL" clId="{E512FFB4-8EF1-4B83-BAEC-E81EF01FBC9A}" dt="2024-11-19T14:43:38.141" v="1055" actId="478"/>
          <ac:picMkLst>
            <pc:docMk/>
            <pc:sldMk cId="3427280918" sldId="260"/>
            <ac:picMk id="22" creationId="{CE0C36AD-680C-84EB-44E4-2340C7B3DF9D}"/>
          </ac:picMkLst>
        </pc:picChg>
        <pc:picChg chg="add del mod">
          <ac:chgData name="Cirino PIETRO ANDREA" userId="06373c25-59ec-41ba-8008-fd845f0b8aed" providerId="ADAL" clId="{E512FFB4-8EF1-4B83-BAEC-E81EF01FBC9A}" dt="2024-11-19T14:43:37.648" v="1054" actId="478"/>
          <ac:picMkLst>
            <pc:docMk/>
            <pc:sldMk cId="3427280918" sldId="260"/>
            <ac:picMk id="24" creationId="{D1CDA31D-574D-7506-E08E-1BADDF9D1E14}"/>
          </ac:picMkLst>
        </pc:picChg>
        <pc:picChg chg="add del mod">
          <ac:chgData name="Cirino PIETRO ANDREA" userId="06373c25-59ec-41ba-8008-fd845f0b8aed" providerId="ADAL" clId="{E512FFB4-8EF1-4B83-BAEC-E81EF01FBC9A}" dt="2024-11-19T14:43:37.050" v="1053" actId="478"/>
          <ac:picMkLst>
            <pc:docMk/>
            <pc:sldMk cId="3427280918" sldId="260"/>
            <ac:picMk id="26" creationId="{F8E6A6EB-F86B-9837-54A3-4F46A29F98E0}"/>
          </ac:picMkLst>
        </pc:picChg>
        <pc:picChg chg="add mod ord">
          <ac:chgData name="Cirino PIETRO ANDREA" userId="06373c25-59ec-41ba-8008-fd845f0b8aed" providerId="ADAL" clId="{E512FFB4-8EF1-4B83-BAEC-E81EF01FBC9A}" dt="2024-11-19T14:56:16.966" v="1394" actId="1076"/>
          <ac:picMkLst>
            <pc:docMk/>
            <pc:sldMk cId="3427280918" sldId="260"/>
            <ac:picMk id="28" creationId="{E6E8E1E2-5F28-451C-A492-8071D492E34D}"/>
          </ac:picMkLst>
        </pc:picChg>
        <pc:picChg chg="add mod">
          <ac:chgData name="Cirino PIETRO ANDREA" userId="06373c25-59ec-41ba-8008-fd845f0b8aed" providerId="ADAL" clId="{E512FFB4-8EF1-4B83-BAEC-E81EF01FBC9A}" dt="2024-11-19T14:56:16.966" v="1394" actId="1076"/>
          <ac:picMkLst>
            <pc:docMk/>
            <pc:sldMk cId="3427280918" sldId="260"/>
            <ac:picMk id="30" creationId="{83FDD709-DB88-FA26-D2A5-E10F4F64CD48}"/>
          </ac:picMkLst>
        </pc:picChg>
        <pc:picChg chg="add mod ord">
          <ac:chgData name="Cirino PIETRO ANDREA" userId="06373c25-59ec-41ba-8008-fd845f0b8aed" providerId="ADAL" clId="{E512FFB4-8EF1-4B83-BAEC-E81EF01FBC9A}" dt="2024-11-19T14:56:16.966" v="1394" actId="1076"/>
          <ac:picMkLst>
            <pc:docMk/>
            <pc:sldMk cId="3427280918" sldId="260"/>
            <ac:picMk id="32" creationId="{6EBA934C-972C-6425-F39C-E788416619C9}"/>
          </ac:picMkLst>
        </pc:picChg>
        <pc:picChg chg="add mod ord">
          <ac:chgData name="Cirino PIETRO ANDREA" userId="06373c25-59ec-41ba-8008-fd845f0b8aed" providerId="ADAL" clId="{E512FFB4-8EF1-4B83-BAEC-E81EF01FBC9A}" dt="2024-11-19T14:56:16.966" v="1394" actId="1076"/>
          <ac:picMkLst>
            <pc:docMk/>
            <pc:sldMk cId="3427280918" sldId="260"/>
            <ac:picMk id="34" creationId="{6BAB3D89-2BBA-51E4-A9D0-F510A113FDA7}"/>
          </ac:picMkLst>
        </pc:picChg>
      </pc:sldChg>
      <pc:sldChg chg="delSp modSp new mod">
        <pc:chgData name="Cirino PIETRO ANDREA" userId="06373c25-59ec-41ba-8008-fd845f0b8aed" providerId="ADAL" clId="{E512FFB4-8EF1-4B83-BAEC-E81EF01FBC9A}" dt="2024-11-19T14:18:46.681" v="637" actId="478"/>
        <pc:sldMkLst>
          <pc:docMk/>
          <pc:sldMk cId="1779786378" sldId="261"/>
        </pc:sldMkLst>
        <pc:spChg chg="mod">
          <ac:chgData name="Cirino PIETRO ANDREA" userId="06373c25-59ec-41ba-8008-fd845f0b8aed" providerId="ADAL" clId="{E512FFB4-8EF1-4B83-BAEC-E81EF01FBC9A}" dt="2024-11-19T14:18:41.945" v="636" actId="20577"/>
          <ac:spMkLst>
            <pc:docMk/>
            <pc:sldMk cId="1779786378" sldId="261"/>
            <ac:spMk id="2" creationId="{FFC5B936-33CC-829A-55FD-D3870EF97857}"/>
          </ac:spMkLst>
        </pc:spChg>
        <pc:spChg chg="del">
          <ac:chgData name="Cirino PIETRO ANDREA" userId="06373c25-59ec-41ba-8008-fd845f0b8aed" providerId="ADAL" clId="{E512FFB4-8EF1-4B83-BAEC-E81EF01FBC9A}" dt="2024-11-19T14:18:46.681" v="637" actId="478"/>
          <ac:spMkLst>
            <pc:docMk/>
            <pc:sldMk cId="1779786378" sldId="261"/>
            <ac:spMk id="3" creationId="{0CFCACB6-C5E1-440E-C443-E2ADB4AB2887}"/>
          </ac:spMkLst>
        </pc:spChg>
      </pc:sldChg>
      <pc:sldChg chg="delSp modSp new del mod">
        <pc:chgData name="Cirino PIETRO ANDREA" userId="06373c25-59ec-41ba-8008-fd845f0b8aed" providerId="ADAL" clId="{E512FFB4-8EF1-4B83-BAEC-E81EF01FBC9A}" dt="2024-11-19T14:20:20.142" v="682" actId="47"/>
        <pc:sldMkLst>
          <pc:docMk/>
          <pc:sldMk cId="1468789820" sldId="262"/>
        </pc:sldMkLst>
        <pc:spChg chg="mod">
          <ac:chgData name="Cirino PIETRO ANDREA" userId="06373c25-59ec-41ba-8008-fd845f0b8aed" providerId="ADAL" clId="{E512FFB4-8EF1-4B83-BAEC-E81EF01FBC9A}" dt="2024-11-19T14:20:11.224" v="680" actId="20577"/>
          <ac:spMkLst>
            <pc:docMk/>
            <pc:sldMk cId="1468789820" sldId="262"/>
            <ac:spMk id="2" creationId="{CA0613A7-5683-1029-98EE-EA88303997CC}"/>
          </ac:spMkLst>
        </pc:spChg>
        <pc:spChg chg="del">
          <ac:chgData name="Cirino PIETRO ANDREA" userId="06373c25-59ec-41ba-8008-fd845f0b8aed" providerId="ADAL" clId="{E512FFB4-8EF1-4B83-BAEC-E81EF01FBC9A}" dt="2024-11-19T14:20:15.492" v="681" actId="478"/>
          <ac:spMkLst>
            <pc:docMk/>
            <pc:sldMk cId="1468789820" sldId="262"/>
            <ac:spMk id="3" creationId="{44845145-A220-C612-F108-AA7434A63673}"/>
          </ac:spMkLst>
        </pc:spChg>
      </pc:sldChg>
      <pc:sldChg chg="delSp modSp new mod">
        <pc:chgData name="Cirino PIETRO ANDREA" userId="06373c25-59ec-41ba-8008-fd845f0b8aed" providerId="ADAL" clId="{E512FFB4-8EF1-4B83-BAEC-E81EF01FBC9A}" dt="2024-11-19T14:20:50.113" v="702" actId="478"/>
        <pc:sldMkLst>
          <pc:docMk/>
          <pc:sldMk cId="2166552829" sldId="262"/>
        </pc:sldMkLst>
        <pc:spChg chg="mod">
          <ac:chgData name="Cirino PIETRO ANDREA" userId="06373c25-59ec-41ba-8008-fd845f0b8aed" providerId="ADAL" clId="{E512FFB4-8EF1-4B83-BAEC-E81EF01FBC9A}" dt="2024-11-19T14:20:44.661" v="701" actId="20577"/>
          <ac:spMkLst>
            <pc:docMk/>
            <pc:sldMk cId="2166552829" sldId="262"/>
            <ac:spMk id="2" creationId="{3761FD92-8BD7-1C58-DE83-07D536B355EF}"/>
          </ac:spMkLst>
        </pc:spChg>
        <pc:spChg chg="del">
          <ac:chgData name="Cirino PIETRO ANDREA" userId="06373c25-59ec-41ba-8008-fd845f0b8aed" providerId="ADAL" clId="{E512FFB4-8EF1-4B83-BAEC-E81EF01FBC9A}" dt="2024-11-19T14:20:50.113" v="702" actId="478"/>
          <ac:spMkLst>
            <pc:docMk/>
            <pc:sldMk cId="2166552829" sldId="262"/>
            <ac:spMk id="3" creationId="{355307D2-48C7-1232-2CA8-BD5323BABB9B}"/>
          </ac:spMkLst>
        </pc:spChg>
      </pc:sldChg>
      <pc:sldChg chg="addSp delSp modSp add mod">
        <pc:chgData name="Cirino PIETRO ANDREA" userId="06373c25-59ec-41ba-8008-fd845f0b8aed" providerId="ADAL" clId="{E512FFB4-8EF1-4B83-BAEC-E81EF01FBC9A}" dt="2024-11-19T14:28:22.954" v="949"/>
        <pc:sldMkLst>
          <pc:docMk/>
          <pc:sldMk cId="2004118990" sldId="263"/>
        </pc:sldMkLst>
        <pc:spChg chg="del">
          <ac:chgData name="Cirino PIETRO ANDREA" userId="06373c25-59ec-41ba-8008-fd845f0b8aed" providerId="ADAL" clId="{E512FFB4-8EF1-4B83-BAEC-E81EF01FBC9A}" dt="2024-11-19T14:27:48.849" v="943" actId="478"/>
          <ac:spMkLst>
            <pc:docMk/>
            <pc:sldMk cId="2004118990" sldId="263"/>
            <ac:spMk id="9" creationId="{C933F8DA-9A88-A66C-0D5F-AAA5AF532187}"/>
          </ac:spMkLst>
        </pc:spChg>
        <pc:spChg chg="del">
          <ac:chgData name="Cirino PIETRO ANDREA" userId="06373c25-59ec-41ba-8008-fd845f0b8aed" providerId="ADAL" clId="{E512FFB4-8EF1-4B83-BAEC-E81EF01FBC9A}" dt="2024-11-19T14:28:00.674" v="945" actId="478"/>
          <ac:spMkLst>
            <pc:docMk/>
            <pc:sldMk cId="2004118990" sldId="263"/>
            <ac:spMk id="10" creationId="{E022B58D-EB84-0FE7-9AA9-E8A4CCB97B56}"/>
          </ac:spMkLst>
        </pc:spChg>
        <pc:picChg chg="del">
          <ac:chgData name="Cirino PIETRO ANDREA" userId="06373c25-59ec-41ba-8008-fd845f0b8aed" providerId="ADAL" clId="{E512FFB4-8EF1-4B83-BAEC-E81EF01FBC9A}" dt="2024-11-19T14:28:00.674" v="945" actId="478"/>
          <ac:picMkLst>
            <pc:docMk/>
            <pc:sldMk cId="2004118990" sldId="263"/>
            <ac:picMk id="4" creationId="{70BBC487-279D-5AF3-A5C7-94D9D2A04D6B}"/>
          </ac:picMkLst>
        </pc:picChg>
        <pc:picChg chg="del">
          <ac:chgData name="Cirino PIETRO ANDREA" userId="06373c25-59ec-41ba-8008-fd845f0b8aed" providerId="ADAL" clId="{E512FFB4-8EF1-4B83-BAEC-E81EF01FBC9A}" dt="2024-11-19T14:27:48.849" v="943" actId="478"/>
          <ac:picMkLst>
            <pc:docMk/>
            <pc:sldMk cId="2004118990" sldId="263"/>
            <ac:picMk id="5" creationId="{B994A9D1-34A2-D6BA-8F31-7D32BDFD69F5}"/>
          </ac:picMkLst>
        </pc:picChg>
        <pc:picChg chg="mod">
          <ac:chgData name="Cirino PIETRO ANDREA" userId="06373c25-59ec-41ba-8008-fd845f0b8aed" providerId="ADAL" clId="{E512FFB4-8EF1-4B83-BAEC-E81EF01FBC9A}" dt="2024-11-19T14:27:55.040" v="944" actId="1076"/>
          <ac:picMkLst>
            <pc:docMk/>
            <pc:sldMk cId="2004118990" sldId="263"/>
            <ac:picMk id="49" creationId="{DCEBED09-CBF8-C35A-2374-2F995AC2B903}"/>
          </ac:picMkLst>
        </pc:picChg>
        <pc:picChg chg="mod">
          <ac:chgData name="Cirino PIETRO ANDREA" userId="06373c25-59ec-41ba-8008-fd845f0b8aed" providerId="ADAL" clId="{E512FFB4-8EF1-4B83-BAEC-E81EF01FBC9A}" dt="2024-11-19T14:28:05.013" v="946" actId="1076"/>
          <ac:picMkLst>
            <pc:docMk/>
            <pc:sldMk cId="2004118990" sldId="263"/>
            <ac:picMk id="51" creationId="{BAE0214C-F1C0-B2B0-ED65-A6FAD30985C8}"/>
          </ac:picMkLst>
        </pc:picChg>
        <pc:picChg chg="mod">
          <ac:chgData name="Cirino PIETRO ANDREA" userId="06373c25-59ec-41ba-8008-fd845f0b8aed" providerId="ADAL" clId="{E512FFB4-8EF1-4B83-BAEC-E81EF01FBC9A}" dt="2024-11-19T14:28:11.427" v="947" actId="1076"/>
          <ac:picMkLst>
            <pc:docMk/>
            <pc:sldMk cId="2004118990" sldId="263"/>
            <ac:picMk id="53" creationId="{EBFB6225-3753-5268-4782-BB3F739AD588}"/>
          </ac:picMkLst>
        </pc:picChg>
        <pc:cxnChg chg="add mod">
          <ac:chgData name="Cirino PIETRO ANDREA" userId="06373c25-59ec-41ba-8008-fd845f0b8aed" providerId="ADAL" clId="{E512FFB4-8EF1-4B83-BAEC-E81EF01FBC9A}" dt="2024-11-19T14:28:22.954" v="949"/>
          <ac:cxnSpMkLst>
            <pc:docMk/>
            <pc:sldMk cId="2004118990" sldId="263"/>
            <ac:cxnSpMk id="3" creationId="{EDF612B0-A519-7D3A-1C42-86531DFA7309}"/>
          </ac:cxnSpMkLst>
        </pc:cxnChg>
      </pc:sldChg>
      <pc:sldChg chg="addSp delSp modSp add mod">
        <pc:chgData name="Cirino PIETRO ANDREA" userId="06373c25-59ec-41ba-8008-fd845f0b8aed" providerId="ADAL" clId="{E512FFB4-8EF1-4B83-BAEC-E81EF01FBC9A}" dt="2024-11-19T14:29:42.185" v="975" actId="1076"/>
        <pc:sldMkLst>
          <pc:docMk/>
          <pc:sldMk cId="3097778101" sldId="264"/>
        </pc:sldMkLst>
        <pc:spChg chg="add mod">
          <ac:chgData name="Cirino PIETRO ANDREA" userId="06373c25-59ec-41ba-8008-fd845f0b8aed" providerId="ADAL" clId="{E512FFB4-8EF1-4B83-BAEC-E81EF01FBC9A}" dt="2024-11-19T14:29:42.185" v="975" actId="1076"/>
          <ac:spMkLst>
            <pc:docMk/>
            <pc:sldMk cId="3097778101" sldId="264"/>
            <ac:spMk id="2" creationId="{CFEB312B-8F10-8F47-8B0A-81F56B13ECD2}"/>
          </ac:spMkLst>
        </pc:spChg>
        <pc:spChg chg="del">
          <ac:chgData name="Cirino PIETRO ANDREA" userId="06373c25-59ec-41ba-8008-fd845f0b8aed" providerId="ADAL" clId="{E512FFB4-8EF1-4B83-BAEC-E81EF01FBC9A}" dt="2024-11-19T14:29:11.077" v="952" actId="478"/>
          <ac:spMkLst>
            <pc:docMk/>
            <pc:sldMk cId="3097778101" sldId="264"/>
            <ac:spMk id="41" creationId="{9272BDEC-BA35-1039-D733-FAAB760B8F45}"/>
          </ac:spMkLst>
        </pc:spChg>
        <pc:spChg chg="del">
          <ac:chgData name="Cirino PIETRO ANDREA" userId="06373c25-59ec-41ba-8008-fd845f0b8aed" providerId="ADAL" clId="{E512FFB4-8EF1-4B83-BAEC-E81EF01FBC9A}" dt="2024-11-19T14:29:11.077" v="952" actId="478"/>
          <ac:spMkLst>
            <pc:docMk/>
            <pc:sldMk cId="3097778101" sldId="264"/>
            <ac:spMk id="45" creationId="{254CA4A1-969A-76A9-080D-2FD31F502A06}"/>
          </ac:spMkLst>
        </pc:spChg>
      </pc:sldChg>
      <pc:sldChg chg="addSp delSp modSp add mod">
        <pc:chgData name="Cirino PIETRO ANDREA" userId="06373c25-59ec-41ba-8008-fd845f0b8aed" providerId="ADAL" clId="{E512FFB4-8EF1-4B83-BAEC-E81EF01FBC9A}" dt="2024-11-19T14:31:03.402" v="987" actId="1076"/>
        <pc:sldMkLst>
          <pc:docMk/>
          <pc:sldMk cId="2555206608" sldId="265"/>
        </pc:sldMkLst>
        <pc:spChg chg="mod">
          <ac:chgData name="Cirino PIETRO ANDREA" userId="06373c25-59ec-41ba-8008-fd845f0b8aed" providerId="ADAL" clId="{E512FFB4-8EF1-4B83-BAEC-E81EF01FBC9A}" dt="2024-11-19T14:30:46.107" v="984" actId="1076"/>
          <ac:spMkLst>
            <pc:docMk/>
            <pc:sldMk cId="2555206608" sldId="265"/>
            <ac:spMk id="6" creationId="{56DB3492-0003-106D-F801-E9E7CA0AC906}"/>
          </ac:spMkLst>
        </pc:spChg>
        <pc:spChg chg="mod">
          <ac:chgData name="Cirino PIETRO ANDREA" userId="06373c25-59ec-41ba-8008-fd845f0b8aed" providerId="ADAL" clId="{E512FFB4-8EF1-4B83-BAEC-E81EF01FBC9A}" dt="2024-11-19T14:30:46.107" v="984" actId="1076"/>
          <ac:spMkLst>
            <pc:docMk/>
            <pc:sldMk cId="2555206608" sldId="265"/>
            <ac:spMk id="9" creationId="{C933F8DA-9A88-A66C-0D5F-AAA5AF532187}"/>
          </ac:spMkLst>
        </pc:spChg>
        <pc:spChg chg="mod">
          <ac:chgData name="Cirino PIETRO ANDREA" userId="06373c25-59ec-41ba-8008-fd845f0b8aed" providerId="ADAL" clId="{E512FFB4-8EF1-4B83-BAEC-E81EF01FBC9A}" dt="2024-11-19T14:30:46.107" v="984" actId="1076"/>
          <ac:spMkLst>
            <pc:docMk/>
            <pc:sldMk cId="2555206608" sldId="265"/>
            <ac:spMk id="10" creationId="{E022B58D-EB84-0FE7-9AA9-E8A4CCB97B56}"/>
          </ac:spMkLst>
        </pc:spChg>
        <pc:spChg chg="add del mod">
          <ac:chgData name="Cirino PIETRO ANDREA" userId="06373c25-59ec-41ba-8008-fd845f0b8aed" providerId="ADAL" clId="{E512FFB4-8EF1-4B83-BAEC-E81EF01FBC9A}" dt="2024-11-19T14:30:40.065" v="983" actId="478"/>
          <ac:spMkLst>
            <pc:docMk/>
            <pc:sldMk cId="2555206608" sldId="265"/>
            <ac:spMk id="11" creationId="{069AA33F-0407-6CC6-811E-3FAE8F944AD2}"/>
          </ac:spMkLst>
        </pc:spChg>
        <pc:spChg chg="mod">
          <ac:chgData name="Cirino PIETRO ANDREA" userId="06373c25-59ec-41ba-8008-fd845f0b8aed" providerId="ADAL" clId="{E512FFB4-8EF1-4B83-BAEC-E81EF01FBC9A}" dt="2024-11-19T14:30:46.107" v="984" actId="1076"/>
          <ac:spMkLst>
            <pc:docMk/>
            <pc:sldMk cId="2555206608" sldId="265"/>
            <ac:spMk id="12" creationId="{E1FA632D-62EA-AE48-4A2E-BE2673E34617}"/>
          </ac:spMkLst>
        </pc:spChg>
        <pc:spChg chg="add mod">
          <ac:chgData name="Cirino PIETRO ANDREA" userId="06373c25-59ec-41ba-8008-fd845f0b8aed" providerId="ADAL" clId="{E512FFB4-8EF1-4B83-BAEC-E81EF01FBC9A}" dt="2024-11-19T14:30:59.357" v="986" actId="1076"/>
          <ac:spMkLst>
            <pc:docMk/>
            <pc:sldMk cId="2555206608" sldId="265"/>
            <ac:spMk id="13" creationId="{DD7C4C1D-27A4-5185-BF3D-EFFF8F5F52D9}"/>
          </ac:spMkLst>
        </pc:spChg>
        <pc:spChg chg="add mod">
          <ac:chgData name="Cirino PIETRO ANDREA" userId="06373c25-59ec-41ba-8008-fd845f0b8aed" providerId="ADAL" clId="{E512FFB4-8EF1-4B83-BAEC-E81EF01FBC9A}" dt="2024-11-19T14:31:03.402" v="987" actId="1076"/>
          <ac:spMkLst>
            <pc:docMk/>
            <pc:sldMk cId="2555206608" sldId="265"/>
            <ac:spMk id="15" creationId="{E791F0E6-3C54-BCAD-AEC5-3D9C0A71B584}"/>
          </ac:spMkLst>
        </pc:spChg>
        <pc:spChg chg="del">
          <ac:chgData name="Cirino PIETRO ANDREA" userId="06373c25-59ec-41ba-8008-fd845f0b8aed" providerId="ADAL" clId="{E512FFB4-8EF1-4B83-BAEC-E81EF01FBC9A}" dt="2024-11-19T14:30:37.429" v="981" actId="478"/>
          <ac:spMkLst>
            <pc:docMk/>
            <pc:sldMk cId="2555206608" sldId="265"/>
            <ac:spMk id="24" creationId="{0DDADFAE-6981-1CAD-6682-6E620C7A46A2}"/>
          </ac:spMkLst>
        </pc:spChg>
        <pc:spChg chg="del">
          <ac:chgData name="Cirino PIETRO ANDREA" userId="06373c25-59ec-41ba-8008-fd845f0b8aed" providerId="ADAL" clId="{E512FFB4-8EF1-4B83-BAEC-E81EF01FBC9A}" dt="2024-11-19T14:30:38.622" v="982" actId="478"/>
          <ac:spMkLst>
            <pc:docMk/>
            <pc:sldMk cId="2555206608" sldId="265"/>
            <ac:spMk id="26" creationId="{C37C500C-92DA-AB3E-D251-D23A9073D537}"/>
          </ac:spMkLst>
        </pc:spChg>
        <pc:picChg chg="mod">
          <ac:chgData name="Cirino PIETRO ANDREA" userId="06373c25-59ec-41ba-8008-fd845f0b8aed" providerId="ADAL" clId="{E512FFB4-8EF1-4B83-BAEC-E81EF01FBC9A}" dt="2024-11-19T14:30:46.107" v="984" actId="1076"/>
          <ac:picMkLst>
            <pc:docMk/>
            <pc:sldMk cId="2555206608" sldId="265"/>
            <ac:picMk id="4" creationId="{70BBC487-279D-5AF3-A5C7-94D9D2A04D6B}"/>
          </ac:picMkLst>
        </pc:picChg>
        <pc:picChg chg="mod">
          <ac:chgData name="Cirino PIETRO ANDREA" userId="06373c25-59ec-41ba-8008-fd845f0b8aed" providerId="ADAL" clId="{E512FFB4-8EF1-4B83-BAEC-E81EF01FBC9A}" dt="2024-11-19T14:30:46.107" v="984" actId="1076"/>
          <ac:picMkLst>
            <pc:docMk/>
            <pc:sldMk cId="2555206608" sldId="265"/>
            <ac:picMk id="5" creationId="{B994A9D1-34A2-D6BA-8F31-7D32BDFD69F5}"/>
          </ac:picMkLst>
        </pc:picChg>
        <pc:cxnChg chg="mod">
          <ac:chgData name="Cirino PIETRO ANDREA" userId="06373c25-59ec-41ba-8008-fd845f0b8aed" providerId="ADAL" clId="{E512FFB4-8EF1-4B83-BAEC-E81EF01FBC9A}" dt="2024-11-19T14:30:46.107" v="984" actId="1076"/>
          <ac:cxnSpMkLst>
            <pc:docMk/>
            <pc:sldMk cId="2555206608" sldId="265"/>
            <ac:cxnSpMk id="2" creationId="{D67C928C-56DC-DC48-296A-3954113B3B4A}"/>
          </ac:cxnSpMkLst>
        </pc:cxnChg>
        <pc:cxnChg chg="mod">
          <ac:chgData name="Cirino PIETRO ANDREA" userId="06373c25-59ec-41ba-8008-fd845f0b8aed" providerId="ADAL" clId="{E512FFB4-8EF1-4B83-BAEC-E81EF01FBC9A}" dt="2024-11-19T14:30:46.107" v="984" actId="1076"/>
          <ac:cxnSpMkLst>
            <pc:docMk/>
            <pc:sldMk cId="2555206608" sldId="265"/>
            <ac:cxnSpMk id="7" creationId="{AC557119-B8CA-1F2B-B589-020871476EA2}"/>
          </ac:cxnSpMkLst>
        </pc:cxnChg>
        <pc:cxnChg chg="mod">
          <ac:chgData name="Cirino PIETRO ANDREA" userId="06373c25-59ec-41ba-8008-fd845f0b8aed" providerId="ADAL" clId="{E512FFB4-8EF1-4B83-BAEC-E81EF01FBC9A}" dt="2024-11-19T14:30:46.107" v="984" actId="1076"/>
          <ac:cxnSpMkLst>
            <pc:docMk/>
            <pc:sldMk cId="2555206608" sldId="265"/>
            <ac:cxnSpMk id="8" creationId="{069A294E-B4F7-88A9-088A-AFB44A2F5EE1}"/>
          </ac:cxnSpMkLst>
        </pc:cxnChg>
        <pc:cxnChg chg="mod">
          <ac:chgData name="Cirino PIETRO ANDREA" userId="06373c25-59ec-41ba-8008-fd845f0b8aed" providerId="ADAL" clId="{E512FFB4-8EF1-4B83-BAEC-E81EF01FBC9A}" dt="2024-11-19T14:30:46.107" v="984" actId="1076"/>
          <ac:cxnSpMkLst>
            <pc:docMk/>
            <pc:sldMk cId="2555206608" sldId="265"/>
            <ac:cxnSpMk id="14" creationId="{0C54F1CC-C3CF-3D4E-4455-A609D9E9D14F}"/>
          </ac:cxnSpMkLst>
        </pc:cxnChg>
      </pc:sldChg>
      <pc:sldChg chg="addSp delSp modSp add mod">
        <pc:chgData name="Cirino PIETRO ANDREA" userId="06373c25-59ec-41ba-8008-fd845f0b8aed" providerId="ADAL" clId="{E512FFB4-8EF1-4B83-BAEC-E81EF01FBC9A}" dt="2024-11-19T15:19:51.039" v="1873" actId="20577"/>
        <pc:sldMkLst>
          <pc:docMk/>
          <pc:sldMk cId="1199374503" sldId="266"/>
        </pc:sldMkLst>
        <pc:spChg chg="add del">
          <ac:chgData name="Cirino PIETRO ANDREA" userId="06373c25-59ec-41ba-8008-fd845f0b8aed" providerId="ADAL" clId="{E512FFB4-8EF1-4B83-BAEC-E81EF01FBC9A}" dt="2024-11-19T15:07:04.847" v="1566" actId="478"/>
          <ac:spMkLst>
            <pc:docMk/>
            <pc:sldMk cId="1199374503" sldId="266"/>
            <ac:spMk id="7" creationId="{E967793A-0016-2D68-8326-58A4003C6848}"/>
          </ac:spMkLst>
        </pc:spChg>
        <pc:spChg chg="add mod">
          <ac:chgData name="Cirino PIETRO ANDREA" userId="06373c25-59ec-41ba-8008-fd845f0b8aed" providerId="ADAL" clId="{E512FFB4-8EF1-4B83-BAEC-E81EF01FBC9A}" dt="2024-11-19T15:11:37.131" v="1610" actId="1076"/>
          <ac:spMkLst>
            <pc:docMk/>
            <pc:sldMk cId="1199374503" sldId="266"/>
            <ac:spMk id="8" creationId="{29BB9EFF-74A9-02BF-6904-D2F11E79D0A7}"/>
          </ac:spMkLst>
        </pc:spChg>
        <pc:spChg chg="add del mod">
          <ac:chgData name="Cirino PIETRO ANDREA" userId="06373c25-59ec-41ba-8008-fd845f0b8aed" providerId="ADAL" clId="{E512FFB4-8EF1-4B83-BAEC-E81EF01FBC9A}" dt="2024-11-19T15:08:45.979" v="1599" actId="478"/>
          <ac:spMkLst>
            <pc:docMk/>
            <pc:sldMk cId="1199374503" sldId="266"/>
            <ac:spMk id="9" creationId="{9C36A97E-6AE0-8752-E7D4-7E64AFF61491}"/>
          </ac:spMkLst>
        </pc:spChg>
        <pc:spChg chg="add mod">
          <ac:chgData name="Cirino PIETRO ANDREA" userId="06373c25-59ec-41ba-8008-fd845f0b8aed" providerId="ADAL" clId="{E512FFB4-8EF1-4B83-BAEC-E81EF01FBC9A}" dt="2024-11-19T15:11:42.932" v="1611" actId="1076"/>
          <ac:spMkLst>
            <pc:docMk/>
            <pc:sldMk cId="1199374503" sldId="266"/>
            <ac:spMk id="10" creationId="{83DD091C-1DDA-241F-D48D-43F6A77B537E}"/>
          </ac:spMkLst>
        </pc:spChg>
        <pc:spChg chg="add mod">
          <ac:chgData name="Cirino PIETRO ANDREA" userId="06373c25-59ec-41ba-8008-fd845f0b8aed" providerId="ADAL" clId="{E512FFB4-8EF1-4B83-BAEC-E81EF01FBC9A}" dt="2024-11-19T15:19:51.039" v="1873" actId="20577"/>
          <ac:spMkLst>
            <pc:docMk/>
            <pc:sldMk cId="1199374503" sldId="266"/>
            <ac:spMk id="11" creationId="{592B4D99-E1F6-7D5D-EF9E-746D2F0FEE84}"/>
          </ac:spMkLst>
        </pc:spChg>
        <pc:spChg chg="add mod">
          <ac:chgData name="Cirino PIETRO ANDREA" userId="06373c25-59ec-41ba-8008-fd845f0b8aed" providerId="ADAL" clId="{E512FFB4-8EF1-4B83-BAEC-E81EF01FBC9A}" dt="2024-11-19T15:11:42.932" v="1611" actId="1076"/>
          <ac:spMkLst>
            <pc:docMk/>
            <pc:sldMk cId="1199374503" sldId="266"/>
            <ac:spMk id="12" creationId="{2B899634-F8FC-4141-0DDA-730916AA5397}"/>
          </ac:spMkLst>
        </pc:spChg>
        <pc:spChg chg="add mod">
          <ac:chgData name="Cirino PIETRO ANDREA" userId="06373c25-59ec-41ba-8008-fd845f0b8aed" providerId="ADAL" clId="{E512FFB4-8EF1-4B83-BAEC-E81EF01FBC9A}" dt="2024-11-19T15:11:42.932" v="1611" actId="1076"/>
          <ac:spMkLst>
            <pc:docMk/>
            <pc:sldMk cId="1199374503" sldId="266"/>
            <ac:spMk id="13" creationId="{A314E06D-F887-1065-554E-4671134439DA}"/>
          </ac:spMkLst>
        </pc:spChg>
        <pc:spChg chg="add mod">
          <ac:chgData name="Cirino PIETRO ANDREA" userId="06373c25-59ec-41ba-8008-fd845f0b8aed" providerId="ADAL" clId="{E512FFB4-8EF1-4B83-BAEC-E81EF01FBC9A}" dt="2024-11-19T15:12:48.661" v="1623" actId="1076"/>
          <ac:spMkLst>
            <pc:docMk/>
            <pc:sldMk cId="1199374503" sldId="266"/>
            <ac:spMk id="14" creationId="{08C2173A-5BA3-7788-6214-86E2294DD6CD}"/>
          </ac:spMkLst>
        </pc:spChg>
        <pc:spChg chg="del">
          <ac:chgData name="Cirino PIETRO ANDREA" userId="06373c25-59ec-41ba-8008-fd845f0b8aed" providerId="ADAL" clId="{E512FFB4-8EF1-4B83-BAEC-E81EF01FBC9A}" dt="2024-11-19T14:59:31.411" v="1555" actId="478"/>
          <ac:spMkLst>
            <pc:docMk/>
            <pc:sldMk cId="1199374503" sldId="266"/>
            <ac:spMk id="35" creationId="{8419737B-DF31-16AC-A71A-1D357D909B6E}"/>
          </ac:spMkLst>
        </pc:spChg>
        <pc:spChg chg="del">
          <ac:chgData name="Cirino PIETRO ANDREA" userId="06373c25-59ec-41ba-8008-fd845f0b8aed" providerId="ADAL" clId="{E512FFB4-8EF1-4B83-BAEC-E81EF01FBC9A}" dt="2024-11-19T14:59:31.411" v="1555" actId="478"/>
          <ac:spMkLst>
            <pc:docMk/>
            <pc:sldMk cId="1199374503" sldId="266"/>
            <ac:spMk id="36" creationId="{37B83016-97B4-BA53-5372-09AB7FDB789F}"/>
          </ac:spMkLst>
        </pc:spChg>
        <pc:spChg chg="del">
          <ac:chgData name="Cirino PIETRO ANDREA" userId="06373c25-59ec-41ba-8008-fd845f0b8aed" providerId="ADAL" clId="{E512FFB4-8EF1-4B83-BAEC-E81EF01FBC9A}" dt="2024-11-19T14:59:31.411" v="1555" actId="478"/>
          <ac:spMkLst>
            <pc:docMk/>
            <pc:sldMk cId="1199374503" sldId="266"/>
            <ac:spMk id="37" creationId="{57D0BB3D-0632-0CEB-1606-F1D6D7DA5749}"/>
          </ac:spMkLst>
        </pc:spChg>
        <pc:spChg chg="del">
          <ac:chgData name="Cirino PIETRO ANDREA" userId="06373c25-59ec-41ba-8008-fd845f0b8aed" providerId="ADAL" clId="{E512FFB4-8EF1-4B83-BAEC-E81EF01FBC9A}" dt="2024-11-19T14:59:31.411" v="1555" actId="478"/>
          <ac:spMkLst>
            <pc:docMk/>
            <pc:sldMk cId="1199374503" sldId="266"/>
            <ac:spMk id="38" creationId="{5FC41E94-7B1D-8C6D-799F-DDF386D84422}"/>
          </ac:spMkLst>
        </pc:spChg>
        <pc:spChg chg="add del mod">
          <ac:chgData name="Cirino PIETRO ANDREA" userId="06373c25-59ec-41ba-8008-fd845f0b8aed" providerId="ADAL" clId="{E512FFB4-8EF1-4B83-BAEC-E81EF01FBC9A}" dt="2024-11-19T15:10:27.582" v="1603" actId="20577"/>
          <ac:spMkLst>
            <pc:docMk/>
            <pc:sldMk cId="1199374503" sldId="266"/>
            <ac:spMk id="39" creationId="{C7D47184-EC66-3999-D788-AFF5B3C56593}"/>
          </ac:spMkLst>
        </pc:spChg>
        <pc:picChg chg="add mod">
          <ac:chgData name="Cirino PIETRO ANDREA" userId="06373c25-59ec-41ba-8008-fd845f0b8aed" providerId="ADAL" clId="{E512FFB4-8EF1-4B83-BAEC-E81EF01FBC9A}" dt="2024-11-19T15:11:32.185" v="1609" actId="1076"/>
          <ac:picMkLst>
            <pc:docMk/>
            <pc:sldMk cId="1199374503" sldId="266"/>
            <ac:picMk id="3" creationId="{59CC591C-D9EC-3683-5AA9-4E43B278E983}"/>
          </ac:picMkLst>
        </pc:picChg>
        <pc:picChg chg="add mod">
          <ac:chgData name="Cirino PIETRO ANDREA" userId="06373c25-59ec-41ba-8008-fd845f0b8aed" providerId="ADAL" clId="{E512FFB4-8EF1-4B83-BAEC-E81EF01FBC9A}" dt="2024-11-19T15:11:32.185" v="1609" actId="1076"/>
          <ac:picMkLst>
            <pc:docMk/>
            <pc:sldMk cId="1199374503" sldId="266"/>
            <ac:picMk id="4" creationId="{989C43DF-AC0F-D229-A1B4-A87477F220C6}"/>
          </ac:picMkLst>
        </pc:picChg>
        <pc:picChg chg="add mod">
          <ac:chgData name="Cirino PIETRO ANDREA" userId="06373c25-59ec-41ba-8008-fd845f0b8aed" providerId="ADAL" clId="{E512FFB4-8EF1-4B83-BAEC-E81EF01FBC9A}" dt="2024-11-19T15:11:32.185" v="1609" actId="1076"/>
          <ac:picMkLst>
            <pc:docMk/>
            <pc:sldMk cId="1199374503" sldId="266"/>
            <ac:picMk id="5" creationId="{EE931E2C-73D7-B575-8125-31F2773CEF81}"/>
          </ac:picMkLst>
        </pc:picChg>
        <pc:picChg chg="add mod">
          <ac:chgData name="Cirino PIETRO ANDREA" userId="06373c25-59ec-41ba-8008-fd845f0b8aed" providerId="ADAL" clId="{E512FFB4-8EF1-4B83-BAEC-E81EF01FBC9A}" dt="2024-11-19T15:11:32.185" v="1609" actId="1076"/>
          <ac:picMkLst>
            <pc:docMk/>
            <pc:sldMk cId="1199374503" sldId="266"/>
            <ac:picMk id="6" creationId="{D0A16A3A-47D9-175A-61C8-90D403843E46}"/>
          </ac:picMkLst>
        </pc:picChg>
        <pc:picChg chg="mod">
          <ac:chgData name="Cirino PIETRO ANDREA" userId="06373c25-59ec-41ba-8008-fd845f0b8aed" providerId="ADAL" clId="{E512FFB4-8EF1-4B83-BAEC-E81EF01FBC9A}" dt="2024-11-19T15:11:42.932" v="1611" actId="1076"/>
          <ac:picMkLst>
            <pc:docMk/>
            <pc:sldMk cId="1199374503" sldId="266"/>
            <ac:picMk id="28" creationId="{E6E8E1E2-5F28-451C-A492-8071D492E34D}"/>
          </ac:picMkLst>
        </pc:picChg>
        <pc:picChg chg="mod">
          <ac:chgData name="Cirino PIETRO ANDREA" userId="06373c25-59ec-41ba-8008-fd845f0b8aed" providerId="ADAL" clId="{E512FFB4-8EF1-4B83-BAEC-E81EF01FBC9A}" dt="2024-11-19T15:11:42.932" v="1611" actId="1076"/>
          <ac:picMkLst>
            <pc:docMk/>
            <pc:sldMk cId="1199374503" sldId="266"/>
            <ac:picMk id="30" creationId="{83FDD709-DB88-FA26-D2A5-E10F4F64CD48}"/>
          </ac:picMkLst>
        </pc:picChg>
        <pc:picChg chg="mod">
          <ac:chgData name="Cirino PIETRO ANDREA" userId="06373c25-59ec-41ba-8008-fd845f0b8aed" providerId="ADAL" clId="{E512FFB4-8EF1-4B83-BAEC-E81EF01FBC9A}" dt="2024-11-19T15:11:42.932" v="1611" actId="1076"/>
          <ac:picMkLst>
            <pc:docMk/>
            <pc:sldMk cId="1199374503" sldId="266"/>
            <ac:picMk id="32" creationId="{6EBA934C-972C-6425-F39C-E788416619C9}"/>
          </ac:picMkLst>
        </pc:picChg>
        <pc:picChg chg="mod">
          <ac:chgData name="Cirino PIETRO ANDREA" userId="06373c25-59ec-41ba-8008-fd845f0b8aed" providerId="ADAL" clId="{E512FFB4-8EF1-4B83-BAEC-E81EF01FBC9A}" dt="2024-11-19T15:11:42.932" v="1611" actId="1076"/>
          <ac:picMkLst>
            <pc:docMk/>
            <pc:sldMk cId="1199374503" sldId="266"/>
            <ac:picMk id="34" creationId="{6BAB3D89-2BBA-51E4-A9D0-F510A113FDA7}"/>
          </ac:picMkLst>
        </pc:picChg>
      </pc:sldChg>
      <pc:sldChg chg="addSp modSp new mod">
        <pc:chgData name="Cirino PIETRO ANDREA" userId="06373c25-59ec-41ba-8008-fd845f0b8aed" providerId="ADAL" clId="{E512FFB4-8EF1-4B83-BAEC-E81EF01FBC9A}" dt="2024-11-19T15:19:26.659" v="1867" actId="1076"/>
        <pc:sldMkLst>
          <pc:docMk/>
          <pc:sldMk cId="917591284" sldId="267"/>
        </pc:sldMkLst>
        <pc:spChg chg="mod">
          <ac:chgData name="Cirino PIETRO ANDREA" userId="06373c25-59ec-41ba-8008-fd845f0b8aed" providerId="ADAL" clId="{E512FFB4-8EF1-4B83-BAEC-E81EF01FBC9A}" dt="2024-11-19T15:15:40.361" v="1640" actId="20577"/>
          <ac:spMkLst>
            <pc:docMk/>
            <pc:sldMk cId="917591284" sldId="267"/>
            <ac:spMk id="2" creationId="{7964980E-87F3-A4CB-4D06-B4A983E03B33}"/>
          </ac:spMkLst>
        </pc:spChg>
        <pc:spChg chg="add mod">
          <ac:chgData name="Cirino PIETRO ANDREA" userId="06373c25-59ec-41ba-8008-fd845f0b8aed" providerId="ADAL" clId="{E512FFB4-8EF1-4B83-BAEC-E81EF01FBC9A}" dt="2024-11-19T15:19:26.659" v="1867" actId="1076"/>
          <ac:spMkLst>
            <pc:docMk/>
            <pc:sldMk cId="917591284" sldId="267"/>
            <ac:spMk id="3" creationId="{0B852306-009E-6749-8BE3-0203D33ECC1E}"/>
          </ac:spMkLst>
        </pc:spChg>
      </pc:sldChg>
      <pc:sldChg chg="addSp delSp modSp add mod ord">
        <pc:chgData name="Cirino PIETRO ANDREA" userId="06373c25-59ec-41ba-8008-fd845f0b8aed" providerId="ADAL" clId="{E512FFB4-8EF1-4B83-BAEC-E81EF01FBC9A}" dt="2024-11-19T15:33:25.935" v="2139" actId="14100"/>
        <pc:sldMkLst>
          <pc:docMk/>
          <pc:sldMk cId="1460362124" sldId="268"/>
        </pc:sldMkLst>
        <pc:spChg chg="mod">
          <ac:chgData name="Cirino PIETRO ANDREA" userId="06373c25-59ec-41ba-8008-fd845f0b8aed" providerId="ADAL" clId="{E512FFB4-8EF1-4B83-BAEC-E81EF01FBC9A}" dt="2024-11-19T15:20:17.443" v="1903" actId="20577"/>
          <ac:spMkLst>
            <pc:docMk/>
            <pc:sldMk cId="1460362124" sldId="268"/>
            <ac:spMk id="2" creationId="{BC046DCB-B391-0872-AC5C-694DE8CAE90B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7" creationId="{5A5738B3-23CF-16A2-1602-62A3D872F76E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8" creationId="{C90E2C6D-D4B8-6408-14D5-C8B1B47043A6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9" creationId="{FE2CEF87-A0B6-B74F-68A4-7CB8784B778B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10" creationId="{CE0950B3-2708-1E9C-F42C-589E317B5B92}"/>
          </ac:spMkLst>
        </pc:spChg>
        <pc:spChg chg="add del mod">
          <ac:chgData name="Cirino PIETRO ANDREA" userId="06373c25-59ec-41ba-8008-fd845f0b8aed" providerId="ADAL" clId="{E512FFB4-8EF1-4B83-BAEC-E81EF01FBC9A}" dt="2024-11-19T15:23:07.589" v="1996" actId="478"/>
          <ac:spMkLst>
            <pc:docMk/>
            <pc:sldMk cId="1460362124" sldId="268"/>
            <ac:spMk id="11" creationId="{EA569418-2EDA-4A88-71BF-ECF791B0A090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12" creationId="{0E039C3C-4BF5-D8D5-BDA6-E71F6AAA089F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13" creationId="{D0D8C30D-452D-49FD-973D-9E32DC7D5815}"/>
          </ac:spMkLst>
        </pc:spChg>
        <pc:spChg chg="add del mod">
          <ac:chgData name="Cirino PIETRO ANDREA" userId="06373c25-59ec-41ba-8008-fd845f0b8aed" providerId="ADAL" clId="{E512FFB4-8EF1-4B83-BAEC-E81EF01FBC9A}" dt="2024-11-19T15:27:52.317" v="2034" actId="478"/>
          <ac:spMkLst>
            <pc:docMk/>
            <pc:sldMk cId="1460362124" sldId="268"/>
            <ac:spMk id="14" creationId="{A842E61B-2917-46E3-8770-89B32ECC9A01}"/>
          </ac:spMkLst>
        </pc:spChg>
        <pc:spChg chg="add mod">
          <ac:chgData name="Cirino PIETRO ANDREA" userId="06373c25-59ec-41ba-8008-fd845f0b8aed" providerId="ADAL" clId="{E512FFB4-8EF1-4B83-BAEC-E81EF01FBC9A}" dt="2024-11-19T15:33:16.676" v="2134" actId="1076"/>
          <ac:spMkLst>
            <pc:docMk/>
            <pc:sldMk cId="1460362124" sldId="268"/>
            <ac:spMk id="15" creationId="{0FE9A270-6497-35DA-DBDF-EB9B16900BBF}"/>
          </ac:spMkLst>
        </pc:spChg>
        <pc:spChg chg="add mod">
          <ac:chgData name="Cirino PIETRO ANDREA" userId="06373c25-59ec-41ba-8008-fd845f0b8aed" providerId="ADAL" clId="{E512FFB4-8EF1-4B83-BAEC-E81EF01FBC9A}" dt="2024-11-19T15:29:49.211" v="2065" actId="1076"/>
          <ac:spMkLst>
            <pc:docMk/>
            <pc:sldMk cId="1460362124" sldId="268"/>
            <ac:spMk id="22" creationId="{836FEE2F-EBA3-123A-EEB6-56260239A5E3}"/>
          </ac:spMkLst>
        </pc:spChg>
        <pc:spChg chg="add mod">
          <ac:chgData name="Cirino PIETRO ANDREA" userId="06373c25-59ec-41ba-8008-fd845f0b8aed" providerId="ADAL" clId="{E512FFB4-8EF1-4B83-BAEC-E81EF01FBC9A}" dt="2024-11-19T15:33:18.988" v="2136" actId="1076"/>
          <ac:spMkLst>
            <pc:docMk/>
            <pc:sldMk cId="1460362124" sldId="268"/>
            <ac:spMk id="23" creationId="{F77DC7A9-750E-7C1C-8841-50DDA5E9EC35}"/>
          </ac:spMkLst>
        </pc:spChg>
        <pc:spChg chg="add del mod">
          <ac:chgData name="Cirino PIETRO ANDREA" userId="06373c25-59ec-41ba-8008-fd845f0b8aed" providerId="ADAL" clId="{E512FFB4-8EF1-4B83-BAEC-E81EF01FBC9A}" dt="2024-11-19T15:31:56.850" v="2079" actId="1076"/>
          <ac:spMkLst>
            <pc:docMk/>
            <pc:sldMk cId="1460362124" sldId="268"/>
            <ac:spMk id="24" creationId="{5DBC74EF-A3F6-A4EE-B23E-31E02521DA7E}"/>
          </ac:spMkLst>
        </pc:spChg>
        <pc:spChg chg="add mod">
          <ac:chgData name="Cirino PIETRO ANDREA" userId="06373c25-59ec-41ba-8008-fd845f0b8aed" providerId="ADAL" clId="{E512FFB4-8EF1-4B83-BAEC-E81EF01FBC9A}" dt="2024-11-19T15:33:13.693" v="2130" actId="1076"/>
          <ac:spMkLst>
            <pc:docMk/>
            <pc:sldMk cId="1460362124" sldId="268"/>
            <ac:spMk id="31" creationId="{13EBDC74-7E72-2193-24FB-F79767E1EB3A}"/>
          </ac:spMkLst>
        </pc:spChg>
        <pc:spChg chg="del">
          <ac:chgData name="Cirino PIETRO ANDREA" userId="06373c25-59ec-41ba-8008-fd845f0b8aed" providerId="ADAL" clId="{E512FFB4-8EF1-4B83-BAEC-E81EF01FBC9A}" dt="2024-11-19T15:22:19.590" v="1988" actId="478"/>
          <ac:spMkLst>
            <pc:docMk/>
            <pc:sldMk cId="1460362124" sldId="268"/>
            <ac:spMk id="35" creationId="{8419737B-DF31-16AC-A71A-1D357D909B6E}"/>
          </ac:spMkLst>
        </pc:spChg>
        <pc:spChg chg="del">
          <ac:chgData name="Cirino PIETRO ANDREA" userId="06373c25-59ec-41ba-8008-fd845f0b8aed" providerId="ADAL" clId="{E512FFB4-8EF1-4B83-BAEC-E81EF01FBC9A}" dt="2024-11-19T15:22:19.590" v="1988" actId="478"/>
          <ac:spMkLst>
            <pc:docMk/>
            <pc:sldMk cId="1460362124" sldId="268"/>
            <ac:spMk id="36" creationId="{37B83016-97B4-BA53-5372-09AB7FDB789F}"/>
          </ac:spMkLst>
        </pc:spChg>
        <pc:spChg chg="del">
          <ac:chgData name="Cirino PIETRO ANDREA" userId="06373c25-59ec-41ba-8008-fd845f0b8aed" providerId="ADAL" clId="{E512FFB4-8EF1-4B83-BAEC-E81EF01FBC9A}" dt="2024-11-19T15:22:19.590" v="1988" actId="478"/>
          <ac:spMkLst>
            <pc:docMk/>
            <pc:sldMk cId="1460362124" sldId="268"/>
            <ac:spMk id="37" creationId="{57D0BB3D-0632-0CEB-1606-F1D6D7DA5749}"/>
          </ac:spMkLst>
        </pc:spChg>
        <pc:spChg chg="del">
          <ac:chgData name="Cirino PIETRO ANDREA" userId="06373c25-59ec-41ba-8008-fd845f0b8aed" providerId="ADAL" clId="{E512FFB4-8EF1-4B83-BAEC-E81EF01FBC9A}" dt="2024-11-19T15:22:19.590" v="1988" actId="478"/>
          <ac:spMkLst>
            <pc:docMk/>
            <pc:sldMk cId="1460362124" sldId="268"/>
            <ac:spMk id="38" creationId="{5FC41E94-7B1D-8C6D-799F-DDF386D84422}"/>
          </ac:spMkLst>
        </pc:spChg>
        <pc:spChg chg="mod">
          <ac:chgData name="Cirino PIETRO ANDREA" userId="06373c25-59ec-41ba-8008-fd845f0b8aed" providerId="ADAL" clId="{E512FFB4-8EF1-4B83-BAEC-E81EF01FBC9A}" dt="2024-11-19T15:31:58.118" v="2081" actId="14100"/>
          <ac:spMkLst>
            <pc:docMk/>
            <pc:sldMk cId="1460362124" sldId="268"/>
            <ac:spMk id="39" creationId="{C7D47184-EC66-3999-D788-AFF5B3C56593}"/>
          </ac:spMkLst>
        </pc:spChg>
        <pc:picChg chg="add del mod">
          <ac:chgData name="Cirino PIETRO ANDREA" userId="06373c25-59ec-41ba-8008-fd845f0b8aed" providerId="ADAL" clId="{E512FFB4-8EF1-4B83-BAEC-E81EF01FBC9A}" dt="2024-11-19T15:27:52.317" v="2034" actId="478"/>
          <ac:picMkLst>
            <pc:docMk/>
            <pc:sldMk cId="1460362124" sldId="268"/>
            <ac:picMk id="3" creationId="{D7608BB3-EA15-7FE5-305F-F89D65C88B66}"/>
          </ac:picMkLst>
        </pc:picChg>
        <pc:picChg chg="add del mod">
          <ac:chgData name="Cirino PIETRO ANDREA" userId="06373c25-59ec-41ba-8008-fd845f0b8aed" providerId="ADAL" clId="{E512FFB4-8EF1-4B83-BAEC-E81EF01FBC9A}" dt="2024-11-19T15:27:52.317" v="2034" actId="478"/>
          <ac:picMkLst>
            <pc:docMk/>
            <pc:sldMk cId="1460362124" sldId="268"/>
            <ac:picMk id="4" creationId="{568D60C3-9A32-2A26-DDD6-4A0CF8923A7B}"/>
          </ac:picMkLst>
        </pc:picChg>
        <pc:picChg chg="add del mod">
          <ac:chgData name="Cirino PIETRO ANDREA" userId="06373c25-59ec-41ba-8008-fd845f0b8aed" providerId="ADAL" clId="{E512FFB4-8EF1-4B83-BAEC-E81EF01FBC9A}" dt="2024-11-19T15:27:52.317" v="2034" actId="478"/>
          <ac:picMkLst>
            <pc:docMk/>
            <pc:sldMk cId="1460362124" sldId="268"/>
            <ac:picMk id="5" creationId="{139E2AC6-F924-D890-AF17-CFD0830058DB}"/>
          </ac:picMkLst>
        </pc:picChg>
        <pc:picChg chg="add del mod">
          <ac:chgData name="Cirino PIETRO ANDREA" userId="06373c25-59ec-41ba-8008-fd845f0b8aed" providerId="ADAL" clId="{E512FFB4-8EF1-4B83-BAEC-E81EF01FBC9A}" dt="2024-11-19T15:27:52.317" v="2034" actId="478"/>
          <ac:picMkLst>
            <pc:docMk/>
            <pc:sldMk cId="1460362124" sldId="268"/>
            <ac:picMk id="6" creationId="{C3D05826-DF16-1EA8-0488-03DD7DF410A5}"/>
          </ac:picMkLst>
        </pc:picChg>
        <pc:picChg chg="add mod">
          <ac:chgData name="Cirino PIETRO ANDREA" userId="06373c25-59ec-41ba-8008-fd845f0b8aed" providerId="ADAL" clId="{E512FFB4-8EF1-4B83-BAEC-E81EF01FBC9A}" dt="2024-11-19T15:29:01.263" v="2055" actId="1076"/>
          <ac:picMkLst>
            <pc:docMk/>
            <pc:sldMk cId="1460362124" sldId="268"/>
            <ac:picMk id="16" creationId="{E6C7ACE6-EF9F-81C9-C9E5-11576C7C8B0D}"/>
          </ac:picMkLst>
        </pc:picChg>
        <pc:picChg chg="del">
          <ac:chgData name="Cirino PIETRO ANDREA" userId="06373c25-59ec-41ba-8008-fd845f0b8aed" providerId="ADAL" clId="{E512FFB4-8EF1-4B83-BAEC-E81EF01FBC9A}" dt="2024-11-19T15:22:30.366" v="1989" actId="478"/>
          <ac:picMkLst>
            <pc:docMk/>
            <pc:sldMk cId="1460362124" sldId="268"/>
            <ac:picMk id="28" creationId="{E6E8E1E2-5F28-451C-A492-8071D492E34D}"/>
          </ac:picMkLst>
        </pc:picChg>
        <pc:picChg chg="del">
          <ac:chgData name="Cirino PIETRO ANDREA" userId="06373c25-59ec-41ba-8008-fd845f0b8aed" providerId="ADAL" clId="{E512FFB4-8EF1-4B83-BAEC-E81EF01FBC9A}" dt="2024-11-19T15:22:30.366" v="1989" actId="478"/>
          <ac:picMkLst>
            <pc:docMk/>
            <pc:sldMk cId="1460362124" sldId="268"/>
            <ac:picMk id="30" creationId="{83FDD709-DB88-FA26-D2A5-E10F4F64CD48}"/>
          </ac:picMkLst>
        </pc:picChg>
        <pc:picChg chg="del">
          <ac:chgData name="Cirino PIETRO ANDREA" userId="06373c25-59ec-41ba-8008-fd845f0b8aed" providerId="ADAL" clId="{E512FFB4-8EF1-4B83-BAEC-E81EF01FBC9A}" dt="2024-11-19T15:22:30.366" v="1989" actId="478"/>
          <ac:picMkLst>
            <pc:docMk/>
            <pc:sldMk cId="1460362124" sldId="268"/>
            <ac:picMk id="32" creationId="{6EBA934C-972C-6425-F39C-E788416619C9}"/>
          </ac:picMkLst>
        </pc:picChg>
        <pc:picChg chg="del">
          <ac:chgData name="Cirino PIETRO ANDREA" userId="06373c25-59ec-41ba-8008-fd845f0b8aed" providerId="ADAL" clId="{E512FFB4-8EF1-4B83-BAEC-E81EF01FBC9A}" dt="2024-11-19T15:22:30.366" v="1989" actId="478"/>
          <ac:picMkLst>
            <pc:docMk/>
            <pc:sldMk cId="1460362124" sldId="268"/>
            <ac:picMk id="34" creationId="{6BAB3D89-2BBA-51E4-A9D0-F510A113FDA7}"/>
          </ac:picMkLst>
        </pc:picChg>
        <pc:cxnChg chg="add mod">
          <ac:chgData name="Cirino PIETRO ANDREA" userId="06373c25-59ec-41ba-8008-fd845f0b8aed" providerId="ADAL" clId="{E512FFB4-8EF1-4B83-BAEC-E81EF01FBC9A}" dt="2024-11-19T15:33:16.676" v="2134" actId="1076"/>
          <ac:cxnSpMkLst>
            <pc:docMk/>
            <pc:sldMk cId="1460362124" sldId="268"/>
            <ac:cxnSpMk id="18" creationId="{037833C4-F5CE-4D82-D42E-D0E8579B4649}"/>
          </ac:cxnSpMkLst>
        </pc:cxnChg>
        <pc:cxnChg chg="add mod">
          <ac:chgData name="Cirino PIETRO ANDREA" userId="06373c25-59ec-41ba-8008-fd845f0b8aed" providerId="ADAL" clId="{E512FFB4-8EF1-4B83-BAEC-E81EF01FBC9A}" dt="2024-11-19T15:33:25.935" v="2139" actId="14100"/>
          <ac:cxnSpMkLst>
            <pc:docMk/>
            <pc:sldMk cId="1460362124" sldId="268"/>
            <ac:cxnSpMk id="19" creationId="{DECAD373-F927-4B3E-B356-554B1C254638}"/>
          </ac:cxnSpMkLst>
        </pc:cxnChg>
        <pc:cxnChg chg="add mod">
          <ac:chgData name="Cirino PIETRO ANDREA" userId="06373c25-59ec-41ba-8008-fd845f0b8aed" providerId="ADAL" clId="{E512FFB4-8EF1-4B83-BAEC-E81EF01FBC9A}" dt="2024-11-19T15:33:13.236" v="2129" actId="14100"/>
          <ac:cxnSpMkLst>
            <pc:docMk/>
            <pc:sldMk cId="1460362124" sldId="268"/>
            <ac:cxnSpMk id="42" creationId="{20F2FD4E-0489-3FE3-00DF-40A4B3CF6CBF}"/>
          </ac:cxnSpMkLst>
        </pc:cxnChg>
      </pc:sldChg>
      <pc:sldChg chg="addSp delSp modSp add mod">
        <pc:chgData name="Cirino PIETRO ANDREA" userId="06373c25-59ec-41ba-8008-fd845f0b8aed" providerId="ADAL" clId="{E512FFB4-8EF1-4B83-BAEC-E81EF01FBC9A}" dt="2024-11-19T15:35:40.355" v="2270" actId="1076"/>
        <pc:sldMkLst>
          <pc:docMk/>
          <pc:sldMk cId="1967611172" sldId="269"/>
        </pc:sldMkLst>
        <pc:spChg chg="add mod">
          <ac:chgData name="Cirino PIETRO ANDREA" userId="06373c25-59ec-41ba-8008-fd845f0b8aed" providerId="ADAL" clId="{E512FFB4-8EF1-4B83-BAEC-E81EF01FBC9A}" dt="2024-11-19T15:35:40.355" v="2270" actId="1076"/>
          <ac:spMkLst>
            <pc:docMk/>
            <pc:sldMk cId="1967611172" sldId="269"/>
            <ac:spMk id="11" creationId="{E5D1CFBD-DFA5-6414-11EA-C358E0C548E7}"/>
          </ac:spMkLst>
        </pc:spChg>
        <pc:spChg chg="add del mod">
          <ac:chgData name="Cirino PIETRO ANDREA" userId="06373c25-59ec-41ba-8008-fd845f0b8aed" providerId="ADAL" clId="{E512FFB4-8EF1-4B83-BAEC-E81EF01FBC9A}" dt="2024-11-19T15:35:23.138" v="2267" actId="478"/>
          <ac:spMkLst>
            <pc:docMk/>
            <pc:sldMk cId="1967611172" sldId="269"/>
            <ac:spMk id="15" creationId="{F6D3FEE6-82EE-7987-0C1D-24582A72F59A}"/>
          </ac:spMkLst>
        </pc:spChg>
        <pc:spChg chg="add">
          <ac:chgData name="Cirino PIETRO ANDREA" userId="06373c25-59ec-41ba-8008-fd845f0b8aed" providerId="ADAL" clId="{E512FFB4-8EF1-4B83-BAEC-E81EF01FBC9A}" dt="2024-11-19T15:35:28.860" v="2268" actId="11529"/>
          <ac:spMkLst>
            <pc:docMk/>
            <pc:sldMk cId="1967611172" sldId="269"/>
            <ac:spMk id="16" creationId="{FB824151-E786-BBE0-EE93-C4A4B0FA2CE9}"/>
          </ac:spMkLst>
        </pc:spChg>
      </pc:sldChg>
      <pc:sldChg chg="del">
        <pc:chgData name="Cirino PIETRO ANDREA" userId="06373c25-59ec-41ba-8008-fd845f0b8aed" providerId="ADAL" clId="{E512FFB4-8EF1-4B83-BAEC-E81EF01FBC9A}" dt="2024-11-19T13:51:27.676" v="24" actId="47"/>
        <pc:sldMkLst>
          <pc:docMk/>
          <pc:sldMk cId="3024857662" sldId="272"/>
        </pc:sldMkLst>
      </pc:sldChg>
      <pc:sldChg chg="del">
        <pc:chgData name="Cirino PIETRO ANDREA" userId="06373c25-59ec-41ba-8008-fd845f0b8aed" providerId="ADAL" clId="{E512FFB4-8EF1-4B83-BAEC-E81EF01FBC9A}" dt="2024-11-19T13:51:26.907" v="9" actId="47"/>
        <pc:sldMkLst>
          <pc:docMk/>
          <pc:sldMk cId="3816101929" sldId="273"/>
        </pc:sldMkLst>
      </pc:sldChg>
      <pc:sldChg chg="del">
        <pc:chgData name="Cirino PIETRO ANDREA" userId="06373c25-59ec-41ba-8008-fd845f0b8aed" providerId="ADAL" clId="{E512FFB4-8EF1-4B83-BAEC-E81EF01FBC9A}" dt="2024-11-19T13:51:26.696" v="3" actId="47"/>
        <pc:sldMkLst>
          <pc:docMk/>
          <pc:sldMk cId="3859967472" sldId="276"/>
        </pc:sldMkLst>
      </pc:sldChg>
      <pc:sldChg chg="del">
        <pc:chgData name="Cirino PIETRO ANDREA" userId="06373c25-59ec-41ba-8008-fd845f0b8aed" providerId="ADAL" clId="{E512FFB4-8EF1-4B83-BAEC-E81EF01FBC9A}" dt="2024-11-19T13:51:27.596" v="22" actId="47"/>
        <pc:sldMkLst>
          <pc:docMk/>
          <pc:sldMk cId="1345329240" sldId="279"/>
        </pc:sldMkLst>
      </pc:sldChg>
      <pc:sldChg chg="del">
        <pc:chgData name="Cirino PIETRO ANDREA" userId="06373c25-59ec-41ba-8008-fd845f0b8aed" providerId="ADAL" clId="{E512FFB4-8EF1-4B83-BAEC-E81EF01FBC9A}" dt="2024-11-19T13:51:27.549" v="21" actId="47"/>
        <pc:sldMkLst>
          <pc:docMk/>
          <pc:sldMk cId="2544627754" sldId="284"/>
        </pc:sldMkLst>
      </pc:sldChg>
      <pc:sldChg chg="del">
        <pc:chgData name="Cirino PIETRO ANDREA" userId="06373c25-59ec-41ba-8008-fd845f0b8aed" providerId="ADAL" clId="{E512FFB4-8EF1-4B83-BAEC-E81EF01FBC9A}" dt="2024-11-19T13:51:27.122" v="13" actId="47"/>
        <pc:sldMkLst>
          <pc:docMk/>
          <pc:sldMk cId="2493950241" sldId="288"/>
        </pc:sldMkLst>
      </pc:sldChg>
      <pc:sldChg chg="del">
        <pc:chgData name="Cirino PIETRO ANDREA" userId="06373c25-59ec-41ba-8008-fd845f0b8aed" providerId="ADAL" clId="{E512FFB4-8EF1-4B83-BAEC-E81EF01FBC9A}" dt="2024-11-19T13:51:27.203" v="14" actId="47"/>
        <pc:sldMkLst>
          <pc:docMk/>
          <pc:sldMk cId="3318333246" sldId="289"/>
        </pc:sldMkLst>
      </pc:sldChg>
      <pc:sldChg chg="del">
        <pc:chgData name="Cirino PIETRO ANDREA" userId="06373c25-59ec-41ba-8008-fd845f0b8aed" providerId="ADAL" clId="{E512FFB4-8EF1-4B83-BAEC-E81EF01FBC9A}" dt="2024-11-19T13:51:27.727" v="25" actId="47"/>
        <pc:sldMkLst>
          <pc:docMk/>
          <pc:sldMk cId="1870990245" sldId="290"/>
        </pc:sldMkLst>
      </pc:sldChg>
      <pc:sldChg chg="del">
        <pc:chgData name="Cirino PIETRO ANDREA" userId="06373c25-59ec-41ba-8008-fd845f0b8aed" providerId="ADAL" clId="{E512FFB4-8EF1-4B83-BAEC-E81EF01FBC9A}" dt="2024-11-19T13:51:27.485" v="20" actId="47"/>
        <pc:sldMkLst>
          <pc:docMk/>
          <pc:sldMk cId="2484726018" sldId="291"/>
        </pc:sldMkLst>
      </pc:sldChg>
      <pc:sldChg chg="del">
        <pc:chgData name="Cirino PIETRO ANDREA" userId="06373c25-59ec-41ba-8008-fd845f0b8aed" providerId="ADAL" clId="{E512FFB4-8EF1-4B83-BAEC-E81EF01FBC9A}" dt="2024-11-19T13:51:26.782" v="5" actId="47"/>
        <pc:sldMkLst>
          <pc:docMk/>
          <pc:sldMk cId="3306594494" sldId="294"/>
        </pc:sldMkLst>
      </pc:sldChg>
      <pc:sldChg chg="del">
        <pc:chgData name="Cirino PIETRO ANDREA" userId="06373c25-59ec-41ba-8008-fd845f0b8aed" providerId="ADAL" clId="{E512FFB4-8EF1-4B83-BAEC-E81EF01FBC9A}" dt="2024-11-19T13:51:27.406" v="18" actId="47"/>
        <pc:sldMkLst>
          <pc:docMk/>
          <pc:sldMk cId="1581046608" sldId="295"/>
        </pc:sldMkLst>
      </pc:sldChg>
      <pc:sldChg chg="del">
        <pc:chgData name="Cirino PIETRO ANDREA" userId="06373c25-59ec-41ba-8008-fd845f0b8aed" providerId="ADAL" clId="{E512FFB4-8EF1-4B83-BAEC-E81EF01FBC9A}" dt="2024-11-19T13:51:26.214" v="0" actId="47"/>
        <pc:sldMkLst>
          <pc:docMk/>
          <pc:sldMk cId="3207553317" sldId="296"/>
        </pc:sldMkLst>
      </pc:sldChg>
      <pc:sldChg chg="del">
        <pc:chgData name="Cirino PIETRO ANDREA" userId="06373c25-59ec-41ba-8008-fd845f0b8aed" providerId="ADAL" clId="{E512FFB4-8EF1-4B83-BAEC-E81EF01FBC9A}" dt="2024-11-19T13:51:27.311" v="16" actId="47"/>
        <pc:sldMkLst>
          <pc:docMk/>
          <pc:sldMk cId="2372238171" sldId="298"/>
        </pc:sldMkLst>
      </pc:sldChg>
      <pc:sldChg chg="del">
        <pc:chgData name="Cirino PIETRO ANDREA" userId="06373c25-59ec-41ba-8008-fd845f0b8aed" providerId="ADAL" clId="{E512FFB4-8EF1-4B83-BAEC-E81EF01FBC9A}" dt="2024-11-19T13:51:26.818" v="6" actId="47"/>
        <pc:sldMkLst>
          <pc:docMk/>
          <pc:sldMk cId="68489234" sldId="299"/>
        </pc:sldMkLst>
      </pc:sldChg>
      <pc:sldChg chg="del">
        <pc:chgData name="Cirino PIETRO ANDREA" userId="06373c25-59ec-41ba-8008-fd845f0b8aed" providerId="ADAL" clId="{E512FFB4-8EF1-4B83-BAEC-E81EF01FBC9A}" dt="2024-11-19T13:51:27.650" v="23" actId="47"/>
        <pc:sldMkLst>
          <pc:docMk/>
          <pc:sldMk cId="1329430355" sldId="301"/>
        </pc:sldMkLst>
      </pc:sldChg>
      <pc:sldChg chg="del">
        <pc:chgData name="Cirino PIETRO ANDREA" userId="06373c25-59ec-41ba-8008-fd845f0b8aed" providerId="ADAL" clId="{E512FFB4-8EF1-4B83-BAEC-E81EF01FBC9A}" dt="2024-11-19T13:51:26.631" v="1" actId="47"/>
        <pc:sldMkLst>
          <pc:docMk/>
          <pc:sldMk cId="3973547355" sldId="305"/>
        </pc:sldMkLst>
      </pc:sldChg>
      <pc:sldChg chg="del">
        <pc:chgData name="Cirino PIETRO ANDREA" userId="06373c25-59ec-41ba-8008-fd845f0b8aed" providerId="ADAL" clId="{E512FFB4-8EF1-4B83-BAEC-E81EF01FBC9A}" dt="2024-11-19T13:51:26.664" v="2" actId="47"/>
        <pc:sldMkLst>
          <pc:docMk/>
          <pc:sldMk cId="337194818" sldId="306"/>
        </pc:sldMkLst>
      </pc:sldChg>
      <pc:sldChg chg="del">
        <pc:chgData name="Cirino PIETRO ANDREA" userId="06373c25-59ec-41ba-8008-fd845f0b8aed" providerId="ADAL" clId="{E512FFB4-8EF1-4B83-BAEC-E81EF01FBC9A}" dt="2024-11-19T13:51:26.868" v="8" actId="47"/>
        <pc:sldMkLst>
          <pc:docMk/>
          <pc:sldMk cId="2558546809" sldId="308"/>
        </pc:sldMkLst>
      </pc:sldChg>
      <pc:sldChg chg="del">
        <pc:chgData name="Cirino PIETRO ANDREA" userId="06373c25-59ec-41ba-8008-fd845f0b8aed" providerId="ADAL" clId="{E512FFB4-8EF1-4B83-BAEC-E81EF01FBC9A}" dt="2024-11-19T13:51:26.836" v="7" actId="47"/>
        <pc:sldMkLst>
          <pc:docMk/>
          <pc:sldMk cId="2168442081" sldId="309"/>
        </pc:sldMkLst>
      </pc:sldChg>
      <pc:sldChg chg="del">
        <pc:chgData name="Cirino PIETRO ANDREA" userId="06373c25-59ec-41ba-8008-fd845f0b8aed" providerId="ADAL" clId="{E512FFB4-8EF1-4B83-BAEC-E81EF01FBC9A}" dt="2024-11-19T13:51:27.262" v="15" actId="47"/>
        <pc:sldMkLst>
          <pc:docMk/>
          <pc:sldMk cId="1896728353" sldId="310"/>
        </pc:sldMkLst>
      </pc:sldChg>
      <pc:sldChg chg="del">
        <pc:chgData name="Cirino PIETRO ANDREA" userId="06373c25-59ec-41ba-8008-fd845f0b8aed" providerId="ADAL" clId="{E512FFB4-8EF1-4B83-BAEC-E81EF01FBC9A}" dt="2024-11-19T13:51:27.769" v="26" actId="47"/>
        <pc:sldMkLst>
          <pc:docMk/>
          <pc:sldMk cId="3727867546" sldId="312"/>
        </pc:sldMkLst>
      </pc:sldChg>
      <pc:sldChg chg="del">
        <pc:chgData name="Cirino PIETRO ANDREA" userId="06373c25-59ec-41ba-8008-fd845f0b8aed" providerId="ADAL" clId="{E512FFB4-8EF1-4B83-BAEC-E81EF01FBC9A}" dt="2024-11-19T13:51:26.742" v="4" actId="47"/>
        <pc:sldMkLst>
          <pc:docMk/>
          <pc:sldMk cId="1797316669" sldId="314"/>
        </pc:sldMkLst>
      </pc:sldChg>
      <pc:sldChg chg="del">
        <pc:chgData name="Cirino PIETRO ANDREA" userId="06373c25-59ec-41ba-8008-fd845f0b8aed" providerId="ADAL" clId="{E512FFB4-8EF1-4B83-BAEC-E81EF01FBC9A}" dt="2024-11-19T13:51:26.966" v="11" actId="47"/>
        <pc:sldMkLst>
          <pc:docMk/>
          <pc:sldMk cId="2272682856" sldId="315"/>
        </pc:sldMkLst>
      </pc:sldChg>
      <pc:sldChg chg="del">
        <pc:chgData name="Cirino PIETRO ANDREA" userId="06373c25-59ec-41ba-8008-fd845f0b8aed" providerId="ADAL" clId="{E512FFB4-8EF1-4B83-BAEC-E81EF01FBC9A}" dt="2024-11-19T13:51:27.042" v="12" actId="47"/>
        <pc:sldMkLst>
          <pc:docMk/>
          <pc:sldMk cId="3480807495" sldId="316"/>
        </pc:sldMkLst>
      </pc:sldChg>
      <pc:sldChg chg="del">
        <pc:chgData name="Cirino PIETRO ANDREA" userId="06373c25-59ec-41ba-8008-fd845f0b8aed" providerId="ADAL" clId="{E512FFB4-8EF1-4B83-BAEC-E81EF01FBC9A}" dt="2024-11-19T13:51:27.381" v="17" actId="47"/>
        <pc:sldMkLst>
          <pc:docMk/>
          <pc:sldMk cId="3803100844" sldId="317"/>
        </pc:sldMkLst>
      </pc:sldChg>
      <pc:sldChg chg="del">
        <pc:chgData name="Cirino PIETRO ANDREA" userId="06373c25-59ec-41ba-8008-fd845f0b8aed" providerId="ADAL" clId="{E512FFB4-8EF1-4B83-BAEC-E81EF01FBC9A}" dt="2024-11-19T13:51:27.462" v="19" actId="47"/>
        <pc:sldMkLst>
          <pc:docMk/>
          <pc:sldMk cId="998148839" sldId="318"/>
        </pc:sldMkLst>
      </pc:sldChg>
      <pc:sldChg chg="del">
        <pc:chgData name="Cirino PIETRO ANDREA" userId="06373c25-59ec-41ba-8008-fd845f0b8aed" providerId="ADAL" clId="{E512FFB4-8EF1-4B83-BAEC-E81EF01FBC9A}" dt="2024-11-19T13:51:26.933" v="10" actId="47"/>
        <pc:sldMkLst>
          <pc:docMk/>
          <pc:sldMk cId="3059627919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22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2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22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5.png"/><Relationship Id="rId3" Type="http://schemas.openxmlformats.org/officeDocument/2006/relationships/image" Target="../media/image21.png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56.png"/><Relationship Id="rId5" Type="http://schemas.openxmlformats.org/officeDocument/2006/relationships/image" Target="../media/image23.png"/><Relationship Id="rId10" Type="http://schemas.openxmlformats.org/officeDocument/2006/relationships/image" Target="../media/image63.png"/><Relationship Id="rId4" Type="http://schemas.openxmlformats.org/officeDocument/2006/relationships/image" Target="../media/image22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23.png"/><Relationship Id="rId12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71.png"/><Relationship Id="rId5" Type="http://schemas.openxmlformats.org/officeDocument/2006/relationships/image" Target="../media/image21.png"/><Relationship Id="rId10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2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0.png"/><Relationship Id="rId3" Type="http://schemas.openxmlformats.org/officeDocument/2006/relationships/image" Target="../media/image21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23.png"/><Relationship Id="rId9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0.png"/><Relationship Id="rId3" Type="http://schemas.openxmlformats.org/officeDocument/2006/relationships/image" Target="../media/image21.png"/><Relationship Id="rId7" Type="http://schemas.openxmlformats.org/officeDocument/2006/relationships/image" Target="../media/image86.png"/><Relationship Id="rId12" Type="http://schemas.openxmlformats.org/officeDocument/2006/relationships/image" Target="../media/image9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3.png"/><Relationship Id="rId5" Type="http://schemas.openxmlformats.org/officeDocument/2006/relationships/image" Target="../media/image84.png"/><Relationship Id="rId10" Type="http://schemas.openxmlformats.org/officeDocument/2006/relationships/image" Target="../media/image92.png"/><Relationship Id="rId4" Type="http://schemas.openxmlformats.org/officeDocument/2006/relationships/image" Target="../media/image23.png"/><Relationship Id="rId9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5.png"/><Relationship Id="rId7" Type="http://schemas.openxmlformats.org/officeDocument/2006/relationships/image" Target="../media/image23.png"/><Relationship Id="rId12" Type="http://schemas.openxmlformats.org/officeDocument/2006/relationships/image" Target="../media/image10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99.png"/><Relationship Id="rId5" Type="http://schemas.openxmlformats.org/officeDocument/2006/relationships/image" Target="../media/image21.png"/><Relationship Id="rId10" Type="http://schemas.openxmlformats.org/officeDocument/2006/relationships/image" Target="../media/image98.png"/><Relationship Id="rId4" Type="http://schemas.openxmlformats.org/officeDocument/2006/relationships/image" Target="../media/image20.png"/><Relationship Id="rId9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2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23.png"/><Relationship Id="rId10" Type="http://schemas.openxmlformats.org/officeDocument/2006/relationships/image" Target="../media/image106.png"/><Relationship Id="rId4" Type="http://schemas.openxmlformats.org/officeDocument/2006/relationships/image" Target="../media/image22.png"/><Relationship Id="rId9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12.png"/><Relationship Id="rId3" Type="http://schemas.openxmlformats.org/officeDocument/2006/relationships/image" Target="../media/image95.png"/><Relationship Id="rId7" Type="http://schemas.openxmlformats.org/officeDocument/2006/relationships/image" Target="../media/image23.png"/><Relationship Id="rId12" Type="http://schemas.openxmlformats.org/officeDocument/2006/relationships/image" Target="../media/image11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10.png"/><Relationship Id="rId5" Type="http://schemas.openxmlformats.org/officeDocument/2006/relationships/image" Target="../media/image21.png"/><Relationship Id="rId10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5.png"/><Relationship Id="rId3" Type="http://schemas.openxmlformats.org/officeDocument/2006/relationships/image" Target="../media/image21.png"/><Relationship Id="rId7" Type="http://schemas.openxmlformats.org/officeDocument/2006/relationships/image" Target="../media/image103.png"/><Relationship Id="rId12" Type="http://schemas.openxmlformats.org/officeDocument/2006/relationships/image" Target="../media/image1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23.png"/><Relationship Id="rId10" Type="http://schemas.openxmlformats.org/officeDocument/2006/relationships/image" Target="../media/image106.png"/><Relationship Id="rId4" Type="http://schemas.openxmlformats.org/officeDocument/2006/relationships/image" Target="../media/image22.png"/><Relationship Id="rId9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23.png"/><Relationship Id="rId7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image" Target="../media/image12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23.png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11" Type="http://schemas.openxmlformats.org/officeDocument/2006/relationships/image" Target="../media/image1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FD92-8BD7-1C58-DE83-07D536B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</a:t>
            </a:r>
            <a:r>
              <a:rPr lang="it-IT" dirty="0" err="1"/>
              <a:t>StarGAN</a:t>
            </a:r>
            <a:r>
              <a:rPr lang="it-IT" dirty="0"/>
              <a:t> v2 a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0D489-4815-8539-F4FE-60FD99C5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A02-E5FA-5ED4-2A17-4418646C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</a:t>
            </a:r>
            <a:r>
              <a:rPr lang="it-IT" dirty="0" err="1"/>
              <a:t>Process</a:t>
            </a:r>
            <a:r>
              <a:rPr lang="it-IT" dirty="0"/>
              <a:t>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0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DCB-B391-0872-AC5C-694DE8C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</a:t>
            </a:r>
            <a:r>
              <a:rPr lang="it-IT" dirty="0" err="1"/>
              <a:t>Process</a:t>
            </a:r>
            <a:r>
              <a:rPr lang="it-IT" dirty="0"/>
              <a:t> batch</a:t>
            </a:r>
            <a:endParaRPr lang="en-US" dirty="0"/>
          </a:p>
        </p:txBody>
      </p:sp>
      <p:pic>
        <p:nvPicPr>
          <p:cNvPr id="30" name="Picture 2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FDD709-DB88-FA26-D2A5-E10F4F64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59" y="3708722"/>
            <a:ext cx="2676150" cy="1332909"/>
          </a:xfrm>
          <a:prstGeom prst="rect">
            <a:avLst/>
          </a:prstGeom>
        </p:spPr>
      </p:pic>
      <p:pic>
        <p:nvPicPr>
          <p:cNvPr id="28" name="Picture 27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6E8E1E2-5F28-451C-A492-8071D492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59" y="4009589"/>
            <a:ext cx="2676152" cy="1332910"/>
          </a:xfrm>
          <a:prstGeom prst="rect">
            <a:avLst/>
          </a:prstGeom>
        </p:spPr>
      </p:pic>
      <p:pic>
        <p:nvPicPr>
          <p:cNvPr id="34" name="Picture 3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BAB3D89-2BBA-51E4-A9D0-F510A113F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59" y="4310456"/>
            <a:ext cx="2676152" cy="1332910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EBA934C-972C-6425-F39C-E78841661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93" y="4611324"/>
            <a:ext cx="2676152" cy="1332909"/>
          </a:xfrm>
          <a:prstGeom prst="rect">
            <a:avLst/>
          </a:prstGeom>
        </p:spPr>
      </p:pic>
      <p:sp>
        <p:nvSpPr>
          <p:cNvPr id="35" name="Left Brace 34">
            <a:extLst>
              <a:ext uri="{FF2B5EF4-FFF2-40B4-BE49-F238E27FC236}">
                <a16:creationId xmlns:a16="http://schemas.microsoft.com/office/drawing/2014/main" id="{8419737B-DF31-16AC-A71A-1D357D909B6E}"/>
              </a:ext>
            </a:extLst>
          </p:cNvPr>
          <p:cNvSpPr/>
          <p:nvPr/>
        </p:nvSpPr>
        <p:spPr>
          <a:xfrm rot="10800000">
            <a:off x="5110276" y="3708719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3016-97B4-BA53-5372-09AB7FDB789F}"/>
                  </a:ext>
                </a:extLst>
              </p:cNvPr>
              <p:cNvSpPr txBox="1"/>
              <p:nvPr/>
            </p:nvSpPr>
            <p:spPr>
              <a:xfrm>
                <a:off x="5863806" y="3676419"/>
                <a:ext cx="4652940" cy="485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/>
                        </m:ctrlPr>
                      </m:sSupPr>
                      <m:e>
                        <m:r>
                          <a:rPr lang="it-IT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128×3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3016-97B4-BA53-5372-09AB7FDB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06" y="3676419"/>
                <a:ext cx="4652940" cy="485326"/>
              </a:xfrm>
              <a:prstGeom prst="rect">
                <a:avLst/>
              </a:prstGeom>
              <a:blipFill>
                <a:blip r:embed="rId6"/>
                <a:stretch>
                  <a:fillRect l="-235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D0BB3D-0632-0CEB-1606-F1D6D7DA5749}"/>
                  </a:ext>
                </a:extLst>
              </p:cNvPr>
              <p:cNvSpPr txBox="1"/>
              <p:nvPr/>
            </p:nvSpPr>
            <p:spPr>
              <a:xfrm>
                <a:off x="5863806" y="4452846"/>
                <a:ext cx="5537093" cy="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D0BB3D-0632-0CEB-1606-F1D6D7DA5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06" y="4452846"/>
                <a:ext cx="5537093" cy="485454"/>
              </a:xfrm>
              <a:prstGeom prst="rect">
                <a:avLst/>
              </a:prstGeom>
              <a:blipFill>
                <a:blip r:embed="rId7"/>
                <a:stretch>
                  <a:fillRect l="-1982" r="-165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C41E94-7B1D-8C6D-799F-DDF386D84422}"/>
                  </a:ext>
                </a:extLst>
              </p:cNvPr>
              <p:cNvSpPr txBox="1"/>
              <p:nvPr/>
            </p:nvSpPr>
            <p:spPr>
              <a:xfrm>
                <a:off x="5863806" y="5229273"/>
                <a:ext cx="5481950" cy="54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 15}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C41E94-7B1D-8C6D-799F-DDF386D8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06" y="5229273"/>
                <a:ext cx="5481950" cy="548740"/>
              </a:xfrm>
              <a:prstGeom prst="rect">
                <a:avLst/>
              </a:prstGeom>
              <a:blipFill>
                <a:blip r:embed="rId8"/>
                <a:stretch>
                  <a:fillRect l="-1446" r="-1669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7D47184-EC66-3999-D788-AFF5B3C56593}"/>
              </a:ext>
            </a:extLst>
          </p:cNvPr>
          <p:cNvSpPr txBox="1"/>
          <p:nvPr/>
        </p:nvSpPr>
        <p:spPr>
          <a:xfrm>
            <a:off x="3048717" y="1678555"/>
            <a:ext cx="609456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1.1: Sample batch</a:t>
            </a:r>
          </a:p>
          <a:p>
            <a:pPr algn="l"/>
            <a:r>
              <a:rPr lang="it-IT" sz="2400" dirty="0"/>
              <a:t>Campioniamo 4 (batch size) time </a:t>
            </a:r>
            <a:r>
              <a:rPr lang="it-IT" sz="2400" dirty="0" err="1"/>
              <a:t>series</a:t>
            </a:r>
            <a:r>
              <a:rPr lang="it-IT" sz="2400" dirty="0"/>
              <a:t>, appartenenti a classi e soggetti randomici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4272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DCB-B391-0872-AC5C-694DE8C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</a:t>
            </a:r>
            <a:r>
              <a:rPr lang="it-IT" dirty="0" err="1"/>
              <a:t>Process</a:t>
            </a:r>
            <a:r>
              <a:rPr lang="it-IT" dirty="0"/>
              <a:t> batch</a:t>
            </a:r>
            <a:endParaRPr lang="en-US" dirty="0"/>
          </a:p>
        </p:txBody>
      </p:sp>
      <p:pic>
        <p:nvPicPr>
          <p:cNvPr id="30" name="Picture 2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FDD709-DB88-FA26-D2A5-E10F4F64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56873" y="3665798"/>
            <a:ext cx="2676150" cy="1332909"/>
          </a:xfrm>
          <a:prstGeom prst="rect">
            <a:avLst/>
          </a:prstGeom>
        </p:spPr>
      </p:pic>
      <p:pic>
        <p:nvPicPr>
          <p:cNvPr id="28" name="Picture 27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6E8E1E2-5F28-451C-A492-8071D492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10873" y="3966666"/>
            <a:ext cx="2676152" cy="1332908"/>
          </a:xfrm>
          <a:prstGeom prst="rect">
            <a:avLst/>
          </a:prstGeom>
        </p:spPr>
      </p:pic>
      <p:pic>
        <p:nvPicPr>
          <p:cNvPr id="34" name="Picture 3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BAB3D89-2BBA-51E4-A9D0-F510A113F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64873" y="4267532"/>
            <a:ext cx="2676152" cy="1332907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EBA934C-972C-6425-F39C-E78841661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48507" y="4568400"/>
            <a:ext cx="2676152" cy="1332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D47184-EC66-3999-D788-AFF5B3C56593}"/>
                  </a:ext>
                </a:extLst>
              </p:cNvPr>
              <p:cNvSpPr txBox="1"/>
              <p:nvPr/>
            </p:nvSpPr>
            <p:spPr>
              <a:xfrm>
                <a:off x="3308765" y="1605790"/>
                <a:ext cx="5564680" cy="1200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it-IT" sz="2400" b="1" dirty="0"/>
                  <a:t>Step 1.2: Rotate batch</a:t>
                </a:r>
              </a:p>
              <a:p>
                <a:pPr algn="l"/>
                <a:r>
                  <a:rPr lang="it-IT" sz="2400" dirty="0"/>
                  <a:t>Campioniamo una matrice di rotazione randomica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e la </a:t>
                </a:r>
                <a:r>
                  <a:rPr lang="en-US" sz="2400" dirty="0" err="1"/>
                  <a:t>applichiamo</a:t>
                </a:r>
                <a:r>
                  <a:rPr lang="en-US" sz="2400" dirty="0"/>
                  <a:t> al batch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D47184-EC66-3999-D788-AFF5B3C5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765" y="1605790"/>
                <a:ext cx="5564680" cy="1200329"/>
              </a:xfrm>
              <a:prstGeom prst="rect">
                <a:avLst/>
              </a:prstGeom>
              <a:blipFill>
                <a:blip r:embed="rId6"/>
                <a:stretch>
                  <a:fillRect l="-1751" t="-3535" r="-21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9CC591C-D9EC-3683-5AA9-4E43B278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20" y="3665794"/>
            <a:ext cx="2676150" cy="1332909"/>
          </a:xfrm>
          <a:prstGeom prst="rect">
            <a:avLst/>
          </a:prstGeom>
        </p:spPr>
      </p:pic>
      <p:pic>
        <p:nvPicPr>
          <p:cNvPr id="4" name="Picture 3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89C43DF-AC0F-D229-A1B4-A87477F2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0" y="3966661"/>
            <a:ext cx="2676152" cy="1332910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E931E2C-73D7-B575-8125-31F2773CE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20" y="4267528"/>
            <a:ext cx="2676152" cy="133291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0A16A3A-47D9-175A-61C8-90D403843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54" y="4568396"/>
            <a:ext cx="2676152" cy="1332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9BB9EFF-74A9-02BF-6904-D2F11E79D0A7}"/>
              </a:ext>
            </a:extLst>
          </p:cNvPr>
          <p:cNvSpPr/>
          <p:nvPr/>
        </p:nvSpPr>
        <p:spPr>
          <a:xfrm>
            <a:off x="5223426" y="4461934"/>
            <a:ext cx="1013412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3DD091C-1DDA-241F-D48D-43F6A77B537E}"/>
              </a:ext>
            </a:extLst>
          </p:cNvPr>
          <p:cNvSpPr/>
          <p:nvPr/>
        </p:nvSpPr>
        <p:spPr>
          <a:xfrm rot="10800000">
            <a:off x="10137077" y="3665794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2B4D99-E1F6-7D5D-EF9E-746D2F0FEE84}"/>
                  </a:ext>
                </a:extLst>
              </p:cNvPr>
              <p:cNvSpPr txBox="1"/>
              <p:nvPr/>
            </p:nvSpPr>
            <p:spPr>
              <a:xfrm>
                <a:off x="10779012" y="3633494"/>
                <a:ext cx="12231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2B4D99-E1F6-7D5D-EF9E-746D2F0F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12" y="3633494"/>
                <a:ext cx="12231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899634-F8FC-4141-0DDA-730916AA5397}"/>
                  </a:ext>
                </a:extLst>
              </p:cNvPr>
              <p:cNvSpPr txBox="1"/>
              <p:nvPr/>
            </p:nvSpPr>
            <p:spPr>
              <a:xfrm>
                <a:off x="10779012" y="4409921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899634-F8FC-4141-0DDA-730916AA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12" y="4409921"/>
                <a:ext cx="57310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4E06D-F887-1065-554E-4671134439DA}"/>
                  </a:ext>
                </a:extLst>
              </p:cNvPr>
              <p:cNvSpPr txBox="1"/>
              <p:nvPr/>
            </p:nvSpPr>
            <p:spPr>
              <a:xfrm>
                <a:off x="10779012" y="5186348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4E06D-F887-1065-554E-46711344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12" y="5186348"/>
                <a:ext cx="55778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C2173A-5BA3-7788-6214-86E2294DD6CD}"/>
                  </a:ext>
                </a:extLst>
              </p:cNvPr>
              <p:cNvSpPr txBox="1"/>
              <p:nvPr/>
            </p:nvSpPr>
            <p:spPr>
              <a:xfrm>
                <a:off x="5554061" y="3907936"/>
                <a:ext cx="2719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C2173A-5BA3-7788-6214-86E2294D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61" y="3907936"/>
                <a:ext cx="27193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E3118588-4A04-2533-6004-079DB5AC5194}"/>
              </a:ext>
            </a:extLst>
          </p:cNvPr>
          <p:cNvSpPr/>
          <p:nvPr/>
        </p:nvSpPr>
        <p:spPr>
          <a:xfrm>
            <a:off x="868504" y="3686747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157C0-2DFC-10FF-04DE-7463224D0211}"/>
                  </a:ext>
                </a:extLst>
              </p:cNvPr>
              <p:cNvSpPr txBox="1"/>
              <p:nvPr/>
            </p:nvSpPr>
            <p:spPr>
              <a:xfrm>
                <a:off x="331104" y="3654447"/>
                <a:ext cx="2736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157C0-2DFC-10FF-04DE-7463224D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4" y="3654447"/>
                <a:ext cx="27360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3BA9A4-3364-32A4-92AF-F0F724500128}"/>
                  </a:ext>
                </a:extLst>
              </p:cNvPr>
              <p:cNvSpPr txBox="1"/>
              <p:nvPr/>
            </p:nvSpPr>
            <p:spPr>
              <a:xfrm>
                <a:off x="189833" y="4430874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3BA9A4-3364-32A4-92AF-F0F72450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3" y="4430874"/>
                <a:ext cx="57310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AF9AC9-0B24-C41B-D81F-BEE1BC01D768}"/>
                  </a:ext>
                </a:extLst>
              </p:cNvPr>
              <p:cNvSpPr txBox="1"/>
              <p:nvPr/>
            </p:nvSpPr>
            <p:spPr>
              <a:xfrm>
                <a:off x="189833" y="5207301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AF9AC9-0B24-C41B-D81F-BEE1BC01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3" y="5207301"/>
                <a:ext cx="55778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/>
      <p:bldP spid="14" grpId="0"/>
      <p:bldP spid="7" grpId="0" animBg="1"/>
      <p:bldP spid="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74764-1C20-8F88-2D5D-789048C0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BDB7-B96A-5A14-F72F-3B11ADF6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Train auxiliary networks</a:t>
            </a:r>
          </a:p>
        </p:txBody>
      </p:sp>
    </p:spTree>
    <p:extLst>
      <p:ext uri="{BB962C8B-B14F-4D97-AF65-F5344CB8AC3E}">
        <p14:creationId xmlns:p14="http://schemas.microsoft.com/office/powerpoint/2010/main" val="291430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DCB-B391-0872-AC5C-694DE8C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47184-EC66-3999-D788-AFF5B3C56593}"/>
              </a:ext>
            </a:extLst>
          </p:cNvPr>
          <p:cNvSpPr txBox="1"/>
          <p:nvPr/>
        </p:nvSpPr>
        <p:spPr>
          <a:xfrm>
            <a:off x="6155267" y="3293749"/>
            <a:ext cx="50165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2.1: Train discriminator</a:t>
            </a:r>
          </a:p>
          <a:p>
            <a:pPr algn="l"/>
            <a:r>
              <a:rPr lang="it-IT" sz="2400" dirty="0"/>
              <a:t>Addestriamo il discriminatore a riconoscere time </a:t>
            </a:r>
            <a:r>
              <a:rPr lang="it-IT" sz="2400" dirty="0" err="1"/>
              <a:t>series</a:t>
            </a:r>
            <a:r>
              <a:rPr lang="it-IT" sz="2400" dirty="0"/>
              <a:t> reali</a:t>
            </a:r>
            <a:endParaRPr lang="en-US" sz="2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E9A270-6497-35DA-DBDF-EB9B16900BBF}"/>
                  </a:ext>
                </a:extLst>
              </p:cNvPr>
              <p:cNvSpPr/>
              <p:nvPr/>
            </p:nvSpPr>
            <p:spPr>
              <a:xfrm>
                <a:off x="1266175" y="3498627"/>
                <a:ext cx="2570041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E9A270-6497-35DA-DBDF-EB9B16900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75" y="3498627"/>
                <a:ext cx="2570041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6C7ACE6-EF9F-81C9-C9E5-11576C7C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19" y="990092"/>
            <a:ext cx="2676152" cy="133290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7833C4-F5CE-4D82-D42E-D0E8579B464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551195" y="2323001"/>
            <a:ext cx="1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CAD373-F927-4B3E-B356-554B1C25463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2551195" y="4289202"/>
            <a:ext cx="1" cy="120850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FEE2F-EBA3-123A-EEB6-56260239A5E3}"/>
                  </a:ext>
                </a:extLst>
              </p:cNvPr>
              <p:cNvSpPr txBox="1"/>
              <p:nvPr/>
            </p:nvSpPr>
            <p:spPr>
              <a:xfrm>
                <a:off x="4140071" y="1379547"/>
                <a:ext cx="273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FEE2F-EBA3-123A-EEB6-56260239A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71" y="1379547"/>
                <a:ext cx="2736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7DC7A9-750E-7C1C-8841-50DDA5E9EC35}"/>
                  </a:ext>
                </a:extLst>
              </p:cNvPr>
              <p:cNvSpPr txBox="1"/>
              <p:nvPr/>
            </p:nvSpPr>
            <p:spPr>
              <a:xfrm>
                <a:off x="1315728" y="5497710"/>
                <a:ext cx="24709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7DC7A9-750E-7C1C-8841-50DDA5E9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28" y="5497710"/>
                <a:ext cx="24709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6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DCB-B391-0872-AC5C-694DE8C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47184-EC66-3999-D788-AFF5B3C56593}"/>
              </a:ext>
            </a:extLst>
          </p:cNvPr>
          <p:cNvSpPr txBox="1"/>
          <p:nvPr/>
        </p:nvSpPr>
        <p:spPr>
          <a:xfrm>
            <a:off x="3587750" y="1390139"/>
            <a:ext cx="50165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2.1: Train discriminator</a:t>
            </a:r>
          </a:p>
          <a:p>
            <a:pPr algn="l"/>
            <a:r>
              <a:rPr lang="it-IT" sz="2400" dirty="0"/>
              <a:t>Addestriamo il discriminator a riconoscere time </a:t>
            </a:r>
            <a:r>
              <a:rPr lang="it-IT" sz="2400" dirty="0" err="1"/>
              <a:t>series</a:t>
            </a:r>
            <a:r>
              <a:rPr lang="it-IT" sz="2400" dirty="0"/>
              <a:t> reali</a:t>
            </a:r>
            <a:endParaRPr lang="en-US" sz="2400" dirty="0" err="1"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608BB3-EA15-7FE5-305F-F89D65C8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426" y="3079321"/>
            <a:ext cx="2676150" cy="1332909"/>
          </a:xfrm>
          <a:prstGeom prst="rect">
            <a:avLst/>
          </a:prstGeom>
        </p:spPr>
      </p:pic>
      <p:pic>
        <p:nvPicPr>
          <p:cNvPr id="4" name="Picture 3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68D60C3-9A32-2A26-DDD6-4A0CF8923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0426" y="3380189"/>
            <a:ext cx="2676152" cy="1332908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39E2AC6-F924-D890-AF17-CFD08300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34426" y="3681055"/>
            <a:ext cx="2676152" cy="1332907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3D05826-DF16-1EA8-0488-03DD7DF4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18060" y="3981923"/>
            <a:ext cx="2676152" cy="133290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A5738B3-23CF-16A2-1602-62A3D872F76E}"/>
              </a:ext>
            </a:extLst>
          </p:cNvPr>
          <p:cNvSpPr/>
          <p:nvPr/>
        </p:nvSpPr>
        <p:spPr>
          <a:xfrm>
            <a:off x="1595801" y="3094726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E2C6D-D4B8-6408-14D5-C8B1B47043A6}"/>
                  </a:ext>
                </a:extLst>
              </p:cNvPr>
              <p:cNvSpPr txBox="1"/>
              <p:nvPr/>
            </p:nvSpPr>
            <p:spPr>
              <a:xfrm>
                <a:off x="961785" y="3062426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E2C6D-D4B8-6408-14D5-C8B1B470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85" y="3062426"/>
                <a:ext cx="41960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CEF87-A0B6-B74F-68A4-7CB8784B778B}"/>
                  </a:ext>
                </a:extLst>
              </p:cNvPr>
              <p:cNvSpPr txBox="1"/>
              <p:nvPr/>
            </p:nvSpPr>
            <p:spPr>
              <a:xfrm>
                <a:off x="892696" y="3838853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CEF87-A0B6-B74F-68A4-7CB8784B7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3838853"/>
                <a:ext cx="57310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0950B3-2708-1E9C-F42C-589E317B5B92}"/>
                  </a:ext>
                </a:extLst>
              </p:cNvPr>
              <p:cNvSpPr txBox="1"/>
              <p:nvPr/>
            </p:nvSpPr>
            <p:spPr>
              <a:xfrm>
                <a:off x="892696" y="4615280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0950B3-2708-1E9C-F42C-589E317B5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4615280"/>
                <a:ext cx="55778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9C3C-4BF5-D8D5-BDA6-E71F6AAA089F}"/>
              </a:ext>
            </a:extLst>
          </p:cNvPr>
          <p:cNvSpPr/>
          <p:nvPr/>
        </p:nvSpPr>
        <p:spPr>
          <a:xfrm>
            <a:off x="6172294" y="3934187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D8C30D-452D-49FD-973D-9E32DC7D5815}"/>
                  </a:ext>
                </a:extLst>
              </p:cNvPr>
              <p:cNvSpPr txBox="1"/>
              <p:nvPr/>
            </p:nvSpPr>
            <p:spPr>
              <a:xfrm>
                <a:off x="6595127" y="3380189"/>
                <a:ext cx="2895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D8C30D-452D-49FD-973D-9E32DC7D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27" y="3380189"/>
                <a:ext cx="28956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2E61B-2917-46E3-8770-89B32ECC9A01}"/>
                  </a:ext>
                </a:extLst>
              </p:cNvPr>
              <p:cNvSpPr txBox="1"/>
              <p:nvPr/>
            </p:nvSpPr>
            <p:spPr>
              <a:xfrm>
                <a:off x="7675130" y="3828638"/>
                <a:ext cx="27639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2E61B-2917-46E3-8770-89B32ECC9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30" y="3828638"/>
                <a:ext cx="276396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762BC2-EFC6-B666-99A5-BAA1E6F7E7BD}"/>
                  </a:ext>
                </a:extLst>
              </p:cNvPr>
              <p:cNvSpPr txBox="1"/>
              <p:nvPr/>
            </p:nvSpPr>
            <p:spPr>
              <a:xfrm>
                <a:off x="7661699" y="5319836"/>
                <a:ext cx="3024482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762BC2-EFC6-B666-99A5-BAA1E6F7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99" y="5319836"/>
                <a:ext cx="3024482" cy="6252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FD9066-1A0D-EDAF-6304-99D0F4E07A9F}"/>
              </a:ext>
            </a:extLst>
          </p:cNvPr>
          <p:cNvSpPr/>
          <p:nvPr/>
        </p:nvSpPr>
        <p:spPr>
          <a:xfrm rot="5400000">
            <a:off x="8889198" y="4778588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EE419D-6F06-1714-1246-76A33CDC7439}"/>
                  </a:ext>
                </a:extLst>
              </p:cNvPr>
              <p:cNvSpPr txBox="1"/>
              <p:nvPr/>
            </p:nvSpPr>
            <p:spPr>
              <a:xfrm>
                <a:off x="9518631" y="4620806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EE419D-6F06-1714-1246-76A33CDC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31" y="4620806"/>
                <a:ext cx="2582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83B2E10-A6E9-B7FB-4901-93B3E060F782}"/>
              </a:ext>
            </a:extLst>
          </p:cNvPr>
          <p:cNvSpPr txBox="1"/>
          <p:nvPr/>
        </p:nvSpPr>
        <p:spPr>
          <a:xfrm>
            <a:off x="3719424" y="5949282"/>
            <a:ext cx="366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il discriminatore a minimizzare questo termine</a:t>
            </a:r>
            <a:endParaRPr lang="en-US" sz="2000" dirty="0" err="1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246B00-EC7C-8146-80F4-43336AEA59A9}"/>
              </a:ext>
            </a:extLst>
          </p:cNvPr>
          <p:cNvSpPr/>
          <p:nvPr/>
        </p:nvSpPr>
        <p:spPr>
          <a:xfrm>
            <a:off x="7386034" y="6085268"/>
            <a:ext cx="1887248" cy="484390"/>
          </a:xfrm>
          <a:custGeom>
            <a:avLst/>
            <a:gdLst>
              <a:gd name="connsiteX0" fmla="*/ 0 w 1887248"/>
              <a:gd name="connsiteY0" fmla="*/ 360608 h 484390"/>
              <a:gd name="connsiteX1" fmla="*/ 1577662 w 1887248"/>
              <a:gd name="connsiteY1" fmla="*/ 463639 h 484390"/>
              <a:gd name="connsiteX2" fmla="*/ 1886755 w 1887248"/>
              <a:gd name="connsiteY2" fmla="*/ 0 h 48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248" h="484390">
                <a:moveTo>
                  <a:pt x="0" y="360608"/>
                </a:moveTo>
                <a:cubicBezTo>
                  <a:pt x="631601" y="442174"/>
                  <a:pt x="1263203" y="523740"/>
                  <a:pt x="1577662" y="463639"/>
                </a:cubicBezTo>
                <a:cubicBezTo>
                  <a:pt x="1892121" y="403538"/>
                  <a:pt x="1889438" y="201769"/>
                  <a:pt x="1886755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4AF38-855C-18D6-5A0A-F1B240722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2375-AE4A-C76E-F5FD-223084B6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0F4B70-7DCF-51B0-BA9D-7AB7FC38D0C6}"/>
                  </a:ext>
                </a:extLst>
              </p:cNvPr>
              <p:cNvSpPr txBox="1"/>
              <p:nvPr/>
            </p:nvSpPr>
            <p:spPr>
              <a:xfrm>
                <a:off x="6218329" y="3293749"/>
                <a:ext cx="4533750" cy="1200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it-IT" sz="2400" b="1" dirty="0"/>
                  <a:t>Step 2.2: Train </a:t>
                </a:r>
                <a:r>
                  <a:rPr lang="it-IT" sz="2400" b="1" dirty="0" err="1"/>
                  <a:t>classifier</a:t>
                </a:r>
                <a:endParaRPr lang="it-IT" sz="2400" b="1" dirty="0"/>
              </a:p>
              <a:p>
                <a:pPr algn="l"/>
                <a:r>
                  <a:rPr lang="it-IT" sz="2400" dirty="0"/>
                  <a:t>Addestriamo il classificatore a distinguere tra le classi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dirty="0" err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0F4B70-7DCF-51B0-BA9D-7AB7FC38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29" y="3293749"/>
                <a:ext cx="4533750" cy="1200329"/>
              </a:xfrm>
              <a:prstGeom prst="rect">
                <a:avLst/>
              </a:prstGeom>
              <a:blipFill>
                <a:blip r:embed="rId2"/>
                <a:stretch>
                  <a:fillRect l="-2013" t="-3535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C3760C9-31F0-A5AC-6084-8002DD5B3749}"/>
                  </a:ext>
                </a:extLst>
              </p:cNvPr>
              <p:cNvSpPr/>
              <p:nvPr/>
            </p:nvSpPr>
            <p:spPr>
              <a:xfrm>
                <a:off x="1790054" y="3498627"/>
                <a:ext cx="1975885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C3760C9-31F0-A5AC-6084-8002DD5B3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4" y="3498627"/>
                <a:ext cx="1975885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2E2DE34-C177-70C1-5B3F-E7F4D0C10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21" y="990092"/>
            <a:ext cx="2676152" cy="133290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C4B28-1072-9F36-DA78-DEDEC285E296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777997" y="2323001"/>
            <a:ext cx="0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73B4FA-A073-4811-BECE-6E43114CBD8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2777996" y="4289202"/>
            <a:ext cx="1" cy="120850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BE7914-B575-8D32-D3DA-9728D2F34CE0}"/>
                  </a:ext>
                </a:extLst>
              </p:cNvPr>
              <p:cNvSpPr txBox="1"/>
              <p:nvPr/>
            </p:nvSpPr>
            <p:spPr>
              <a:xfrm>
                <a:off x="4366873" y="1379547"/>
                <a:ext cx="273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BE7914-B575-8D32-D3DA-9728D2F3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73" y="1379547"/>
                <a:ext cx="2736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A7E5C6-6B0D-6FFC-0481-60D234F1B3DE}"/>
                  </a:ext>
                </a:extLst>
              </p:cNvPr>
              <p:cNvSpPr txBox="1"/>
              <p:nvPr/>
            </p:nvSpPr>
            <p:spPr>
              <a:xfrm>
                <a:off x="1249340" y="5497710"/>
                <a:ext cx="3057311" cy="581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A7E5C6-6B0D-6FFC-0481-60D234F1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40" y="5497710"/>
                <a:ext cx="3057311" cy="581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15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6B0C-0C60-2F7E-836D-016F2529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6DFE-818A-CA69-888D-7FAED8A2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50110B1-8157-09F9-7944-6029DABF4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426" y="3285872"/>
            <a:ext cx="2676150" cy="1332909"/>
          </a:xfrm>
          <a:prstGeom prst="rect">
            <a:avLst/>
          </a:prstGeom>
        </p:spPr>
      </p:pic>
      <p:pic>
        <p:nvPicPr>
          <p:cNvPr id="4" name="Picture 3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6DDA7F1-3A50-5957-72D9-66D55B16B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0426" y="3586740"/>
            <a:ext cx="2676152" cy="1332908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DEDE8FA-E134-A14B-30F8-02DDED54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34426" y="3887606"/>
            <a:ext cx="2676152" cy="1332907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66F0C7B-AD9B-DB20-353A-1640D7DED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18060" y="4188474"/>
            <a:ext cx="2676152" cy="133290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750AEE-95F8-F1BC-610F-E1AAF9EF9696}"/>
              </a:ext>
            </a:extLst>
          </p:cNvPr>
          <p:cNvSpPr/>
          <p:nvPr/>
        </p:nvSpPr>
        <p:spPr>
          <a:xfrm>
            <a:off x="1595801" y="3301277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A466EB-37EC-48F9-2B7F-EDBC8856C15F}"/>
                  </a:ext>
                </a:extLst>
              </p:cNvPr>
              <p:cNvSpPr txBox="1"/>
              <p:nvPr/>
            </p:nvSpPr>
            <p:spPr>
              <a:xfrm>
                <a:off x="956434" y="3268977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A466EB-37EC-48F9-2B7F-EDBC8856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34" y="3268977"/>
                <a:ext cx="41960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7F8BEB-68DC-DE53-A333-62DA1CF6E3CD}"/>
                  </a:ext>
                </a:extLst>
              </p:cNvPr>
              <p:cNvSpPr txBox="1"/>
              <p:nvPr/>
            </p:nvSpPr>
            <p:spPr>
              <a:xfrm>
                <a:off x="892696" y="4045404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7F8BEB-68DC-DE53-A333-62DA1CF6E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4045404"/>
                <a:ext cx="57310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C0C1-D982-2874-38FC-73BAC651EDA5}"/>
                  </a:ext>
                </a:extLst>
              </p:cNvPr>
              <p:cNvSpPr txBox="1"/>
              <p:nvPr/>
            </p:nvSpPr>
            <p:spPr>
              <a:xfrm>
                <a:off x="892696" y="4821831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C0C1-D982-2874-38FC-73BAC651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4821831"/>
                <a:ext cx="55778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C17560-F1B4-D21E-624B-E8DCE16E8CCE}"/>
              </a:ext>
            </a:extLst>
          </p:cNvPr>
          <p:cNvSpPr/>
          <p:nvPr/>
        </p:nvSpPr>
        <p:spPr>
          <a:xfrm>
            <a:off x="6172294" y="4140738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AA418-0D4A-0CE5-EA6B-E31F0E27718F}"/>
                  </a:ext>
                </a:extLst>
              </p:cNvPr>
              <p:cNvSpPr txBox="1"/>
              <p:nvPr/>
            </p:nvSpPr>
            <p:spPr>
              <a:xfrm>
                <a:off x="6595127" y="3586740"/>
                <a:ext cx="2652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AA418-0D4A-0CE5-EA6B-E31F0E27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27" y="3586740"/>
                <a:ext cx="26520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154EC65-3DBA-2E78-3B15-4249D007C127}"/>
              </a:ext>
            </a:extLst>
          </p:cNvPr>
          <p:cNvSpPr txBox="1"/>
          <p:nvPr/>
        </p:nvSpPr>
        <p:spPr>
          <a:xfrm>
            <a:off x="3822716" y="5949282"/>
            <a:ext cx="366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il classificatore a minimizzare questo termine</a:t>
            </a:r>
            <a:endParaRPr lang="en-US" sz="20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27B38-19C0-43F8-4F45-0A3D9D3246FF}"/>
                  </a:ext>
                </a:extLst>
              </p:cNvPr>
              <p:cNvSpPr txBox="1"/>
              <p:nvPr/>
            </p:nvSpPr>
            <p:spPr>
              <a:xfrm>
                <a:off x="3829125" y="1522501"/>
                <a:ext cx="4533750" cy="1200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it-IT" sz="2400" b="1" dirty="0"/>
                  <a:t>Step 2.2: Train </a:t>
                </a:r>
                <a:r>
                  <a:rPr lang="it-IT" sz="2400" b="1" dirty="0" err="1"/>
                  <a:t>classifier</a:t>
                </a:r>
                <a:endParaRPr lang="it-IT" sz="2400" b="1" dirty="0"/>
              </a:p>
              <a:p>
                <a:pPr algn="l"/>
                <a:r>
                  <a:rPr lang="it-IT" sz="2400" dirty="0"/>
                  <a:t>Addestriamo il classificatore a distinguere tra le classi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dirty="0" err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27B38-19C0-43F8-4F45-0A3D9D32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25" y="1522501"/>
                <a:ext cx="4533750" cy="1200329"/>
              </a:xfrm>
              <a:prstGeom prst="rect">
                <a:avLst/>
              </a:prstGeom>
              <a:blipFill>
                <a:blip r:embed="rId10"/>
                <a:stretch>
                  <a:fillRect l="-2013" t="-3535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D3F8DC-C191-ACFF-CD83-78B923767D1C}"/>
                  </a:ext>
                </a:extLst>
              </p:cNvPr>
              <p:cNvSpPr txBox="1"/>
              <p:nvPr/>
            </p:nvSpPr>
            <p:spPr>
              <a:xfrm>
                <a:off x="7712727" y="3962345"/>
                <a:ext cx="3349315" cy="581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D3F8DC-C191-ACFF-CD83-78B92376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27" y="3962345"/>
                <a:ext cx="3349315" cy="5816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AE481C-A609-9646-B826-86B2334FE8EA}"/>
                  </a:ext>
                </a:extLst>
              </p:cNvPr>
              <p:cNvSpPr txBox="1"/>
              <p:nvPr/>
            </p:nvSpPr>
            <p:spPr>
              <a:xfrm>
                <a:off x="7727346" y="5375829"/>
                <a:ext cx="3174074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AE481C-A609-9646-B826-86B2334FE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46" y="5375829"/>
                <a:ext cx="3174074" cy="6252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A96889-E682-D011-FB1C-3FD89C4C5F0E}"/>
              </a:ext>
            </a:extLst>
          </p:cNvPr>
          <p:cNvSpPr/>
          <p:nvPr/>
        </p:nvSpPr>
        <p:spPr>
          <a:xfrm rot="5400000">
            <a:off x="8889198" y="4852195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EB706D-7B6E-77F7-7878-8F783CBC76FA}"/>
              </a:ext>
            </a:extLst>
          </p:cNvPr>
          <p:cNvSpPr/>
          <p:nvPr/>
        </p:nvSpPr>
        <p:spPr>
          <a:xfrm>
            <a:off x="7386034" y="6085268"/>
            <a:ext cx="1887248" cy="484390"/>
          </a:xfrm>
          <a:custGeom>
            <a:avLst/>
            <a:gdLst>
              <a:gd name="connsiteX0" fmla="*/ 0 w 1887248"/>
              <a:gd name="connsiteY0" fmla="*/ 360608 h 484390"/>
              <a:gd name="connsiteX1" fmla="*/ 1577662 w 1887248"/>
              <a:gd name="connsiteY1" fmla="*/ 463639 h 484390"/>
              <a:gd name="connsiteX2" fmla="*/ 1886755 w 1887248"/>
              <a:gd name="connsiteY2" fmla="*/ 0 h 48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248" h="484390">
                <a:moveTo>
                  <a:pt x="0" y="360608"/>
                </a:moveTo>
                <a:cubicBezTo>
                  <a:pt x="631601" y="442174"/>
                  <a:pt x="1263203" y="523740"/>
                  <a:pt x="1577662" y="463639"/>
                </a:cubicBezTo>
                <a:cubicBezTo>
                  <a:pt x="1892121" y="403538"/>
                  <a:pt x="1889438" y="201769"/>
                  <a:pt x="1886755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0F5C-4341-06BD-BF32-FD2802C44AA4}"/>
                  </a:ext>
                </a:extLst>
              </p:cNvPr>
              <p:cNvSpPr txBox="1"/>
              <p:nvPr/>
            </p:nvSpPr>
            <p:spPr>
              <a:xfrm>
                <a:off x="9518631" y="4694413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0F5C-4341-06BD-BF32-FD2802C4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31" y="4694413"/>
                <a:ext cx="25821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9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0A0E-76FB-640E-811B-705C5BFE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A5B-8871-9125-013D-02397C73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B8FE44-64F5-A436-0B0C-39EC2084C0B2}"/>
                  </a:ext>
                </a:extLst>
              </p:cNvPr>
              <p:cNvSpPr txBox="1"/>
              <p:nvPr/>
            </p:nvSpPr>
            <p:spPr>
              <a:xfrm>
                <a:off x="6287696" y="3278874"/>
                <a:ext cx="4786003" cy="123008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it-IT" sz="2400" b="1" dirty="0"/>
                  <a:t>Step 2.3: Train </a:t>
                </a:r>
                <a:r>
                  <a:rPr lang="it-IT" sz="2400" b="1" dirty="0" err="1"/>
                  <a:t>subject</a:t>
                </a:r>
                <a:r>
                  <a:rPr lang="it-IT" sz="2400" b="1" dirty="0"/>
                  <a:t> network</a:t>
                </a:r>
              </a:p>
              <a:p>
                <a:pPr algn="l"/>
                <a:r>
                  <a:rPr lang="it-IT" sz="2400" dirty="0"/>
                  <a:t>Addestriamo la </a:t>
                </a:r>
                <a:r>
                  <a:rPr lang="it-IT" sz="2400" dirty="0" err="1"/>
                  <a:t>subject</a:t>
                </a:r>
                <a:r>
                  <a:rPr lang="it-IT" sz="2400" dirty="0"/>
                  <a:t> network a distinguere tra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soggetti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B8FE44-64F5-A436-0B0C-39EC2084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696" y="3278874"/>
                <a:ext cx="4786003" cy="1230080"/>
              </a:xfrm>
              <a:prstGeom prst="rect">
                <a:avLst/>
              </a:prstGeom>
              <a:blipFill>
                <a:blip r:embed="rId2"/>
                <a:stretch>
                  <a:fillRect l="-1906" t="-3448" r="-1271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A7BE50-9182-1366-2293-46DB5151BA97}"/>
                  </a:ext>
                </a:extLst>
              </p:cNvPr>
              <p:cNvSpPr/>
              <p:nvPr/>
            </p:nvSpPr>
            <p:spPr>
              <a:xfrm>
                <a:off x="1869446" y="3498627"/>
                <a:ext cx="2183303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Subject Net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A7BE50-9182-1366-2293-46DB5151B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446" y="3498627"/>
                <a:ext cx="2183303" cy="790575"/>
              </a:xfrm>
              <a:prstGeom prst="roundRect">
                <a:avLst/>
              </a:prstGeom>
              <a:blipFill>
                <a:blip r:embed="rId3"/>
                <a:stretch>
                  <a:fillRect l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ECD403C-B7B4-CCE9-F904-787C5D534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23" y="990092"/>
            <a:ext cx="2676152" cy="133290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E4A8CC-18C5-17EE-7518-EE59B7044442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2961098" y="2323001"/>
            <a:ext cx="1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23F2E1-30AB-3DC6-268A-E56F815E338F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2957475" y="4289202"/>
            <a:ext cx="3623" cy="120850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CE44BF-DFA8-7928-C17C-DB43230DAA8A}"/>
                  </a:ext>
                </a:extLst>
              </p:cNvPr>
              <p:cNvSpPr txBox="1"/>
              <p:nvPr/>
            </p:nvSpPr>
            <p:spPr>
              <a:xfrm>
                <a:off x="4549975" y="1379547"/>
                <a:ext cx="273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CE44BF-DFA8-7928-C17C-DB43230DA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975" y="1379547"/>
                <a:ext cx="2736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B3678-039E-E4B4-BDB7-C535B9EA2BA9}"/>
                  </a:ext>
                </a:extLst>
              </p:cNvPr>
              <p:cNvSpPr txBox="1"/>
              <p:nvPr/>
            </p:nvSpPr>
            <p:spPr>
              <a:xfrm>
                <a:off x="1432442" y="5497710"/>
                <a:ext cx="3050066" cy="8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B3678-039E-E4B4-BDB7-C535B9EA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42" y="5497710"/>
                <a:ext cx="3050066" cy="893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31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E361-3D22-2802-2BC6-CAE87636A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7DED-9498-DE1A-9081-5556E2C6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Train </a:t>
            </a:r>
            <a:r>
              <a:rPr lang="it-IT" dirty="0" err="1"/>
              <a:t>auxiliary</a:t>
            </a:r>
            <a:r>
              <a:rPr lang="it-IT" dirty="0"/>
              <a:t> networks</a:t>
            </a:r>
            <a:endParaRPr lang="en-US" dirty="0"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72C05E4-53AA-FF43-5553-942DD2CD2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426" y="3285872"/>
            <a:ext cx="2676150" cy="1332909"/>
          </a:xfrm>
          <a:prstGeom prst="rect">
            <a:avLst/>
          </a:prstGeom>
        </p:spPr>
      </p:pic>
      <p:pic>
        <p:nvPicPr>
          <p:cNvPr id="4" name="Picture 3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726043E-89E2-F5A1-D91D-9A802FE6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0426" y="3586740"/>
            <a:ext cx="2676152" cy="1332908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05FA45-8F7E-8C7E-8207-4A803F8B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34426" y="3887606"/>
            <a:ext cx="2676152" cy="1332907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FAF710E-26C4-9E68-E8F9-DB1F7273C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18060" y="4188474"/>
            <a:ext cx="2676152" cy="133290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D6B8984-1E1A-6A15-45D9-71BE7B3FDA4A}"/>
              </a:ext>
            </a:extLst>
          </p:cNvPr>
          <p:cNvSpPr/>
          <p:nvPr/>
        </p:nvSpPr>
        <p:spPr>
          <a:xfrm>
            <a:off x="1595801" y="3301277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5432D9-EBA0-D922-2060-1B92E5DA1920}"/>
                  </a:ext>
                </a:extLst>
              </p:cNvPr>
              <p:cNvSpPr txBox="1"/>
              <p:nvPr/>
            </p:nvSpPr>
            <p:spPr>
              <a:xfrm>
                <a:off x="961785" y="3268977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5432D9-EBA0-D922-2060-1B92E5DA1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85" y="3268977"/>
                <a:ext cx="41960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6C563-AC09-6F79-CA7C-4730D929933B}"/>
                  </a:ext>
                </a:extLst>
              </p:cNvPr>
              <p:cNvSpPr txBox="1"/>
              <p:nvPr/>
            </p:nvSpPr>
            <p:spPr>
              <a:xfrm>
                <a:off x="892696" y="4045404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6C563-AC09-6F79-CA7C-4730D929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4045404"/>
                <a:ext cx="57310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D63538-7AC9-8506-EDF8-7EFE15495486}"/>
                  </a:ext>
                </a:extLst>
              </p:cNvPr>
              <p:cNvSpPr txBox="1"/>
              <p:nvPr/>
            </p:nvSpPr>
            <p:spPr>
              <a:xfrm>
                <a:off x="892696" y="4821831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D63538-7AC9-8506-EDF8-7EFE15495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6" y="4821831"/>
                <a:ext cx="55778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79B8CD-E4BF-B137-4B13-AE95D47723C5}"/>
              </a:ext>
            </a:extLst>
          </p:cNvPr>
          <p:cNvSpPr/>
          <p:nvPr/>
        </p:nvSpPr>
        <p:spPr>
          <a:xfrm>
            <a:off x="6172294" y="4140738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21023-1BBD-EEE8-7713-F5D48120DC46}"/>
                  </a:ext>
                </a:extLst>
              </p:cNvPr>
              <p:cNvSpPr txBox="1"/>
              <p:nvPr/>
            </p:nvSpPr>
            <p:spPr>
              <a:xfrm>
                <a:off x="6595127" y="3586740"/>
                <a:ext cx="2368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21023-1BBD-EEE8-7713-F5D48120D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27" y="3586740"/>
                <a:ext cx="2368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AAB292-78E5-6D18-8FC6-AD14909C710C}"/>
              </a:ext>
            </a:extLst>
          </p:cNvPr>
          <p:cNvSpPr txBox="1"/>
          <p:nvPr/>
        </p:nvSpPr>
        <p:spPr>
          <a:xfrm>
            <a:off x="3408908" y="5924881"/>
            <a:ext cx="457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la </a:t>
            </a:r>
            <a:r>
              <a:rPr lang="it-IT" sz="2000" dirty="0" err="1"/>
              <a:t>subject</a:t>
            </a:r>
            <a:r>
              <a:rPr lang="it-IT" sz="2000" dirty="0"/>
              <a:t> network a minimizzare questo termine</a:t>
            </a:r>
            <a:endParaRPr lang="en-US" sz="20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D74F8A-C30F-AA0E-4988-2E6D3AAB82D9}"/>
                  </a:ext>
                </a:extLst>
              </p:cNvPr>
              <p:cNvSpPr txBox="1"/>
              <p:nvPr/>
            </p:nvSpPr>
            <p:spPr>
              <a:xfrm>
                <a:off x="7727346" y="5375829"/>
                <a:ext cx="3110980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D74F8A-C30F-AA0E-4988-2E6D3AA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46" y="5375829"/>
                <a:ext cx="3110980" cy="6252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AC22E624-6915-717E-D372-8EBF3888B46B}"/>
              </a:ext>
            </a:extLst>
          </p:cNvPr>
          <p:cNvSpPr/>
          <p:nvPr/>
        </p:nvSpPr>
        <p:spPr>
          <a:xfrm rot="5400000">
            <a:off x="8889198" y="4852195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682979-8269-7B01-B82B-3309E567C62D}"/>
              </a:ext>
            </a:extLst>
          </p:cNvPr>
          <p:cNvSpPr/>
          <p:nvPr/>
        </p:nvSpPr>
        <p:spPr>
          <a:xfrm>
            <a:off x="7386034" y="6085268"/>
            <a:ext cx="1887248" cy="484390"/>
          </a:xfrm>
          <a:custGeom>
            <a:avLst/>
            <a:gdLst>
              <a:gd name="connsiteX0" fmla="*/ 0 w 1887248"/>
              <a:gd name="connsiteY0" fmla="*/ 360608 h 484390"/>
              <a:gd name="connsiteX1" fmla="*/ 1577662 w 1887248"/>
              <a:gd name="connsiteY1" fmla="*/ 463639 h 484390"/>
              <a:gd name="connsiteX2" fmla="*/ 1886755 w 1887248"/>
              <a:gd name="connsiteY2" fmla="*/ 0 h 48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248" h="484390">
                <a:moveTo>
                  <a:pt x="0" y="360608"/>
                </a:moveTo>
                <a:cubicBezTo>
                  <a:pt x="631601" y="442174"/>
                  <a:pt x="1263203" y="523740"/>
                  <a:pt x="1577662" y="463639"/>
                </a:cubicBezTo>
                <a:cubicBezTo>
                  <a:pt x="1892121" y="403538"/>
                  <a:pt x="1889438" y="201769"/>
                  <a:pt x="1886755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B55776-1645-465E-2C69-DF0ED03A4BBD}"/>
                  </a:ext>
                </a:extLst>
              </p:cNvPr>
              <p:cNvSpPr txBox="1"/>
              <p:nvPr/>
            </p:nvSpPr>
            <p:spPr>
              <a:xfrm>
                <a:off x="9518631" y="4694413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B55776-1645-465E-2C69-DF0ED03A4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31" y="4694413"/>
                <a:ext cx="25821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BBA87D-17F2-5FA2-E3C7-ACD65AEA4105}"/>
                  </a:ext>
                </a:extLst>
              </p:cNvPr>
              <p:cNvSpPr txBox="1"/>
              <p:nvPr/>
            </p:nvSpPr>
            <p:spPr>
              <a:xfrm>
                <a:off x="3710535" y="1506056"/>
                <a:ext cx="4770929" cy="123008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it-IT" sz="2400" b="1" dirty="0"/>
                  <a:t>Step 2.3: Train </a:t>
                </a:r>
                <a:r>
                  <a:rPr lang="it-IT" sz="2400" b="1" dirty="0" err="1"/>
                  <a:t>subject</a:t>
                </a:r>
                <a:r>
                  <a:rPr lang="it-IT" sz="2400" b="1" dirty="0"/>
                  <a:t> network</a:t>
                </a:r>
              </a:p>
              <a:p>
                <a:pPr algn="l"/>
                <a:r>
                  <a:rPr lang="it-IT" sz="2400" dirty="0"/>
                  <a:t>Addestriamo la </a:t>
                </a:r>
                <a:r>
                  <a:rPr lang="it-IT" sz="2400" dirty="0" err="1"/>
                  <a:t>subject</a:t>
                </a:r>
                <a:r>
                  <a:rPr lang="it-IT" sz="2400" dirty="0"/>
                  <a:t> network a distinguere tra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soggetti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BBA87D-17F2-5FA2-E3C7-ACD65AEA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35" y="1506056"/>
                <a:ext cx="4770929" cy="1230080"/>
              </a:xfrm>
              <a:prstGeom prst="rect">
                <a:avLst/>
              </a:prstGeom>
              <a:blipFill>
                <a:blip r:embed="rId12"/>
                <a:stretch>
                  <a:fillRect l="-2043" t="-3448" r="-1660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FD55A-9435-4524-0994-A5BD512ACE8B}"/>
                  </a:ext>
                </a:extLst>
              </p:cNvPr>
              <p:cNvSpPr txBox="1"/>
              <p:nvPr/>
            </p:nvSpPr>
            <p:spPr>
              <a:xfrm>
                <a:off x="7648907" y="3778011"/>
                <a:ext cx="3342069" cy="8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FD55A-9435-4524-0994-A5BD512A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07" y="3778011"/>
                <a:ext cx="3342069" cy="8934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BC487-279D-5AF3-A5C7-94D9D2A0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16" y="4700383"/>
            <a:ext cx="3347840" cy="1650176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4A9D1-34A2-D6BA-8F31-7D32BDFD6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16" y="556538"/>
            <a:ext cx="3347840" cy="16501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DB3492-0003-106D-F801-E9E7CA0AC906}"/>
                  </a:ext>
                </a:extLst>
              </p:cNvPr>
              <p:cNvSpPr/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DB3492-0003-106D-F801-E9E7CA0AC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blipFill>
                <a:blip r:embed="rId4"/>
                <a:stretch>
                  <a:fillRect l="-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57119-B8CA-1F2B-B589-020871476E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577936" y="2206715"/>
            <a:ext cx="3" cy="93780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A294E-B4F7-88A9-088A-AFB44A2F5EE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577936" y="3935095"/>
            <a:ext cx="3" cy="76528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33F8DA-9A88-A66C-0D5F-AAA5AF532187}"/>
              </a:ext>
            </a:extLst>
          </p:cNvPr>
          <p:cNvSpPr txBox="1"/>
          <p:nvPr/>
        </p:nvSpPr>
        <p:spPr>
          <a:xfrm>
            <a:off x="3008593" y="107331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Walking</a:t>
            </a:r>
            <a:endParaRPr lang="en-US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2B58D-EB84-0FE7-9AA9-E8A4CCB97B56}"/>
              </a:ext>
            </a:extLst>
          </p:cNvPr>
          <p:cNvSpPr txBox="1"/>
          <p:nvPr/>
        </p:nvSpPr>
        <p:spPr>
          <a:xfrm>
            <a:off x="3008593" y="6350559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Running</a:t>
            </a:r>
            <a:endParaRPr lang="en-US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C5853-4107-E2EB-AD5A-CD12A9C24EFF}"/>
                  </a:ext>
                </a:extLst>
              </p:cNvPr>
              <p:cNvSpPr/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Style code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C5853-4107-E2EB-AD5A-CD12A9C2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blipFill>
                <a:blip r:embed="rId5"/>
                <a:stretch>
                  <a:fillRect t="-7692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D7F2FF-7D7F-26F6-C57C-30D34D474AA8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5400000">
            <a:off x="5060785" y="2632609"/>
            <a:ext cx="444385" cy="1370013"/>
          </a:xfrm>
          <a:prstGeom prst="bentConnector2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2">
            <a:extLst>
              <a:ext uri="{FF2B5EF4-FFF2-40B4-BE49-F238E27FC236}">
                <a16:creationId xmlns:a16="http://schemas.microsoft.com/office/drawing/2014/main" id="{90FB51EE-D6EA-9733-0BCB-78EC5783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StarGAN</a:t>
            </a:r>
            <a:r>
              <a:rPr lang="en-US" dirty="0"/>
              <a:t> v2 a v1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2BDEC-BA35-1039-D733-FAAB760B8F45}"/>
              </a:ext>
            </a:extLst>
          </p:cNvPr>
          <p:cNvSpPr txBox="1"/>
          <p:nvPr/>
        </p:nvSpPr>
        <p:spPr>
          <a:xfrm>
            <a:off x="8215187" y="2038415"/>
            <a:ext cx="3694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Rappresenta lo </a:t>
            </a:r>
            <a:r>
              <a:rPr lang="en-US" sz="2000" dirty="0"/>
              <a:t>“</a:t>
            </a:r>
            <a:r>
              <a:rPr lang="it-IT" sz="2000" dirty="0"/>
              <a:t>stile</a:t>
            </a:r>
            <a:r>
              <a:rPr lang="en-US" sz="2000" dirty="0"/>
              <a:t>”</a:t>
            </a:r>
            <a:r>
              <a:rPr lang="it-IT" sz="2000" dirty="0"/>
              <a:t> che vogliamo trasmettere alla time </a:t>
            </a:r>
            <a:r>
              <a:rPr lang="it-IT" sz="2000" dirty="0" err="1"/>
              <a:t>series</a:t>
            </a:r>
            <a:r>
              <a:rPr lang="it-IT" sz="2000" dirty="0"/>
              <a:t> durante il mapping da una classe a un’altra</a:t>
            </a:r>
            <a:endParaRPr lang="en-US" sz="2000" dirty="0" err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54CA4A1-969A-76A9-080D-2FD31F502A06}"/>
              </a:ext>
            </a:extLst>
          </p:cNvPr>
          <p:cNvSpPr/>
          <p:nvPr/>
        </p:nvSpPr>
        <p:spPr>
          <a:xfrm>
            <a:off x="6802967" y="2696633"/>
            <a:ext cx="1282700" cy="8467"/>
          </a:xfrm>
          <a:custGeom>
            <a:avLst/>
            <a:gdLst>
              <a:gd name="connsiteX0" fmla="*/ 1282700 w 1282700"/>
              <a:gd name="connsiteY0" fmla="*/ 0 h 8467"/>
              <a:gd name="connsiteX1" fmla="*/ 0 w 1282700"/>
              <a:gd name="connsiteY1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2700" h="8467">
                <a:moveTo>
                  <a:pt x="1282700" y="0"/>
                </a:moveTo>
                <a:lnTo>
                  <a:pt x="0" y="8467"/>
                </a:ln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1C96-D26C-2039-A0CC-5BF66BB5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07C-9C3C-05C0-2DA5-9CFDEB6F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Train generator</a:t>
            </a:r>
          </a:p>
        </p:txBody>
      </p:sp>
    </p:spTree>
    <p:extLst>
      <p:ext uri="{BB962C8B-B14F-4D97-AF65-F5344CB8AC3E}">
        <p14:creationId xmlns:p14="http://schemas.microsoft.com/office/powerpoint/2010/main" val="275035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40899-4403-1567-0C32-B2AA6A77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A634-034F-1164-CDDA-0850F214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0C46C6-2D8C-6F1C-7B17-28DB60291EFE}"/>
              </a:ext>
            </a:extLst>
          </p:cNvPr>
          <p:cNvSpPr txBox="1"/>
          <p:nvPr/>
        </p:nvSpPr>
        <p:spPr>
          <a:xfrm>
            <a:off x="6816083" y="3735877"/>
            <a:ext cx="50165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3.1: Source-to-target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classi target</a:t>
            </a:r>
            <a:endParaRPr lang="en-US" sz="2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AA2167-9A5A-3BFA-A6A7-86888F1392F0}"/>
                  </a:ext>
                </a:extLst>
              </p:cNvPr>
              <p:cNvSpPr/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AA2167-9A5A-3BFA-A6A7-86888F139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DD3A0C-2011-DB5C-29E0-F7A1B035982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27800" y="2413782"/>
            <a:ext cx="0" cy="68559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1E58EF-795B-82BC-DF5D-13C86AB2364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227800" y="3889947"/>
            <a:ext cx="0" cy="52755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ADA5322-3C6C-2799-FEE0-DF90C0FC307D}"/>
                  </a:ext>
                </a:extLst>
              </p:cNvPr>
              <p:cNvSpPr/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ADA5322-3C6C-2799-FEE0-DF90C0FC3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7060FC0-3222-BA5F-F065-B07BD66F594F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rot="5400000">
            <a:off x="5474402" y="3014405"/>
            <a:ext cx="253684" cy="706826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44E2CB5-C0F8-48A9-D0BE-6AF2D964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178275"/>
            <a:ext cx="2676150" cy="1332909"/>
          </a:xfrm>
          <a:prstGeom prst="rect">
            <a:avLst/>
          </a:prstGeom>
        </p:spPr>
      </p:pic>
      <p:pic>
        <p:nvPicPr>
          <p:cNvPr id="17" name="Picture 16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D326FF-A050-7D83-D7CD-FA7C87625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79143"/>
            <a:ext cx="2676152" cy="133290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00AED1-AD00-C9A0-4137-55F7C18F1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780009"/>
            <a:ext cx="2676152" cy="1332907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A84950-4C2C-9F5D-4A08-70B7DAECF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1080877"/>
            <a:ext cx="2676152" cy="1332905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A83E661A-CA62-CCB9-6F0B-71115C401FD3}"/>
              </a:ext>
            </a:extLst>
          </p:cNvPr>
          <p:cNvSpPr/>
          <p:nvPr/>
        </p:nvSpPr>
        <p:spPr>
          <a:xfrm>
            <a:off x="2069144" y="193680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671663-B74B-EEF0-B8ED-06CF1CBCEE86}"/>
                  </a:ext>
                </a:extLst>
              </p:cNvPr>
              <p:cNvSpPr txBox="1"/>
              <p:nvPr/>
            </p:nvSpPr>
            <p:spPr>
              <a:xfrm>
                <a:off x="1366039" y="161380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671663-B74B-EEF0-B8ED-06CF1CBC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161380"/>
                <a:ext cx="41960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CC6D-FB5D-733F-84A9-F58F9CC2E17E}"/>
                  </a:ext>
                </a:extLst>
              </p:cNvPr>
              <p:cNvSpPr txBox="1"/>
              <p:nvPr/>
            </p:nvSpPr>
            <p:spPr>
              <a:xfrm>
                <a:off x="1366039" y="937807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CC6D-FB5D-733F-84A9-F58F9CC2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937807"/>
                <a:ext cx="57310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F6637E-54C4-6E55-2384-618B6F384042}"/>
                  </a:ext>
                </a:extLst>
              </p:cNvPr>
              <p:cNvSpPr txBox="1"/>
              <p:nvPr/>
            </p:nvSpPr>
            <p:spPr>
              <a:xfrm>
                <a:off x="1366039" y="1714234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F6637E-54C4-6E55-2384-618B6F38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1714234"/>
                <a:ext cx="55778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785BD0-65D6-5F37-B67B-F89DAF1FD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4417498"/>
            <a:ext cx="2676150" cy="1332909"/>
          </a:xfrm>
          <a:prstGeom prst="rect">
            <a:avLst/>
          </a:prstGeom>
        </p:spPr>
      </p:pic>
      <p:pic>
        <p:nvPicPr>
          <p:cNvPr id="30" name="Picture 29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D787445-3A94-1CAB-6BC1-B9FD5D5FA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718366"/>
            <a:ext cx="2676152" cy="1332908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C7477F3-749C-7B68-CC7D-E0EBF5FBF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5019229"/>
            <a:ext cx="2676152" cy="1332905"/>
          </a:xfrm>
          <a:prstGeom prst="rect">
            <a:avLst/>
          </a:prstGeom>
        </p:spPr>
      </p:pic>
      <p:sp>
        <p:nvSpPr>
          <p:cNvPr id="33" name="Left Brace 32">
            <a:extLst>
              <a:ext uri="{FF2B5EF4-FFF2-40B4-BE49-F238E27FC236}">
                <a16:creationId xmlns:a16="http://schemas.microsoft.com/office/drawing/2014/main" id="{5C3EAA4D-CE02-70AA-8E90-ED59EA6CBF0B}"/>
              </a:ext>
            </a:extLst>
          </p:cNvPr>
          <p:cNvSpPr/>
          <p:nvPr/>
        </p:nvSpPr>
        <p:spPr>
          <a:xfrm>
            <a:off x="2069144" y="4432903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968D00-FB0D-7100-5D32-94B2F061D909}"/>
                  </a:ext>
                </a:extLst>
              </p:cNvPr>
              <p:cNvSpPr txBox="1"/>
              <p:nvPr/>
            </p:nvSpPr>
            <p:spPr>
              <a:xfrm>
                <a:off x="43222" y="4400603"/>
                <a:ext cx="2169761" cy="638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968D00-FB0D-7100-5D32-94B2F061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" y="4400603"/>
                <a:ext cx="2169761" cy="6387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262AF2-DED4-633A-A297-8FAFC029662E}"/>
                  </a:ext>
                </a:extLst>
              </p:cNvPr>
              <p:cNvSpPr txBox="1"/>
              <p:nvPr/>
            </p:nvSpPr>
            <p:spPr>
              <a:xfrm>
                <a:off x="1366039" y="5177030"/>
                <a:ext cx="613245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262AF2-DED4-633A-A297-8FAFC029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177030"/>
                <a:ext cx="613245" cy="5991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7374AC-2ECD-DE5B-5E52-21171312CC5E}"/>
                  </a:ext>
                </a:extLst>
              </p:cNvPr>
              <p:cNvSpPr txBox="1"/>
              <p:nvPr/>
            </p:nvSpPr>
            <p:spPr>
              <a:xfrm>
                <a:off x="1366039" y="5953457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7374AC-2ECD-DE5B-5E52-21171312C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953457"/>
                <a:ext cx="55778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56AA6F2-2A27-624B-48F1-F2105BEED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5339232"/>
            <a:ext cx="2676152" cy="1332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A0DC086-663C-B3A9-CC53-71F15CBB5AF9}"/>
                  </a:ext>
                </a:extLst>
              </p:cNvPr>
              <p:cNvSpPr txBox="1"/>
              <p:nvPr/>
            </p:nvSpPr>
            <p:spPr>
              <a:xfrm>
                <a:off x="7034511" y="1491805"/>
                <a:ext cx="2298675" cy="42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Campioniamo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A0DC086-663C-B3A9-CC53-71F15CBB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511" y="1491805"/>
                <a:ext cx="2298675" cy="429990"/>
              </a:xfrm>
              <a:prstGeom prst="rect">
                <a:avLst/>
              </a:prstGeom>
              <a:blipFill>
                <a:blip r:embed="rId14"/>
                <a:stretch>
                  <a:fillRect l="-2918" t="-85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00ECBD3-DB7F-17A3-18BF-6477380CF94E}"/>
              </a:ext>
            </a:extLst>
          </p:cNvPr>
          <p:cNvSpPr/>
          <p:nvPr/>
        </p:nvSpPr>
        <p:spPr>
          <a:xfrm>
            <a:off x="6508006" y="1954924"/>
            <a:ext cx="1619007" cy="1046494"/>
          </a:xfrm>
          <a:custGeom>
            <a:avLst/>
            <a:gdLst>
              <a:gd name="connsiteX0" fmla="*/ 1608082 w 1619007"/>
              <a:gd name="connsiteY0" fmla="*/ 0 h 1046494"/>
              <a:gd name="connsiteX1" fmla="*/ 1381059 w 1619007"/>
              <a:gd name="connsiteY1" fmla="*/ 933319 h 1046494"/>
              <a:gd name="connsiteX2" fmla="*/ 0 w 1619007"/>
              <a:gd name="connsiteY2" fmla="*/ 996381 h 10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007" h="1046494">
                <a:moveTo>
                  <a:pt x="1608082" y="0"/>
                </a:moveTo>
                <a:cubicBezTo>
                  <a:pt x="1628577" y="383628"/>
                  <a:pt x="1649073" y="767256"/>
                  <a:pt x="1381059" y="933319"/>
                </a:cubicBezTo>
                <a:cubicBezTo>
                  <a:pt x="1113045" y="1099382"/>
                  <a:pt x="556522" y="1047881"/>
                  <a:pt x="0" y="996381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5" grpId="0"/>
      <p:bldP spid="26" grpId="0"/>
      <p:bldP spid="27" grpId="0"/>
      <p:bldP spid="33" grpId="0" animBg="1"/>
      <p:bldP spid="34" grpId="0"/>
      <p:bldP spid="35" grpId="0"/>
      <p:bldP spid="36" grpId="0"/>
      <p:bldP spid="67" grpId="0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172F-FB09-28DA-D36F-F172030D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457-61CA-EE16-0ACD-DE2630E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917524-554B-C46C-E612-654D5FA52825}"/>
              </a:ext>
            </a:extLst>
          </p:cNvPr>
          <p:cNvSpPr txBox="1"/>
          <p:nvPr/>
        </p:nvSpPr>
        <p:spPr>
          <a:xfrm>
            <a:off x="1747730" y="1411376"/>
            <a:ext cx="869653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3.1: Source-to-target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classi target e addestriamo il generatore utilizzando le reti ausiliarie</a:t>
            </a:r>
            <a:endParaRPr lang="en-US" sz="2400" dirty="0" err="1"/>
          </a:p>
        </p:txBody>
      </p:sp>
      <p:pic>
        <p:nvPicPr>
          <p:cNvPr id="29" name="Picture 2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280A378-D144-362F-21BE-460A1501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77892" y="3052005"/>
            <a:ext cx="2676150" cy="1332909"/>
          </a:xfrm>
          <a:prstGeom prst="rect">
            <a:avLst/>
          </a:prstGeom>
        </p:spPr>
      </p:pic>
      <p:pic>
        <p:nvPicPr>
          <p:cNvPr id="30" name="Picture 29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800782C-3691-078F-FBB4-925B67D14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31892" y="3352873"/>
            <a:ext cx="2676152" cy="1332908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8DC13AB-4334-5C2A-0B9D-252BDE13D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85892" y="3653736"/>
            <a:ext cx="2676152" cy="1332905"/>
          </a:xfrm>
          <a:prstGeom prst="rect">
            <a:avLst/>
          </a:prstGeom>
        </p:spPr>
      </p:pic>
      <p:sp>
        <p:nvSpPr>
          <p:cNvPr id="33" name="Left Brace 32">
            <a:extLst>
              <a:ext uri="{FF2B5EF4-FFF2-40B4-BE49-F238E27FC236}">
                <a16:creationId xmlns:a16="http://schemas.microsoft.com/office/drawing/2014/main" id="{C6179BCF-3BF9-878E-A791-B3705CC050E1}"/>
              </a:ext>
            </a:extLst>
          </p:cNvPr>
          <p:cNvSpPr/>
          <p:nvPr/>
        </p:nvSpPr>
        <p:spPr>
          <a:xfrm>
            <a:off x="1147267" y="3067410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F45985-7664-318E-01C5-A89CF96ACD54}"/>
                  </a:ext>
                </a:extLst>
              </p:cNvPr>
              <p:cNvSpPr txBox="1"/>
              <p:nvPr/>
            </p:nvSpPr>
            <p:spPr>
              <a:xfrm>
                <a:off x="590033" y="3147838"/>
                <a:ext cx="273600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F45985-7664-318E-01C5-A89CF96A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" y="3147838"/>
                <a:ext cx="273600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EE1C96-3D7C-ABE0-A2B7-096476CF2DF0}"/>
                  </a:ext>
                </a:extLst>
              </p:cNvPr>
              <p:cNvSpPr txBox="1"/>
              <p:nvPr/>
            </p:nvSpPr>
            <p:spPr>
              <a:xfrm>
                <a:off x="444162" y="3811537"/>
                <a:ext cx="613245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EE1C96-3D7C-ABE0-A2B7-096476CF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3811537"/>
                <a:ext cx="613245" cy="599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94D75F-A707-08B9-817E-DB722E0393A1}"/>
                  </a:ext>
                </a:extLst>
              </p:cNvPr>
              <p:cNvSpPr txBox="1"/>
              <p:nvPr/>
            </p:nvSpPr>
            <p:spPr>
              <a:xfrm>
                <a:off x="444162" y="4587964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94D75F-A707-08B9-817E-DB722E03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4587964"/>
                <a:ext cx="55778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B3C54DE-4293-68C9-5FA4-32A815E54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69526" y="3973739"/>
            <a:ext cx="2676152" cy="133290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5D79BCC-D3A7-D619-0D8D-4FF8EC04A3F8}"/>
              </a:ext>
            </a:extLst>
          </p:cNvPr>
          <p:cNvSpPr/>
          <p:nvPr/>
        </p:nvSpPr>
        <p:spPr>
          <a:xfrm>
            <a:off x="5788579" y="3891339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B2B95-F567-DA1F-0EC6-16A3C567A1FD}"/>
                  </a:ext>
                </a:extLst>
              </p:cNvPr>
              <p:cNvSpPr txBox="1"/>
              <p:nvPr/>
            </p:nvSpPr>
            <p:spPr>
              <a:xfrm>
                <a:off x="6211412" y="3337341"/>
                <a:ext cx="2895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B2B95-F567-DA1F-0EC6-16A3C567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2" y="3337341"/>
                <a:ext cx="28956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05E20D-941A-5123-F2A3-54C83BE3F124}"/>
                  </a:ext>
                </a:extLst>
              </p:cNvPr>
              <p:cNvSpPr txBox="1"/>
              <p:nvPr/>
            </p:nvSpPr>
            <p:spPr>
              <a:xfrm>
                <a:off x="7329012" y="3711775"/>
                <a:ext cx="2512996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/>
                              </m:ctrlPr>
                            </m:accPr>
                            <m:e>
                              <m:r>
                                <a:rPr lang="en-US"/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05E20D-941A-5123-F2A3-54C83BE3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12" y="3711775"/>
                <a:ext cx="2512996" cy="6252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0E3B86-38DA-6DFC-6136-9D480C06ED0D}"/>
                  </a:ext>
                </a:extLst>
              </p:cNvPr>
              <p:cNvSpPr txBox="1"/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𝑋</m:t>
                          </m:r>
                        </m:e>
                      </m:acc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𝐺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/>
                              </m:ctrlPr>
                            </m:sSubPr>
                            <m:e>
                              <m:r>
                                <a:rPr lang="it-IT" sz="2000" b="0" i="1" smtClean="0"/>
                                <m:t>𝑋</m:t>
                              </m:r>
                            </m:e>
                            <m:sub>
                              <m:r>
                                <a:rPr lang="it-IT" sz="2000" b="0" i="1" smtClean="0"/>
                                <m:t>𝑅</m:t>
                              </m:r>
                            </m:sub>
                          </m:sSub>
                          <m:r>
                            <a:rPr lang="en-US" sz="2000" b="0" i="1" smtClean="0"/>
                            <m:t>, </m:t>
                          </m:r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𝑡𝑟𝑔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0E3B86-38DA-6DFC-6136-9D480C06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772A63-9D22-7144-15FB-9621889ADC03}"/>
                  </a:ext>
                </a:extLst>
              </p:cNvPr>
              <p:cNvSpPr txBox="1"/>
              <p:nvPr/>
            </p:nvSpPr>
            <p:spPr>
              <a:xfrm>
                <a:off x="7106512" y="5032087"/>
                <a:ext cx="2976071" cy="82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it-IT"/>
                                  </m:ctrlPr>
                                </m:accPr>
                                <m:e>
                                  <m:r>
                                    <a:rPr lang="en-US"/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772A63-9D22-7144-15FB-9621889AD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2" y="5032087"/>
                <a:ext cx="2976071" cy="8290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28CBED-39D5-B75B-B457-CC5A325DE8D9}"/>
              </a:ext>
            </a:extLst>
          </p:cNvPr>
          <p:cNvSpPr/>
          <p:nvPr/>
        </p:nvSpPr>
        <p:spPr>
          <a:xfrm rot="5400000">
            <a:off x="8334011" y="4635871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55BED8-FF73-95C1-7F8A-263CA807FC10}"/>
                  </a:ext>
                </a:extLst>
              </p:cNvPr>
              <p:cNvSpPr txBox="1"/>
              <p:nvPr/>
            </p:nvSpPr>
            <p:spPr>
              <a:xfrm>
                <a:off x="8963444" y="4478089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55BED8-FF73-95C1-7F8A-263CA807F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444" y="4478089"/>
                <a:ext cx="25821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6FE8-FF09-7847-EA79-94110A13D3FB}"/>
                  </a:ext>
                </a:extLst>
              </p:cNvPr>
              <p:cNvSpPr txBox="1"/>
              <p:nvPr/>
            </p:nvSpPr>
            <p:spPr>
              <a:xfrm>
                <a:off x="7070989" y="5886692"/>
                <a:ext cx="3047116" cy="82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it-IT"/>
                                  </m:ctrlPr>
                                </m:accPr>
                                <m:e>
                                  <m:r>
                                    <a:rPr lang="en-US"/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6FE8-FF09-7847-EA79-94110A13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989" y="5886692"/>
                <a:ext cx="3047116" cy="8290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5A3C353-1AD3-0879-951E-2732B490DAE6}"/>
              </a:ext>
            </a:extLst>
          </p:cNvPr>
          <p:cNvSpPr txBox="1"/>
          <p:nvPr/>
        </p:nvSpPr>
        <p:spPr>
          <a:xfrm>
            <a:off x="3260285" y="5540639"/>
            <a:ext cx="3645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il discriminatore e il generatore a minimizzare questi termini</a:t>
            </a:r>
            <a:endParaRPr lang="en-US" sz="2000" dirty="0" err="1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834D8B47-692A-D611-A937-F8DCF550BE70}"/>
              </a:ext>
            </a:extLst>
          </p:cNvPr>
          <p:cNvSpPr/>
          <p:nvPr/>
        </p:nvSpPr>
        <p:spPr>
          <a:xfrm>
            <a:off x="6835225" y="5302921"/>
            <a:ext cx="235764" cy="1412844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5" grpId="0"/>
      <p:bldP spid="16" grpId="0" animBg="1"/>
      <p:bldP spid="18" grpId="0"/>
      <p:bldP spid="19" grpId="0"/>
      <p:bldP spid="22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B417-1266-5947-4ED7-76EA5BAD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CEC-C1D5-5CFE-C3EB-23833C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CA715-570D-179B-FA66-0EA4E3158531}"/>
              </a:ext>
            </a:extLst>
          </p:cNvPr>
          <p:cNvSpPr txBox="1"/>
          <p:nvPr/>
        </p:nvSpPr>
        <p:spPr>
          <a:xfrm>
            <a:off x="1747730" y="1411376"/>
            <a:ext cx="869653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3.1: Source-to-target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classi target e addestriamo il generatore utilizzando le reti ausiliarie</a:t>
            </a:r>
            <a:endParaRPr lang="en-US" sz="2400" dirty="0" err="1"/>
          </a:p>
        </p:txBody>
      </p:sp>
      <p:pic>
        <p:nvPicPr>
          <p:cNvPr id="29" name="Picture 2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D479B36-8BC3-2BF7-E911-E9FD115CB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77892" y="3219004"/>
            <a:ext cx="2676150" cy="1332909"/>
          </a:xfrm>
          <a:prstGeom prst="rect">
            <a:avLst/>
          </a:prstGeom>
        </p:spPr>
      </p:pic>
      <p:pic>
        <p:nvPicPr>
          <p:cNvPr id="30" name="Picture 29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F7ACAC-641F-C2B8-14E8-D6C172D7D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31892" y="3519872"/>
            <a:ext cx="2676152" cy="1332908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4D43C56-D2A9-5E56-9E4C-AF7793EA7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85892" y="3820735"/>
            <a:ext cx="2676152" cy="1332905"/>
          </a:xfrm>
          <a:prstGeom prst="rect">
            <a:avLst/>
          </a:prstGeom>
        </p:spPr>
      </p:pic>
      <p:sp>
        <p:nvSpPr>
          <p:cNvPr id="33" name="Left Brace 32">
            <a:extLst>
              <a:ext uri="{FF2B5EF4-FFF2-40B4-BE49-F238E27FC236}">
                <a16:creationId xmlns:a16="http://schemas.microsoft.com/office/drawing/2014/main" id="{D185C983-C0AB-C2AA-3AC7-7F507DFD6507}"/>
              </a:ext>
            </a:extLst>
          </p:cNvPr>
          <p:cNvSpPr/>
          <p:nvPr/>
        </p:nvSpPr>
        <p:spPr>
          <a:xfrm>
            <a:off x="1147267" y="3234409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55668-1318-D6E4-F6C9-CD19ACC077A1}"/>
                  </a:ext>
                </a:extLst>
              </p:cNvPr>
              <p:cNvSpPr txBox="1"/>
              <p:nvPr/>
            </p:nvSpPr>
            <p:spPr>
              <a:xfrm>
                <a:off x="590033" y="3314837"/>
                <a:ext cx="273600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55668-1318-D6E4-F6C9-CD19ACC0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" y="3314837"/>
                <a:ext cx="273600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5CCD5-0C7F-8518-4CDC-965E80E59521}"/>
                  </a:ext>
                </a:extLst>
              </p:cNvPr>
              <p:cNvSpPr txBox="1"/>
              <p:nvPr/>
            </p:nvSpPr>
            <p:spPr>
              <a:xfrm>
                <a:off x="444162" y="3978536"/>
                <a:ext cx="613245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75CCD5-0C7F-8518-4CDC-965E80E5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3978536"/>
                <a:ext cx="613245" cy="599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A7F53B-8D6B-1429-DF16-7D5C77B6BC88}"/>
                  </a:ext>
                </a:extLst>
              </p:cNvPr>
              <p:cNvSpPr txBox="1"/>
              <p:nvPr/>
            </p:nvSpPr>
            <p:spPr>
              <a:xfrm>
                <a:off x="444162" y="4754963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A7F53B-8D6B-1429-DF16-7D5C77B6B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4754963"/>
                <a:ext cx="55778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739718-FDEB-BE82-E59E-528D421B2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69526" y="4140738"/>
            <a:ext cx="2676152" cy="133290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3961576-6229-8265-5AC1-D23EBE0E2267}"/>
              </a:ext>
            </a:extLst>
          </p:cNvPr>
          <p:cNvSpPr/>
          <p:nvPr/>
        </p:nvSpPr>
        <p:spPr>
          <a:xfrm>
            <a:off x="5952503" y="4140738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EF14F-60C0-65CD-79A4-FA7C5FB9B75A}"/>
                  </a:ext>
                </a:extLst>
              </p:cNvPr>
              <p:cNvSpPr txBox="1"/>
              <p:nvPr/>
            </p:nvSpPr>
            <p:spPr>
              <a:xfrm>
                <a:off x="6246102" y="3586740"/>
                <a:ext cx="2652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EF14F-60C0-65CD-79A4-FA7C5FB9B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02" y="3586740"/>
                <a:ext cx="26520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D3D080-79AB-56ED-DD73-A6EBAE59C942}"/>
              </a:ext>
            </a:extLst>
          </p:cNvPr>
          <p:cNvSpPr txBox="1"/>
          <p:nvPr/>
        </p:nvSpPr>
        <p:spPr>
          <a:xfrm>
            <a:off x="3999290" y="5954413"/>
            <a:ext cx="366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il generatore a minimizzare questo termine</a:t>
            </a:r>
            <a:endParaRPr lang="en-US" sz="20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A2BAF-49AC-3A88-C395-2FE5C5CF62F3}"/>
                  </a:ext>
                </a:extLst>
              </p:cNvPr>
              <p:cNvSpPr txBox="1"/>
              <p:nvPr/>
            </p:nvSpPr>
            <p:spPr>
              <a:xfrm>
                <a:off x="7426718" y="3826485"/>
                <a:ext cx="3099375" cy="807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/>
                              </m:ctrlPr>
                            </m:accPr>
                            <m:e>
                              <m:r>
                                <a:rPr lang="en-US"/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/>
                                      </m:ctrlPr>
                                    </m:accPr>
                                    <m:e>
                                      <m:r>
                                        <a:rPr lang="en-US"/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A2BAF-49AC-3A88-C395-2FE5C5CF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18" y="3826485"/>
                <a:ext cx="3099375" cy="807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72029-5466-017E-BE9E-8AEF434183B7}"/>
                  </a:ext>
                </a:extLst>
              </p:cNvPr>
              <p:cNvSpPr txBox="1"/>
              <p:nvPr/>
            </p:nvSpPr>
            <p:spPr>
              <a:xfrm>
                <a:off x="7460953" y="5270585"/>
                <a:ext cx="3165803" cy="82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it-IT"/>
                                  </m:ctrlPr>
                                </m:accPr>
                                <m:e>
                                  <m:r>
                                    <a:rPr lang="en-US"/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72029-5466-017E-BE9E-8AEF43418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53" y="5270585"/>
                <a:ext cx="3165803" cy="8290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7A2B64-6169-0114-102B-F063479D5FB3}"/>
              </a:ext>
            </a:extLst>
          </p:cNvPr>
          <p:cNvSpPr/>
          <p:nvPr/>
        </p:nvSpPr>
        <p:spPr>
          <a:xfrm rot="5400000">
            <a:off x="8624222" y="4852195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25DD62-6282-5938-6971-D8EB64AE0586}"/>
              </a:ext>
            </a:extLst>
          </p:cNvPr>
          <p:cNvSpPr/>
          <p:nvPr/>
        </p:nvSpPr>
        <p:spPr>
          <a:xfrm>
            <a:off x="7386034" y="6085268"/>
            <a:ext cx="1887248" cy="484390"/>
          </a:xfrm>
          <a:custGeom>
            <a:avLst/>
            <a:gdLst>
              <a:gd name="connsiteX0" fmla="*/ 0 w 1887248"/>
              <a:gd name="connsiteY0" fmla="*/ 360608 h 484390"/>
              <a:gd name="connsiteX1" fmla="*/ 1577662 w 1887248"/>
              <a:gd name="connsiteY1" fmla="*/ 463639 h 484390"/>
              <a:gd name="connsiteX2" fmla="*/ 1886755 w 1887248"/>
              <a:gd name="connsiteY2" fmla="*/ 0 h 48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248" h="484390">
                <a:moveTo>
                  <a:pt x="0" y="360608"/>
                </a:moveTo>
                <a:cubicBezTo>
                  <a:pt x="631601" y="442174"/>
                  <a:pt x="1263203" y="523740"/>
                  <a:pt x="1577662" y="463639"/>
                </a:cubicBezTo>
                <a:cubicBezTo>
                  <a:pt x="1892121" y="403538"/>
                  <a:pt x="1889438" y="201769"/>
                  <a:pt x="1886755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8D1E-E319-81A1-7B13-6356175EEF0C}"/>
                  </a:ext>
                </a:extLst>
              </p:cNvPr>
              <p:cNvSpPr txBox="1"/>
              <p:nvPr/>
            </p:nvSpPr>
            <p:spPr>
              <a:xfrm>
                <a:off x="9253655" y="4694413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8D1E-E319-81A1-7B13-6356175E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655" y="4694413"/>
                <a:ext cx="2582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6FDF47-BBCE-1628-88DB-826C1C571E38}"/>
                  </a:ext>
                </a:extLst>
              </p:cNvPr>
              <p:cNvSpPr txBox="1"/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𝑋</m:t>
                          </m:r>
                        </m:e>
                      </m:acc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𝐺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/>
                              </m:ctrlPr>
                            </m:sSubPr>
                            <m:e>
                              <m:r>
                                <a:rPr lang="it-IT" sz="2000" b="0" i="1" smtClean="0"/>
                                <m:t>𝑋</m:t>
                              </m:r>
                            </m:e>
                            <m:sub>
                              <m:r>
                                <a:rPr lang="it-IT" sz="2000" b="0" i="1" smtClean="0"/>
                                <m:t>𝑅</m:t>
                              </m:r>
                            </m:sub>
                          </m:sSub>
                          <m:r>
                            <a:rPr lang="en-US" sz="2000" b="0" i="1" smtClean="0"/>
                            <m:t>, </m:t>
                          </m:r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𝑡𝑟𝑔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6FDF47-BBCE-1628-88DB-826C1C57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9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3E2A-DB8E-48F0-76CB-31B6578D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BCB1-9DFE-0BD0-56AB-F4823BB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512DE-4E61-F71B-07B0-260F7083B548}"/>
              </a:ext>
            </a:extLst>
          </p:cNvPr>
          <p:cNvSpPr txBox="1"/>
          <p:nvPr/>
        </p:nvSpPr>
        <p:spPr>
          <a:xfrm>
            <a:off x="1747730" y="1411376"/>
            <a:ext cx="869653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3.1: Source-to-target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classi target e addestriamo il generatore utilizzando le reti ausiliarie</a:t>
            </a:r>
            <a:endParaRPr lang="en-US" sz="2400" dirty="0" err="1"/>
          </a:p>
        </p:txBody>
      </p:sp>
      <p:pic>
        <p:nvPicPr>
          <p:cNvPr id="29" name="Picture 2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C58D48E-9315-CA0B-F8E1-6305B6F7D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77892" y="3219004"/>
            <a:ext cx="2676150" cy="1332909"/>
          </a:xfrm>
          <a:prstGeom prst="rect">
            <a:avLst/>
          </a:prstGeom>
        </p:spPr>
      </p:pic>
      <p:pic>
        <p:nvPicPr>
          <p:cNvPr id="30" name="Picture 29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CA383CF-2D97-56D2-8FCF-0017375B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31892" y="3519872"/>
            <a:ext cx="2676152" cy="1332908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DDAB040-DDE0-B777-9B92-96E68BE1F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85892" y="3820735"/>
            <a:ext cx="2676152" cy="1332905"/>
          </a:xfrm>
          <a:prstGeom prst="rect">
            <a:avLst/>
          </a:prstGeom>
        </p:spPr>
      </p:pic>
      <p:sp>
        <p:nvSpPr>
          <p:cNvPr id="33" name="Left Brace 32">
            <a:extLst>
              <a:ext uri="{FF2B5EF4-FFF2-40B4-BE49-F238E27FC236}">
                <a16:creationId xmlns:a16="http://schemas.microsoft.com/office/drawing/2014/main" id="{379286B0-65B5-90BA-EAE7-0FC8D82B99C6}"/>
              </a:ext>
            </a:extLst>
          </p:cNvPr>
          <p:cNvSpPr/>
          <p:nvPr/>
        </p:nvSpPr>
        <p:spPr>
          <a:xfrm>
            <a:off x="1147267" y="3234409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9EA19D-DC9C-AFFF-1382-0117F74819D6}"/>
                  </a:ext>
                </a:extLst>
              </p:cNvPr>
              <p:cNvSpPr txBox="1"/>
              <p:nvPr/>
            </p:nvSpPr>
            <p:spPr>
              <a:xfrm>
                <a:off x="590033" y="3314837"/>
                <a:ext cx="273600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9EA19D-DC9C-AFFF-1382-0117F748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" y="3314837"/>
                <a:ext cx="273600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AE82F4-CB77-2530-267A-CEDD2FF45707}"/>
                  </a:ext>
                </a:extLst>
              </p:cNvPr>
              <p:cNvSpPr txBox="1"/>
              <p:nvPr/>
            </p:nvSpPr>
            <p:spPr>
              <a:xfrm>
                <a:off x="444162" y="3978536"/>
                <a:ext cx="613245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AE82F4-CB77-2530-267A-CEDD2FF45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3978536"/>
                <a:ext cx="613245" cy="599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A9ECB9-6512-208B-11F0-828B96B429BB}"/>
                  </a:ext>
                </a:extLst>
              </p:cNvPr>
              <p:cNvSpPr txBox="1"/>
              <p:nvPr/>
            </p:nvSpPr>
            <p:spPr>
              <a:xfrm>
                <a:off x="444162" y="4754963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A9ECB9-6512-208B-11F0-828B96B4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" y="4754963"/>
                <a:ext cx="55778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13E3001-0E05-C576-B703-E67682D5F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69526" y="4140738"/>
            <a:ext cx="2676152" cy="1332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7D2BF-F551-96FB-24C7-A07527CC30E2}"/>
              </a:ext>
            </a:extLst>
          </p:cNvPr>
          <p:cNvSpPr txBox="1"/>
          <p:nvPr/>
        </p:nvSpPr>
        <p:spPr>
          <a:xfrm>
            <a:off x="3999290" y="5954413"/>
            <a:ext cx="366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Addestriamo il generatore a minimizzare questo termine</a:t>
            </a:r>
            <a:endParaRPr lang="en-US" sz="2000" dirty="0" err="1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A5DCDE-E91C-908D-69CB-4F1FAC7A5F16}"/>
              </a:ext>
            </a:extLst>
          </p:cNvPr>
          <p:cNvSpPr/>
          <p:nvPr/>
        </p:nvSpPr>
        <p:spPr>
          <a:xfrm>
            <a:off x="7386034" y="6085268"/>
            <a:ext cx="1887248" cy="484390"/>
          </a:xfrm>
          <a:custGeom>
            <a:avLst/>
            <a:gdLst>
              <a:gd name="connsiteX0" fmla="*/ 0 w 1887248"/>
              <a:gd name="connsiteY0" fmla="*/ 360608 h 484390"/>
              <a:gd name="connsiteX1" fmla="*/ 1577662 w 1887248"/>
              <a:gd name="connsiteY1" fmla="*/ 463639 h 484390"/>
              <a:gd name="connsiteX2" fmla="*/ 1886755 w 1887248"/>
              <a:gd name="connsiteY2" fmla="*/ 0 h 48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248" h="484390">
                <a:moveTo>
                  <a:pt x="0" y="360608"/>
                </a:moveTo>
                <a:cubicBezTo>
                  <a:pt x="631601" y="442174"/>
                  <a:pt x="1263203" y="523740"/>
                  <a:pt x="1577662" y="463639"/>
                </a:cubicBezTo>
                <a:cubicBezTo>
                  <a:pt x="1892121" y="403538"/>
                  <a:pt x="1889438" y="201769"/>
                  <a:pt x="1886755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E0034D-8A69-302B-6308-FD9E63F90749}"/>
              </a:ext>
            </a:extLst>
          </p:cNvPr>
          <p:cNvSpPr/>
          <p:nvPr/>
        </p:nvSpPr>
        <p:spPr>
          <a:xfrm>
            <a:off x="5952503" y="4094023"/>
            <a:ext cx="1117600" cy="342900"/>
          </a:xfrm>
          <a:prstGeom prst="rightArrow">
            <a:avLst>
              <a:gd name="adj1" fmla="val 38158"/>
              <a:gd name="adj2" fmla="val 102891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6036D-2668-FC93-CE12-BA4937140B3E}"/>
                  </a:ext>
                </a:extLst>
              </p:cNvPr>
              <p:cNvSpPr txBox="1"/>
              <p:nvPr/>
            </p:nvSpPr>
            <p:spPr>
              <a:xfrm>
                <a:off x="6375336" y="3540025"/>
                <a:ext cx="2368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6036D-2668-FC93-CE12-BA493714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36" y="3540025"/>
                <a:ext cx="2368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B6EEAC-583F-1370-87DB-5ED72D2F8678}"/>
                  </a:ext>
                </a:extLst>
              </p:cNvPr>
              <p:cNvSpPr txBox="1"/>
              <p:nvPr/>
            </p:nvSpPr>
            <p:spPr>
              <a:xfrm>
                <a:off x="7506906" y="5231323"/>
                <a:ext cx="3062569" cy="82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it-IT"/>
                                  </m:ctrlPr>
                                </m:accPr>
                                <m:e>
                                  <m:r>
                                    <a:rPr lang="en-US"/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B6EEAC-583F-1370-87DB-5ED72D2F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906" y="5231323"/>
                <a:ext cx="3062569" cy="829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4620D363-1D11-10E9-95E1-05F1A91D96CE}"/>
              </a:ext>
            </a:extLst>
          </p:cNvPr>
          <p:cNvSpPr/>
          <p:nvPr/>
        </p:nvSpPr>
        <p:spPr>
          <a:xfrm rot="5400000">
            <a:off x="8669407" y="4805480"/>
            <a:ext cx="704368" cy="342900"/>
          </a:xfrm>
          <a:prstGeom prst="rightArrow">
            <a:avLst>
              <a:gd name="adj1" fmla="val 38158"/>
              <a:gd name="adj2" fmla="val 653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CCFE0-F8A7-009A-A7CF-2C53301243BE}"/>
                  </a:ext>
                </a:extLst>
              </p:cNvPr>
              <p:cNvSpPr txBox="1"/>
              <p:nvPr/>
            </p:nvSpPr>
            <p:spPr>
              <a:xfrm>
                <a:off x="9298840" y="4647698"/>
                <a:ext cx="2582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CCFE0-F8A7-009A-A7CF-2C5330124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840" y="4647698"/>
                <a:ext cx="25821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43C7F9-1C87-116C-A962-A93CF98E0152}"/>
                  </a:ext>
                </a:extLst>
              </p:cNvPr>
              <p:cNvSpPr txBox="1"/>
              <p:nvPr/>
            </p:nvSpPr>
            <p:spPr>
              <a:xfrm>
                <a:off x="7429116" y="3731296"/>
                <a:ext cx="3071097" cy="8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/>
                              </m:ctrlPr>
                            </m:accPr>
                            <m:e>
                              <m:r>
                                <a:rPr lang="en-US"/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/>
                                      </m:ctrlPr>
                                    </m:accPr>
                                    <m:e>
                                      <m:r>
                                        <a:rPr lang="en-US"/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43C7F9-1C87-116C-A962-A93CF98E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16" y="3731296"/>
                <a:ext cx="3071097" cy="8934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F1F2B-DC4E-E36F-A8D0-2AE131E4D369}"/>
                  </a:ext>
                </a:extLst>
              </p:cNvPr>
              <p:cNvSpPr txBox="1"/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𝑋</m:t>
                          </m:r>
                        </m:e>
                      </m:acc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𝐺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/>
                              </m:ctrlPr>
                            </m:sSubPr>
                            <m:e>
                              <m:r>
                                <a:rPr lang="it-IT" sz="2000" b="0" i="1" smtClean="0"/>
                                <m:t>𝑋</m:t>
                              </m:r>
                            </m:e>
                            <m:sub>
                              <m:r>
                                <a:rPr lang="it-IT" sz="2000" b="0" i="1" smtClean="0"/>
                                <m:t>𝑅</m:t>
                              </m:r>
                            </m:sub>
                          </m:sSub>
                          <m:r>
                            <a:rPr lang="en-US" sz="2000" b="0" i="1" smtClean="0"/>
                            <m:t>, </m:t>
                          </m:r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𝑡𝑟𝑔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F1F2B-DC4E-E36F-A8D0-2AE131E4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4" y="5881269"/>
                <a:ext cx="1810111" cy="5322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1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20" grpId="0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6A8F-2A89-786E-041D-5C79AB5B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6C8-3ACC-7214-40BC-6A9FCFC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3345AB-9B42-8B00-8ABA-0935A283DD34}"/>
              </a:ext>
            </a:extLst>
          </p:cNvPr>
          <p:cNvSpPr txBox="1"/>
          <p:nvPr/>
        </p:nvSpPr>
        <p:spPr>
          <a:xfrm>
            <a:off x="6816082" y="2894494"/>
            <a:ext cx="50165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3.2: Target-to-source class</a:t>
            </a:r>
          </a:p>
          <a:p>
            <a:pPr algn="l"/>
            <a:r>
              <a:rPr lang="it-IT" sz="2400" dirty="0"/>
              <a:t>Mappiamo le time </a:t>
            </a:r>
            <a:r>
              <a:rPr lang="it-IT" sz="2400" dirty="0" err="1"/>
              <a:t>series</a:t>
            </a:r>
            <a:r>
              <a:rPr lang="it-IT" sz="2400" dirty="0"/>
              <a:t> generate dalle classi target alle classi source</a:t>
            </a:r>
            <a:endParaRPr lang="en-US" sz="2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DB910D7-16C2-8CCB-55A1-67B609AE8D49}"/>
                  </a:ext>
                </a:extLst>
              </p:cNvPr>
              <p:cNvSpPr/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DB910D7-16C2-8CCB-55A1-67B609AE8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118C6E-5AE4-D578-80CF-43A24D7E7F0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27800" y="2413782"/>
            <a:ext cx="0" cy="68559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923491-39E3-1FDB-7488-46654CB4C4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227800" y="3889947"/>
            <a:ext cx="0" cy="52755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59A8428-D933-09EA-7B7B-BE7E17AF275C}"/>
                  </a:ext>
                </a:extLst>
              </p:cNvPr>
              <p:cNvSpPr/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59A8428-D933-09EA-7B7B-BE7E17AF2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BC377B3-B840-5C03-CBF8-9EB81A5BF616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rot="5400000">
            <a:off x="5474402" y="3014405"/>
            <a:ext cx="253684" cy="706826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D306072-810C-26AC-F4B0-7D2FFE526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4423786"/>
            <a:ext cx="2676150" cy="1332909"/>
          </a:xfrm>
          <a:prstGeom prst="rect">
            <a:avLst/>
          </a:prstGeom>
        </p:spPr>
      </p:pic>
      <p:pic>
        <p:nvPicPr>
          <p:cNvPr id="17" name="Picture 16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3A3882-F099-0F5A-2BBC-8D1D11BE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724654"/>
            <a:ext cx="2676152" cy="133290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555CB84-CF73-951D-60E7-BD988002F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5025520"/>
            <a:ext cx="2676152" cy="1332907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39AADB9-D283-9943-AFF6-3381C17B7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5326388"/>
            <a:ext cx="2676152" cy="1332905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F2913A92-5CC8-9B9D-110A-B694B0B086EE}"/>
              </a:ext>
            </a:extLst>
          </p:cNvPr>
          <p:cNvSpPr/>
          <p:nvPr/>
        </p:nvSpPr>
        <p:spPr>
          <a:xfrm>
            <a:off x="2069144" y="4439191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6D27EE-1CA6-AA60-AE91-1D113D03C7CD}"/>
                  </a:ext>
                </a:extLst>
              </p:cNvPr>
              <p:cNvSpPr txBox="1"/>
              <p:nvPr/>
            </p:nvSpPr>
            <p:spPr>
              <a:xfrm>
                <a:off x="1366039" y="5183318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6D27EE-1CA6-AA60-AE91-1D113D03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183318"/>
                <a:ext cx="57310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19E36C-9326-3892-2215-B91F46821C89}"/>
                  </a:ext>
                </a:extLst>
              </p:cNvPr>
              <p:cNvSpPr txBox="1"/>
              <p:nvPr/>
            </p:nvSpPr>
            <p:spPr>
              <a:xfrm>
                <a:off x="1366039" y="5959745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19E36C-9326-3892-2215-B91F4682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959745"/>
                <a:ext cx="55778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B6D9582-CCDD-2FFF-F3F0-E5903EE36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159654"/>
            <a:ext cx="2676150" cy="1332909"/>
          </a:xfrm>
          <a:prstGeom prst="rect">
            <a:avLst/>
          </a:prstGeom>
        </p:spPr>
      </p:pic>
      <p:pic>
        <p:nvPicPr>
          <p:cNvPr id="30" name="Picture 29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2749329-4790-F04B-9E5A-5E36E7D87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60522"/>
            <a:ext cx="2676152" cy="1332908"/>
          </a:xfrm>
          <a:prstGeom prst="rect">
            <a:avLst/>
          </a:prstGeom>
        </p:spPr>
      </p:pic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9868944-89DF-8170-214E-669C626A4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761385"/>
            <a:ext cx="2676152" cy="1332905"/>
          </a:xfrm>
          <a:prstGeom prst="rect">
            <a:avLst/>
          </a:prstGeom>
        </p:spPr>
      </p:pic>
      <p:sp>
        <p:nvSpPr>
          <p:cNvPr id="33" name="Left Brace 32">
            <a:extLst>
              <a:ext uri="{FF2B5EF4-FFF2-40B4-BE49-F238E27FC236}">
                <a16:creationId xmlns:a16="http://schemas.microsoft.com/office/drawing/2014/main" id="{10D84BB1-CC2A-27FF-F1F5-416E68E57F55}"/>
              </a:ext>
            </a:extLst>
          </p:cNvPr>
          <p:cNvSpPr/>
          <p:nvPr/>
        </p:nvSpPr>
        <p:spPr>
          <a:xfrm>
            <a:off x="2069144" y="175059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3D5492-13F8-4449-A6BB-FA4BB798496B}"/>
                  </a:ext>
                </a:extLst>
              </p:cNvPr>
              <p:cNvSpPr txBox="1"/>
              <p:nvPr/>
            </p:nvSpPr>
            <p:spPr>
              <a:xfrm>
                <a:off x="43222" y="142759"/>
                <a:ext cx="2169761" cy="638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3D5492-13F8-4449-A6BB-FA4BB798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" y="142759"/>
                <a:ext cx="2169761" cy="6387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118AEC-F7A6-9759-9C40-33EDD5D9525D}"/>
                  </a:ext>
                </a:extLst>
              </p:cNvPr>
              <p:cNvSpPr txBox="1"/>
              <p:nvPr/>
            </p:nvSpPr>
            <p:spPr>
              <a:xfrm>
                <a:off x="1366039" y="919186"/>
                <a:ext cx="613245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118AEC-F7A6-9759-9C40-33EDD5D9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919186"/>
                <a:ext cx="613245" cy="5991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754ADA-6C0A-A4B9-8B6E-F32D2CC017F4}"/>
                  </a:ext>
                </a:extLst>
              </p:cNvPr>
              <p:cNvSpPr txBox="1"/>
              <p:nvPr/>
            </p:nvSpPr>
            <p:spPr>
              <a:xfrm>
                <a:off x="1366039" y="1695613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754ADA-6C0A-A4B9-8B6E-F32D2CC0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1695613"/>
                <a:ext cx="55778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0D1F924-C68E-5FCD-E647-F5758CA52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1081388"/>
            <a:ext cx="2676152" cy="1332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1016D4-8F37-2493-5E00-EE527911CAD8}"/>
                  </a:ext>
                </a:extLst>
              </p:cNvPr>
              <p:cNvSpPr txBox="1"/>
              <p:nvPr/>
            </p:nvSpPr>
            <p:spPr>
              <a:xfrm>
                <a:off x="85524" y="4386755"/>
                <a:ext cx="1983620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/>
                              </m:ctrlPr>
                            </m:accPr>
                            <m:e>
                              <m:r>
                                <a:rPr lang="en-US"/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1016D4-8F37-2493-5E00-EE527911C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4" y="4386755"/>
                <a:ext cx="1983620" cy="6252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4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6" grpId="0"/>
      <p:bldP spid="27" grpId="0"/>
      <p:bldP spid="33" grpId="0" animBg="1"/>
      <p:bldP spid="34" grpId="0"/>
      <p:bldP spid="35" grpId="0"/>
      <p:bldP spid="3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BFB8-EA4D-EF37-D0C5-CD7B96C0F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B724-5F07-3387-951F-8AF60B38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96F89-FBA0-71B2-0BDF-DC6F6D0D4936}"/>
              </a:ext>
            </a:extLst>
          </p:cNvPr>
          <p:cNvSpPr txBox="1"/>
          <p:nvPr/>
        </p:nvSpPr>
        <p:spPr>
          <a:xfrm>
            <a:off x="1279280" y="1476561"/>
            <a:ext cx="963343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3.2: Target-to-source class</a:t>
            </a:r>
          </a:p>
          <a:p>
            <a:pPr algn="l"/>
            <a:r>
              <a:rPr lang="it-IT" sz="2400" dirty="0"/>
              <a:t>Mappiamo le time </a:t>
            </a:r>
            <a:r>
              <a:rPr lang="it-IT" sz="2400" dirty="0" err="1"/>
              <a:t>series</a:t>
            </a:r>
            <a:r>
              <a:rPr lang="it-IT" sz="2400" dirty="0"/>
              <a:t> generate dalle classi target alle classi source e addestriamo il generatore a ricostruire le time </a:t>
            </a:r>
            <a:r>
              <a:rPr lang="it-IT" sz="2400" dirty="0" err="1"/>
              <a:t>series</a:t>
            </a:r>
            <a:r>
              <a:rPr lang="it-IT" sz="2400" dirty="0"/>
              <a:t> originali</a:t>
            </a:r>
            <a:endParaRPr lang="en-US" sz="2400" dirty="0" err="1"/>
          </a:p>
        </p:txBody>
      </p: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B050D26-D279-D673-0F46-EE2098FB0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71308" y="3225607"/>
            <a:ext cx="2676150" cy="1332909"/>
          </a:xfrm>
          <a:prstGeom prst="rect">
            <a:avLst/>
          </a:prstGeom>
        </p:spPr>
      </p:pic>
      <p:pic>
        <p:nvPicPr>
          <p:cNvPr id="17" name="Picture 16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125D51A-5E16-5125-34D3-0FC13962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25308" y="3526475"/>
            <a:ext cx="2676152" cy="133290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97D606-057A-49AE-108B-40D2ED0E8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79308" y="3827341"/>
            <a:ext cx="2676152" cy="1332907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3DC0EE-2AC2-3C5A-E9A9-FEF7257EE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2942" y="4128209"/>
            <a:ext cx="2676152" cy="1332905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117C8AFF-3187-0C6A-DAC1-331B929E48EC}"/>
              </a:ext>
            </a:extLst>
          </p:cNvPr>
          <p:cNvSpPr/>
          <p:nvPr/>
        </p:nvSpPr>
        <p:spPr>
          <a:xfrm>
            <a:off x="940683" y="3241012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659E0-6B26-1D58-2BAF-06FDEEE215B9}"/>
                  </a:ext>
                </a:extLst>
              </p:cNvPr>
              <p:cNvSpPr txBox="1"/>
              <p:nvPr/>
            </p:nvSpPr>
            <p:spPr>
              <a:xfrm>
                <a:off x="237578" y="3985139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659E0-6B26-1D58-2BAF-06FDEEE2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" y="3985139"/>
                <a:ext cx="57310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A5BA55-B385-2480-38FA-FDE59623B823}"/>
                  </a:ext>
                </a:extLst>
              </p:cNvPr>
              <p:cNvSpPr txBox="1"/>
              <p:nvPr/>
            </p:nvSpPr>
            <p:spPr>
              <a:xfrm>
                <a:off x="237578" y="4761566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A5BA55-B385-2480-38FA-FDE59623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" y="4761566"/>
                <a:ext cx="55778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79A7C-2451-D25B-F52A-BE2B700BD45C}"/>
                  </a:ext>
                </a:extLst>
              </p:cNvPr>
              <p:cNvSpPr txBox="1"/>
              <p:nvPr/>
            </p:nvSpPr>
            <p:spPr>
              <a:xfrm>
                <a:off x="379667" y="3188576"/>
                <a:ext cx="273601" cy="568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79A7C-2451-D25B-F52A-BE2B700BD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67" y="3188576"/>
                <a:ext cx="273601" cy="568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14F4950-4DEA-AEE2-3FBF-D1591366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28326" y="3225607"/>
            <a:ext cx="2676150" cy="1332909"/>
          </a:xfrm>
          <a:prstGeom prst="rect">
            <a:avLst/>
          </a:prstGeom>
        </p:spPr>
      </p:pic>
      <p:pic>
        <p:nvPicPr>
          <p:cNvPr id="9" name="Picture 8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54D8F3F-9583-8BD9-E7AF-78E66125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82326" y="3526475"/>
            <a:ext cx="2676152" cy="1332908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03E7975-428A-FE07-C7F5-123F353FA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36326" y="3827341"/>
            <a:ext cx="2676152" cy="133290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5E3EF37-F154-A5C4-FA24-36E38A881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960" y="4128209"/>
            <a:ext cx="2676152" cy="133290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5ABB9190-98F8-C1E5-5D69-91D29DDAE388}"/>
              </a:ext>
            </a:extLst>
          </p:cNvPr>
          <p:cNvSpPr/>
          <p:nvPr/>
        </p:nvSpPr>
        <p:spPr>
          <a:xfrm rot="10800000">
            <a:off x="10822516" y="3241012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F00D9-6FEA-ECC9-BC45-13050512C676}"/>
                  </a:ext>
                </a:extLst>
              </p:cNvPr>
              <p:cNvSpPr txBox="1"/>
              <p:nvPr/>
            </p:nvSpPr>
            <p:spPr>
              <a:xfrm>
                <a:off x="11381316" y="3208712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F00D9-6FEA-ECC9-BC45-13050512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3208712"/>
                <a:ext cx="41960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BEB4F-AD22-AF09-E508-9C83E9593899}"/>
                  </a:ext>
                </a:extLst>
              </p:cNvPr>
              <p:cNvSpPr txBox="1"/>
              <p:nvPr/>
            </p:nvSpPr>
            <p:spPr>
              <a:xfrm>
                <a:off x="11381316" y="3985139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BEB4F-AD22-AF09-E508-9C83E95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3985139"/>
                <a:ext cx="57310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EFC0D-D8DD-0BF2-A728-13A5393767A0}"/>
                  </a:ext>
                </a:extLst>
              </p:cNvPr>
              <p:cNvSpPr txBox="1"/>
              <p:nvPr/>
            </p:nvSpPr>
            <p:spPr>
              <a:xfrm>
                <a:off x="11381316" y="4761566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EFC0D-D8DD-0BF2-A728-13A53937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4761566"/>
                <a:ext cx="55778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53406A-BCB3-3C27-6ABE-E66C5333962B}"/>
                  </a:ext>
                </a:extLst>
              </p:cNvPr>
              <p:cNvSpPr txBox="1"/>
              <p:nvPr/>
            </p:nvSpPr>
            <p:spPr>
              <a:xfrm>
                <a:off x="5043293" y="5476523"/>
                <a:ext cx="2656176" cy="63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53406A-BCB3-3C27-6ABE-E66C5333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93" y="5476523"/>
                <a:ext cx="2656176" cy="6374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293CCD-B8BE-ABD8-5B6E-F804193CA06C}"/>
                  </a:ext>
                </a:extLst>
              </p:cNvPr>
              <p:cNvSpPr txBox="1"/>
              <p:nvPr/>
            </p:nvSpPr>
            <p:spPr>
              <a:xfrm>
                <a:off x="197471" y="5962342"/>
                <a:ext cx="4162230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𝑋</m:t>
                          </m:r>
                        </m:e>
                      </m:acc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𝐺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 sz="2000"/>
                              </m:ctrlPr>
                            </m:accPr>
                            <m:e>
                              <m:r>
                                <a:rPr lang="en-US" sz="2000"/>
                                <m:t>𝑋</m:t>
                              </m:r>
                            </m:e>
                          </m:acc>
                          <m:r>
                            <a:rPr lang="en-US" sz="2000" b="0" i="1" smtClean="0"/>
                            <m:t>, </m:t>
                          </m:r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𝑠𝑟𝑐</m:t>
                              </m:r>
                            </m:sub>
                          </m:sSub>
                        </m:e>
                      </m:d>
                      <m:r>
                        <a:rPr lang="en-US" sz="2000"/>
                        <m:t>=</m:t>
                      </m:r>
                      <m:r>
                        <a:rPr lang="en-US" sz="2000"/>
                        <m:t>𝐺</m:t>
                      </m:r>
                      <m:d>
                        <m:dPr>
                          <m:ctrlPr>
                            <a:rPr lang="en-US" sz="2000"/>
                          </m:ctrlPr>
                        </m:dPr>
                        <m:e>
                          <m:r>
                            <a:rPr lang="en-US" sz="2000"/>
                            <m:t>𝐺</m:t>
                          </m:r>
                          <m:d>
                            <m:dPr>
                              <m:ctrlPr>
                                <a:rPr lang="en-US" sz="2000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/>
                                  </m:ctrlPr>
                                </m:sSubPr>
                                <m:e>
                                  <m:r>
                                    <a:rPr lang="it-IT" sz="2000"/>
                                    <m:t>𝑋</m:t>
                                  </m:r>
                                </m:e>
                                <m:sub>
                                  <m:r>
                                    <a:rPr lang="it-IT" sz="2000"/>
                                    <m:t>𝑅</m:t>
                                  </m:r>
                                </m:sub>
                              </m:sSub>
                              <m:r>
                                <a:rPr lang="en-US" sz="2000"/>
                                <m:t>, </m:t>
                              </m:r>
                              <m:sSub>
                                <m:sSubPr>
                                  <m:ctrlPr>
                                    <a:rPr lang="en-US" sz="2000"/>
                                  </m:ctrlPr>
                                </m:sSubPr>
                                <m:e>
                                  <m:r>
                                    <a:rPr lang="en-US" sz="2000"/>
                                    <m:t>𝑦</m:t>
                                  </m:r>
                                </m:e>
                                <m:sub>
                                  <m:r>
                                    <a:rPr lang="en-US" sz="2000"/>
                                    <m:t>𝑡𝑟𝑔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/>
                            <m:t>, </m:t>
                          </m:r>
                          <m:sSub>
                            <m:sSubPr>
                              <m:ctrlPr>
                                <a:rPr lang="en-US" sz="2000"/>
                              </m:ctrlPr>
                            </m:sSubPr>
                            <m:e>
                              <m:r>
                                <a:rPr lang="en-US" sz="2000"/>
                                <m:t>𝑦</m:t>
                              </m:r>
                            </m:e>
                            <m:sub>
                              <m:r>
                                <a:rPr lang="en-US" sz="2000"/>
                                <m:t>𝑠𝑟𝑐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293CCD-B8BE-ABD8-5B6E-F804193C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1" y="5962342"/>
                <a:ext cx="4162230" cy="5322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69FD2A80-9DE6-D85D-D5AD-1D6EF79CEB79}"/>
              </a:ext>
            </a:extLst>
          </p:cNvPr>
          <p:cNvSpPr/>
          <p:nvPr/>
        </p:nvSpPr>
        <p:spPr>
          <a:xfrm rot="10800000">
            <a:off x="6270230" y="4723485"/>
            <a:ext cx="765731" cy="745334"/>
          </a:xfrm>
          <a:prstGeom prst="bentUpArrow">
            <a:avLst>
              <a:gd name="adj1" fmla="val 19245"/>
              <a:gd name="adj2" fmla="val 21483"/>
              <a:gd name="adj3" fmla="val 352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C23063AA-5095-9318-77DF-27DD19F1BB9E}"/>
              </a:ext>
            </a:extLst>
          </p:cNvPr>
          <p:cNvSpPr/>
          <p:nvPr/>
        </p:nvSpPr>
        <p:spPr>
          <a:xfrm rot="10800000" flipH="1">
            <a:off x="5223324" y="4723485"/>
            <a:ext cx="765733" cy="745334"/>
          </a:xfrm>
          <a:prstGeom prst="bentUpArrow">
            <a:avLst>
              <a:gd name="adj1" fmla="val 19245"/>
              <a:gd name="adj2" fmla="val 21483"/>
              <a:gd name="adj3" fmla="val 352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18" grpId="0"/>
      <p:bldP spid="12" grpId="0" animBg="1"/>
      <p:bldP spid="13" grpId="0"/>
      <p:bldP spid="15" grpId="0"/>
      <p:bldP spid="16" grpId="0"/>
      <p:bldP spid="19" grpId="0"/>
      <p:bldP spid="28" grpId="0"/>
      <p:bldP spid="38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DED7-CFCC-E421-8D5E-611400D4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0073-475C-A436-8D91-5A3E5B4D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AE4A7-55C8-A946-B5CD-338604C8DA04}"/>
              </a:ext>
            </a:extLst>
          </p:cNvPr>
          <p:cNvSpPr txBox="1"/>
          <p:nvPr/>
        </p:nvSpPr>
        <p:spPr>
          <a:xfrm>
            <a:off x="6944171" y="2926709"/>
            <a:ext cx="4944995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3.3: Source-to-source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stesse classi source</a:t>
            </a:r>
            <a:endParaRPr lang="en-US" sz="2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AB1FEC4-CBE0-F320-72E2-448A4BA7B692}"/>
                  </a:ext>
                </a:extLst>
              </p:cNvPr>
              <p:cNvSpPr/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AB1FEC4-CBE0-F320-72E2-448A4BA7B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69" y="3099372"/>
                <a:ext cx="2040062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C4C0E8-6FFB-1DC6-A5E0-171F70D7B1F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27800" y="2413782"/>
            <a:ext cx="0" cy="68559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41207D-C928-91C5-76ED-79FE7A79AA1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227800" y="3889947"/>
            <a:ext cx="0" cy="52755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48CC013-6D97-688C-CE18-0027175C6C87}"/>
                  </a:ext>
                </a:extLst>
              </p:cNvPr>
              <p:cNvSpPr/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48CC013-6D97-688C-CE18-0027175C6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65" y="2612443"/>
                <a:ext cx="901784" cy="6285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225CA1-F193-D28B-BD29-420D639E497E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rot="5400000">
            <a:off x="5474402" y="3014405"/>
            <a:ext cx="253684" cy="706826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2EF4A1-3C96-7049-3694-98C86D808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178275"/>
            <a:ext cx="2676150" cy="1332909"/>
          </a:xfrm>
          <a:prstGeom prst="rect">
            <a:avLst/>
          </a:prstGeom>
        </p:spPr>
      </p:pic>
      <p:pic>
        <p:nvPicPr>
          <p:cNvPr id="17" name="Picture 16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71F39E3-E4D4-189C-22AA-10BE3A491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79143"/>
            <a:ext cx="2676152" cy="133290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C4209F-1F27-8EC1-F48A-D4678599E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780009"/>
            <a:ext cx="2676152" cy="1332907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2B72BBF-9683-5BAD-F8E2-EED1054D6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1080877"/>
            <a:ext cx="2676152" cy="1332905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F7D00584-9C12-C4A6-2AC6-3E224CE3EEF8}"/>
              </a:ext>
            </a:extLst>
          </p:cNvPr>
          <p:cNvSpPr/>
          <p:nvPr/>
        </p:nvSpPr>
        <p:spPr>
          <a:xfrm>
            <a:off x="2069144" y="193680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15B22-6999-A9CF-0C37-28B71C113365}"/>
                  </a:ext>
                </a:extLst>
              </p:cNvPr>
              <p:cNvSpPr txBox="1"/>
              <p:nvPr/>
            </p:nvSpPr>
            <p:spPr>
              <a:xfrm>
                <a:off x="1366039" y="161380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15B22-6999-A9CF-0C37-28B71C11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161380"/>
                <a:ext cx="41960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6BEF7-7567-682B-3263-63463C67E7EF}"/>
                  </a:ext>
                </a:extLst>
              </p:cNvPr>
              <p:cNvSpPr txBox="1"/>
              <p:nvPr/>
            </p:nvSpPr>
            <p:spPr>
              <a:xfrm>
                <a:off x="1366039" y="937807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6BEF7-7567-682B-3263-63463C67E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937807"/>
                <a:ext cx="57310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3E53E0-A0C5-F13A-5E5F-B04A7D6F5443}"/>
                  </a:ext>
                </a:extLst>
              </p:cNvPr>
              <p:cNvSpPr txBox="1"/>
              <p:nvPr/>
            </p:nvSpPr>
            <p:spPr>
              <a:xfrm>
                <a:off x="1366039" y="1714234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3E53E0-A0C5-F13A-5E5F-B04A7D6F5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1714234"/>
                <a:ext cx="55778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05A71A-8AF6-961B-A253-6169E58D40F5}"/>
                  </a:ext>
                </a:extLst>
              </p:cNvPr>
              <p:cNvSpPr txBox="1"/>
              <p:nvPr/>
            </p:nvSpPr>
            <p:spPr>
              <a:xfrm>
                <a:off x="105848" y="4407187"/>
                <a:ext cx="210859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05A71A-8AF6-961B-A253-6169E58D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8" y="4407187"/>
                <a:ext cx="2108591" cy="572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D5D6D1C-4B01-4DBD-D4AC-7950503EF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769" y="4444218"/>
            <a:ext cx="2676150" cy="1332909"/>
          </a:xfrm>
          <a:prstGeom prst="rect">
            <a:avLst/>
          </a:prstGeom>
        </p:spPr>
      </p:pic>
      <p:pic>
        <p:nvPicPr>
          <p:cNvPr id="19" name="Picture 18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DDF5E92-C979-AEA8-9D0A-7387F8135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53769" y="4745086"/>
            <a:ext cx="2676152" cy="1332908"/>
          </a:xfrm>
          <a:prstGeom prst="rect">
            <a:avLst/>
          </a:prstGeom>
        </p:spPr>
      </p:pic>
      <p:pic>
        <p:nvPicPr>
          <p:cNvPr id="22" name="Picture 2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146D976-33EE-EC19-5681-701A4BF13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7769" y="5045952"/>
            <a:ext cx="2676152" cy="1332907"/>
          </a:xfrm>
          <a:prstGeom prst="rect">
            <a:avLst/>
          </a:prstGeom>
        </p:spPr>
      </p:pic>
      <p:pic>
        <p:nvPicPr>
          <p:cNvPr id="23" name="Picture 2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E33FBA7-018E-1287-39F2-0CB40ED20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1403" y="5346820"/>
            <a:ext cx="2676152" cy="1332905"/>
          </a:xfrm>
          <a:prstGeom prst="rect">
            <a:avLst/>
          </a:prstGeom>
        </p:spPr>
      </p:pic>
      <p:sp>
        <p:nvSpPr>
          <p:cNvPr id="28" name="Left Brace 27">
            <a:extLst>
              <a:ext uri="{FF2B5EF4-FFF2-40B4-BE49-F238E27FC236}">
                <a16:creationId xmlns:a16="http://schemas.microsoft.com/office/drawing/2014/main" id="{987852FA-F7E4-FA69-E8F9-FB72BC6615DF}"/>
              </a:ext>
            </a:extLst>
          </p:cNvPr>
          <p:cNvSpPr/>
          <p:nvPr/>
        </p:nvSpPr>
        <p:spPr>
          <a:xfrm>
            <a:off x="2069144" y="4459623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C0FA73-F1F9-0361-4F38-05DEAFFD75D8}"/>
                  </a:ext>
                </a:extLst>
              </p:cNvPr>
              <p:cNvSpPr txBox="1"/>
              <p:nvPr/>
            </p:nvSpPr>
            <p:spPr>
              <a:xfrm>
                <a:off x="1366039" y="5203750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C0FA73-F1F9-0361-4F38-05DEAFFD7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203750"/>
                <a:ext cx="57310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D5D3DB-4786-B0B8-CACF-F4A0A0CF11D1}"/>
                  </a:ext>
                </a:extLst>
              </p:cNvPr>
              <p:cNvSpPr txBox="1"/>
              <p:nvPr/>
            </p:nvSpPr>
            <p:spPr>
              <a:xfrm>
                <a:off x="1366039" y="5980177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D5D3DB-4786-B0B8-CACF-F4A0A0CF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9" y="5980177"/>
                <a:ext cx="55778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9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5" grpId="0"/>
      <p:bldP spid="26" grpId="0"/>
      <p:bldP spid="27" grpId="0"/>
      <p:bldP spid="34" grpId="0"/>
      <p:bldP spid="28" grpId="0" animBg="1"/>
      <p:bldP spid="38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119B-08D5-EE1F-161D-EE044168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6477-A0C4-92BE-67D3-1AE112E6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Train generator</a:t>
            </a:r>
            <a:endParaRPr lang="en-US" dirty="0"/>
          </a:p>
        </p:txBody>
      </p:sp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1E0A78-2F0A-857A-7751-4319B43A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71308" y="3225607"/>
            <a:ext cx="2676150" cy="1332909"/>
          </a:xfrm>
          <a:prstGeom prst="rect">
            <a:avLst/>
          </a:prstGeom>
        </p:spPr>
      </p:pic>
      <p:pic>
        <p:nvPicPr>
          <p:cNvPr id="17" name="Picture 16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F4D1951-A9ED-E387-49C4-C85C30603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25308" y="3526475"/>
            <a:ext cx="2676152" cy="133290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895A7FE-784A-65BD-118D-A1C04592C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79308" y="3827341"/>
            <a:ext cx="2676152" cy="1332907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71CEE0-DB5F-EAD0-DBA0-50A232DEE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2942" y="4128209"/>
            <a:ext cx="2676152" cy="1332905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47E644D3-7DD5-B1E8-0FD3-4D27F2451D11}"/>
              </a:ext>
            </a:extLst>
          </p:cNvPr>
          <p:cNvSpPr/>
          <p:nvPr/>
        </p:nvSpPr>
        <p:spPr>
          <a:xfrm>
            <a:off x="940683" y="3241012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D7B40-81FE-B87A-272C-10B556FAB975}"/>
                  </a:ext>
                </a:extLst>
              </p:cNvPr>
              <p:cNvSpPr txBox="1"/>
              <p:nvPr/>
            </p:nvSpPr>
            <p:spPr>
              <a:xfrm>
                <a:off x="237578" y="3985139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D7B40-81FE-B87A-272C-10B556FA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" y="3985139"/>
                <a:ext cx="57310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E2A8BA-35A0-C389-4613-DC167BE78BDD}"/>
                  </a:ext>
                </a:extLst>
              </p:cNvPr>
              <p:cNvSpPr txBox="1"/>
              <p:nvPr/>
            </p:nvSpPr>
            <p:spPr>
              <a:xfrm>
                <a:off x="237578" y="4761566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E2A8BA-35A0-C389-4613-DC167BE78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" y="4761566"/>
                <a:ext cx="55778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FE448-52DC-A52B-020E-0D7EAA68F390}"/>
                  </a:ext>
                </a:extLst>
              </p:cNvPr>
              <p:cNvSpPr txBox="1"/>
              <p:nvPr/>
            </p:nvSpPr>
            <p:spPr>
              <a:xfrm>
                <a:off x="379667" y="3188576"/>
                <a:ext cx="273600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FE448-52DC-A52B-020E-0D7EAA68F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67" y="3188576"/>
                <a:ext cx="273600" cy="572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2DB729F-2784-13CA-87DB-051CC3D7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28326" y="3225607"/>
            <a:ext cx="2676150" cy="1332909"/>
          </a:xfrm>
          <a:prstGeom prst="rect">
            <a:avLst/>
          </a:prstGeom>
        </p:spPr>
      </p:pic>
      <p:pic>
        <p:nvPicPr>
          <p:cNvPr id="9" name="Picture 8" descr="A colorful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3E8253B-5D47-EF83-6C53-9183DB012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82326" y="3526475"/>
            <a:ext cx="2676152" cy="1332908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15AA6B7-F227-A794-A997-C2B323BAC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36326" y="3827341"/>
            <a:ext cx="2676152" cy="133290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C711650-6DB1-EB04-5BB2-1FFE507B4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960" y="4128209"/>
            <a:ext cx="2676152" cy="133290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3BEF982-61D7-4E2A-8BE7-D5CDBB59FA2C}"/>
              </a:ext>
            </a:extLst>
          </p:cNvPr>
          <p:cNvSpPr/>
          <p:nvPr/>
        </p:nvSpPr>
        <p:spPr>
          <a:xfrm rot="10800000">
            <a:off x="10822516" y="3241012"/>
            <a:ext cx="431800" cy="2235511"/>
          </a:xfrm>
          <a:prstGeom prst="leftBrace">
            <a:avLst>
              <a:gd name="adj1" fmla="val 65770"/>
              <a:gd name="adj2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A794D-7F0D-DA75-2AA2-5901F52CEB66}"/>
                  </a:ext>
                </a:extLst>
              </p:cNvPr>
              <p:cNvSpPr txBox="1"/>
              <p:nvPr/>
            </p:nvSpPr>
            <p:spPr>
              <a:xfrm>
                <a:off x="11381316" y="3208712"/>
                <a:ext cx="4196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A794D-7F0D-DA75-2AA2-5901F52CE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3208712"/>
                <a:ext cx="41960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A7CCA-BF8D-3BB1-F2B4-18E4773B7FA7}"/>
                  </a:ext>
                </a:extLst>
              </p:cNvPr>
              <p:cNvSpPr txBox="1"/>
              <p:nvPr/>
            </p:nvSpPr>
            <p:spPr>
              <a:xfrm>
                <a:off x="11381316" y="3985139"/>
                <a:ext cx="573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A7CCA-BF8D-3BB1-F2B4-18E4773B7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3985139"/>
                <a:ext cx="57310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59BB8B-25F5-BA2D-DF58-87A93369956D}"/>
                  </a:ext>
                </a:extLst>
              </p:cNvPr>
              <p:cNvSpPr txBox="1"/>
              <p:nvPr/>
            </p:nvSpPr>
            <p:spPr>
              <a:xfrm>
                <a:off x="11381316" y="4761566"/>
                <a:ext cx="557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59BB8B-25F5-BA2D-DF58-87A93369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16" y="4761566"/>
                <a:ext cx="55778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0EF830-F5A8-3F4D-DEBC-F098FC712BD8}"/>
                  </a:ext>
                </a:extLst>
              </p:cNvPr>
              <p:cNvSpPr txBox="1"/>
              <p:nvPr/>
            </p:nvSpPr>
            <p:spPr>
              <a:xfrm>
                <a:off x="5043293" y="5476523"/>
                <a:ext cx="2635850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0EF830-F5A8-3F4D-DEBC-F098FC71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93" y="5476523"/>
                <a:ext cx="2635850" cy="6252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1B9C1504-7EF6-BE81-A213-F681E7F3B5AA}"/>
              </a:ext>
            </a:extLst>
          </p:cNvPr>
          <p:cNvSpPr/>
          <p:nvPr/>
        </p:nvSpPr>
        <p:spPr>
          <a:xfrm rot="10800000">
            <a:off x="6270230" y="4723485"/>
            <a:ext cx="765731" cy="745334"/>
          </a:xfrm>
          <a:prstGeom prst="bentUpArrow">
            <a:avLst>
              <a:gd name="adj1" fmla="val 19245"/>
              <a:gd name="adj2" fmla="val 21483"/>
              <a:gd name="adj3" fmla="val 352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04313AD7-C817-BE6B-1F70-EA5EEFC95F31}"/>
              </a:ext>
            </a:extLst>
          </p:cNvPr>
          <p:cNvSpPr/>
          <p:nvPr/>
        </p:nvSpPr>
        <p:spPr>
          <a:xfrm rot="10800000" flipH="1">
            <a:off x="5223324" y="4723485"/>
            <a:ext cx="765733" cy="745334"/>
          </a:xfrm>
          <a:prstGeom prst="bentUpArrow">
            <a:avLst>
              <a:gd name="adj1" fmla="val 19245"/>
              <a:gd name="adj2" fmla="val 21483"/>
              <a:gd name="adj3" fmla="val 35232"/>
            </a:avLst>
          </a:prstGeom>
          <a:solidFill>
            <a:schemeClr val="bg2">
              <a:lumMod val="50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34AF5-7DF0-0820-3354-AD0FC9104AFB}"/>
              </a:ext>
            </a:extLst>
          </p:cNvPr>
          <p:cNvSpPr txBox="1"/>
          <p:nvPr/>
        </p:nvSpPr>
        <p:spPr>
          <a:xfrm>
            <a:off x="1082565" y="1320333"/>
            <a:ext cx="1002686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b="1" dirty="0"/>
              <a:t>Step 3.3: Source-to-source class</a:t>
            </a:r>
          </a:p>
          <a:p>
            <a:pPr algn="l"/>
            <a:r>
              <a:rPr lang="it-IT" sz="2400" dirty="0"/>
              <a:t>Mappiamo il batch di time </a:t>
            </a:r>
            <a:r>
              <a:rPr lang="it-IT" sz="2400" dirty="0" err="1"/>
              <a:t>series</a:t>
            </a:r>
            <a:r>
              <a:rPr lang="it-IT" sz="2400" dirty="0"/>
              <a:t> dalle classi source alle stesse classi source e addestriamo il generatore a mantenere l’orientamento originale</a:t>
            </a:r>
            <a:endParaRPr lang="en-US" sz="2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23587-303C-67EE-48F2-F865C3866368}"/>
                  </a:ext>
                </a:extLst>
              </p:cNvPr>
              <p:cNvSpPr txBox="1"/>
              <p:nvPr/>
            </p:nvSpPr>
            <p:spPr>
              <a:xfrm>
                <a:off x="491857" y="5927631"/>
                <a:ext cx="1761251" cy="476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𝑋</m:t>
                          </m:r>
                        </m:e>
                      </m:acc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𝐺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/>
                              </m:ctrlPr>
                            </m:sSubPr>
                            <m:e>
                              <m:r>
                                <a:rPr lang="it-IT" sz="2000" b="0" i="1" smtClean="0"/>
                                <m:t>𝑋</m:t>
                              </m:r>
                            </m:e>
                            <m:sub>
                              <m:r>
                                <a:rPr lang="it-IT" sz="2000" b="0" i="1" smtClean="0"/>
                                <m:t>𝑅</m:t>
                              </m:r>
                            </m:sub>
                          </m:sSub>
                          <m:r>
                            <a:rPr lang="en-US" sz="2000" b="0" i="1" smtClean="0"/>
                            <m:t>, </m:t>
                          </m:r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𝑠𝑟𝑐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23587-303C-67EE-48F2-F865C3866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7" y="5927631"/>
                <a:ext cx="1761251" cy="4768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2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18" grpId="0"/>
      <p:bldP spid="12" grpId="0" animBg="1"/>
      <p:bldP spid="13" grpId="0"/>
      <p:bldP spid="15" grpId="0"/>
      <p:bldP spid="16" grpId="0"/>
      <p:bldP spid="19" grpId="0"/>
      <p:bldP spid="38" grpId="0" animBg="1"/>
      <p:bldP spid="40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8A2D8-FBC0-F1A3-6F6B-C096095A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5710-FEB3-4258-4A81-1F95847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105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DB3492-0003-106D-F801-E9E7CA0AC906}"/>
                  </a:ext>
                </a:extLst>
              </p:cNvPr>
              <p:cNvSpPr/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DB3492-0003-106D-F801-E9E7CA0AC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blipFill>
                <a:blip r:embed="rId2"/>
                <a:stretch>
                  <a:fillRect l="-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57119-B8CA-1F2B-B589-020871476EA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77939" y="2074069"/>
            <a:ext cx="0" cy="107045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A294E-B4F7-88A9-088A-AFB44A2F5EE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77939" y="3935095"/>
            <a:ext cx="0" cy="91114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C5853-4107-E2EB-AD5A-CD12A9C24EFF}"/>
                  </a:ext>
                </a:extLst>
              </p:cNvPr>
              <p:cNvSpPr/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Style code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C5853-4107-E2EB-AD5A-CD12A9C2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blipFill>
                <a:blip r:embed="rId3"/>
                <a:stretch>
                  <a:fillRect t="-7692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D7F2FF-7D7F-26F6-C57C-30D34D474AA8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5400000">
            <a:off x="5060785" y="2632609"/>
            <a:ext cx="444385" cy="1370013"/>
          </a:xfrm>
          <a:prstGeom prst="bentConnector2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2">
            <a:extLst>
              <a:ext uri="{FF2B5EF4-FFF2-40B4-BE49-F238E27FC236}">
                <a16:creationId xmlns:a16="http://schemas.microsoft.com/office/drawing/2014/main" id="{90FB51EE-D6EA-9733-0BCB-78EC5783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StarGAN</a:t>
            </a:r>
            <a:r>
              <a:rPr lang="en-US" dirty="0"/>
              <a:t> v2 a v1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2BDEC-BA35-1039-D733-FAAB760B8F45}"/>
              </a:ext>
            </a:extLst>
          </p:cNvPr>
          <p:cNvSpPr txBox="1"/>
          <p:nvPr/>
        </p:nvSpPr>
        <p:spPr>
          <a:xfrm>
            <a:off x="8215187" y="2038415"/>
            <a:ext cx="3694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Rappresenta lo </a:t>
            </a:r>
            <a:r>
              <a:rPr lang="en-US" sz="2000" dirty="0"/>
              <a:t>“</a:t>
            </a:r>
            <a:r>
              <a:rPr lang="it-IT" sz="2000" dirty="0"/>
              <a:t>stile</a:t>
            </a:r>
            <a:r>
              <a:rPr lang="en-US" sz="2000" dirty="0"/>
              <a:t>”</a:t>
            </a:r>
            <a:r>
              <a:rPr lang="it-IT" sz="2000" dirty="0"/>
              <a:t> che vogliamo trasmettere alla time </a:t>
            </a:r>
            <a:r>
              <a:rPr lang="it-IT" sz="2000" dirty="0" err="1"/>
              <a:t>series</a:t>
            </a:r>
            <a:r>
              <a:rPr lang="it-IT" sz="2000" dirty="0"/>
              <a:t> durante il mapping da una classe a un’altra</a:t>
            </a:r>
            <a:endParaRPr lang="en-US" sz="2000" dirty="0" err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54CA4A1-969A-76A9-080D-2FD31F502A06}"/>
              </a:ext>
            </a:extLst>
          </p:cNvPr>
          <p:cNvSpPr/>
          <p:nvPr/>
        </p:nvSpPr>
        <p:spPr>
          <a:xfrm>
            <a:off x="6802967" y="2696633"/>
            <a:ext cx="1282700" cy="8467"/>
          </a:xfrm>
          <a:custGeom>
            <a:avLst/>
            <a:gdLst>
              <a:gd name="connsiteX0" fmla="*/ 1282700 w 1282700"/>
              <a:gd name="connsiteY0" fmla="*/ 0 h 8467"/>
              <a:gd name="connsiteX1" fmla="*/ 0 w 1282700"/>
              <a:gd name="connsiteY1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2700" h="8467">
                <a:moveTo>
                  <a:pt x="1282700" y="0"/>
                </a:moveTo>
                <a:lnTo>
                  <a:pt x="0" y="8467"/>
                </a:lnTo>
              </a:path>
            </a:pathLst>
          </a:custGeom>
          <a:noFill/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CEBED09-CBF8-C35A-2374-2F995AC2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396" y="833528"/>
            <a:ext cx="1359079" cy="139985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AE0214C-F1C0-B2B0-ED65-A6FAD3098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96" y="4846236"/>
            <a:ext cx="1359079" cy="13818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FB6225-3753-5268-4782-BB3F739AD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204" y="160993"/>
            <a:ext cx="1386350" cy="138180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F612B0-A519-7D3A-1C42-86531DFA7309}"/>
              </a:ext>
            </a:extLst>
          </p:cNvPr>
          <p:cNvCxnSpPr>
            <a:stCxn id="53" idx="2"/>
            <a:endCxn id="11" idx="0"/>
          </p:cNvCxnSpPr>
          <p:nvPr/>
        </p:nvCxnSpPr>
        <p:spPr>
          <a:xfrm>
            <a:off x="5967379" y="1542798"/>
            <a:ext cx="604" cy="76205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1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EDE1-1A35-3D3B-5E74-A423FED8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1B070B-428E-4F73-036B-83B6537E1EF6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rot="5400000">
            <a:off x="6782003" y="2796908"/>
            <a:ext cx="462288" cy="998289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262FF-F982-2CFE-98F2-04D4EC50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0048" y="4687771"/>
            <a:ext cx="3347840" cy="1650176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043B07-994A-DCBA-FB6E-B68F9D90A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0048" y="543926"/>
            <a:ext cx="3347840" cy="16501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964DAA-C577-66EF-5DBA-8830B8791E62}"/>
                  </a:ext>
                </a:extLst>
              </p:cNvPr>
              <p:cNvSpPr/>
              <p:nvPr/>
            </p:nvSpPr>
            <p:spPr>
              <a:xfrm>
                <a:off x="4473940" y="3131908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964DAA-C577-66EF-5DBA-8830B8791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40" y="3131908"/>
                <a:ext cx="2040062" cy="790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E016C-C443-5145-56FB-BB78314CA1C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93968" y="2194103"/>
            <a:ext cx="3" cy="93780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EFDF65-7389-E3E4-4839-FCD6169A7C4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5493968" y="3922483"/>
            <a:ext cx="3" cy="76528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A996961-CC54-71DD-37BB-F718FA1A77FE}"/>
                  </a:ext>
                </a:extLst>
              </p:cNvPr>
              <p:cNvSpPr/>
              <p:nvPr/>
            </p:nvSpPr>
            <p:spPr>
              <a:xfrm>
                <a:off x="7061399" y="2436375"/>
                <a:ext cx="901784" cy="628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A996961-CC54-71DD-37BB-F718FA1A7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99" y="2436375"/>
                <a:ext cx="901784" cy="62853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89867C-6FB5-2C80-3C4B-1306550306C6}"/>
                  </a:ext>
                </a:extLst>
              </p:cNvPr>
              <p:cNvSpPr txBox="1"/>
              <p:nvPr/>
            </p:nvSpPr>
            <p:spPr>
              <a:xfrm>
                <a:off x="602956" y="186061"/>
                <a:ext cx="2635052" cy="648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i="1" dirty="0"/>
                  <a:t>Inputs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(4, 128, 3)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r>
                  <a:rPr lang="en-US" dirty="0"/>
                  <a:t>: (4, 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/>
                  <a:t>Concatenation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(4, 128, 7)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/>
                  <a:t>Initial convolution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(4, 128, 64)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 err="1"/>
                  <a:t>Downsample</a:t>
                </a:r>
                <a:r>
                  <a:rPr lang="en-US" i="1" dirty="0"/>
                  <a:t> layers (2x)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(4, 64, 128)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(4, 32, 256)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/>
                  <a:t>Residual blocks (6x)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(4, 32, 256)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i="1" dirty="0"/>
                  <a:t>Upsample layers (2x)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(4, 64, 128)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(4, 128, 64)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/>
                  <a:t>Final convolution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(4, 128, 3)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89867C-6FB5-2C80-3C4B-13065503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6" y="186061"/>
                <a:ext cx="2635052" cy="6485878"/>
              </a:xfrm>
              <a:prstGeom prst="rect">
                <a:avLst/>
              </a:prstGeom>
              <a:blipFill>
                <a:blip r:embed="rId6"/>
                <a:stretch>
                  <a:fillRect l="-2083" t="-564" r="-1852" b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52E03575-88DB-DFB5-66F2-560BD1F17205}"/>
              </a:ext>
            </a:extLst>
          </p:cNvPr>
          <p:cNvSpPr/>
          <p:nvPr/>
        </p:nvSpPr>
        <p:spPr>
          <a:xfrm rot="10800000">
            <a:off x="3238009" y="186060"/>
            <a:ext cx="431800" cy="6485878"/>
          </a:xfrm>
          <a:prstGeom prst="leftBrace">
            <a:avLst>
              <a:gd name="adj1" fmla="val 65770"/>
              <a:gd name="adj2" fmla="val 48639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772A-5899-D02F-D7BD-FE66BC1B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69CF-035B-D03C-B628-77308CC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F1034D4-D093-B221-249F-7BE54DCBB9F1}"/>
                  </a:ext>
                </a:extLst>
              </p:cNvPr>
              <p:cNvSpPr/>
              <p:nvPr/>
            </p:nvSpPr>
            <p:spPr>
              <a:xfrm>
                <a:off x="988702" y="3940062"/>
                <a:ext cx="2570041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F1034D4-D093-B221-249F-7BE54DCB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2" y="3940062"/>
                <a:ext cx="2570041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225464E-6968-EF05-B13B-A82571FA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46" y="1431527"/>
            <a:ext cx="2676152" cy="13329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9D418-8178-BB43-049D-1DB73D411DD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273722" y="2764436"/>
            <a:ext cx="1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670D0E-E718-005D-6505-823B2E31D1F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273722" y="4730637"/>
            <a:ext cx="1" cy="120850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064A6-1479-2212-D262-2E3DE0935996}"/>
                  </a:ext>
                </a:extLst>
              </p:cNvPr>
              <p:cNvSpPr txBox="1"/>
              <p:nvPr/>
            </p:nvSpPr>
            <p:spPr>
              <a:xfrm>
                <a:off x="1038255" y="5939145"/>
                <a:ext cx="24709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064A6-1479-2212-D262-2E3DE0935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55" y="5939145"/>
                <a:ext cx="24709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92B1E0F-ACDE-5E6C-FACB-320AD7DD4C2F}"/>
                  </a:ext>
                </a:extLst>
              </p:cNvPr>
              <p:cNvSpPr/>
              <p:nvPr/>
            </p:nvSpPr>
            <p:spPr>
              <a:xfrm>
                <a:off x="4927713" y="3943911"/>
                <a:ext cx="1975885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92B1E0F-ACDE-5E6C-FACB-320AD7DD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13" y="3943911"/>
                <a:ext cx="1975885" cy="7905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59D8A8E-2F42-D385-8AAD-A280E014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0" y="1435376"/>
            <a:ext cx="2676152" cy="13329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B6789-6DCF-0FB2-0C37-3BED186920E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915656" y="2768285"/>
            <a:ext cx="0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40B48E-5899-3837-4F2F-7D6FED24819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915655" y="4734486"/>
            <a:ext cx="1" cy="120850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3274C0-DD19-76AC-A022-1A15CE288CBB}"/>
                  </a:ext>
                </a:extLst>
              </p:cNvPr>
              <p:cNvSpPr txBox="1"/>
              <p:nvPr/>
            </p:nvSpPr>
            <p:spPr>
              <a:xfrm>
                <a:off x="4386999" y="5942994"/>
                <a:ext cx="3057311" cy="581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3274C0-DD19-76AC-A022-1A15CE28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999" y="5942994"/>
                <a:ext cx="3057311" cy="581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57C99DA-624D-AFBC-F27C-4D13DE6DD6F4}"/>
                  </a:ext>
                </a:extLst>
              </p:cNvPr>
              <p:cNvSpPr/>
              <p:nvPr/>
            </p:nvSpPr>
            <p:spPr>
              <a:xfrm>
                <a:off x="8518991" y="3940062"/>
                <a:ext cx="2183303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Subject Net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57C99DA-624D-AFBC-F27C-4D13DE6DD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991" y="3940062"/>
                <a:ext cx="2183303" cy="790575"/>
              </a:xfrm>
              <a:prstGeom prst="roundRect">
                <a:avLst/>
              </a:prstGeom>
              <a:blipFill>
                <a:blip r:embed="rId7"/>
                <a:stretch>
                  <a:fillRect l="-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0706E5-F5DA-54F4-15AD-0DBADC2F7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68" y="1431527"/>
            <a:ext cx="2676152" cy="13329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F6A785-F5DD-09CE-4E89-337B0BBFBA90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9610643" y="2764436"/>
            <a:ext cx="1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509B2F-D7B3-63C1-C7DE-CC0E6367946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607020" y="4730637"/>
            <a:ext cx="3623" cy="117562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1B85E3-8C40-6318-7C16-FC32E0A1BB8F}"/>
                  </a:ext>
                </a:extLst>
              </p:cNvPr>
              <p:cNvSpPr txBox="1"/>
              <p:nvPr/>
            </p:nvSpPr>
            <p:spPr>
              <a:xfrm>
                <a:off x="8081987" y="5743653"/>
                <a:ext cx="3050066" cy="8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1B85E3-8C40-6318-7C16-FC32E0A1B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87" y="5743653"/>
                <a:ext cx="3050066" cy="893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389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5AAD8-3DA8-2368-4ECB-9A027313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0A7-DCBC-C529-FD68-4E174B0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3C47837-F5FD-7C6D-1C11-86662D9A0E0F}"/>
                  </a:ext>
                </a:extLst>
              </p:cNvPr>
              <p:cNvSpPr/>
              <p:nvPr/>
            </p:nvSpPr>
            <p:spPr>
              <a:xfrm>
                <a:off x="988702" y="4581534"/>
                <a:ext cx="2570041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3C47837-F5FD-7C6D-1C11-86662D9A0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2" y="4581534"/>
                <a:ext cx="2570041" cy="7905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A97F3F-4B0E-EBB4-40C2-38A4BB24473C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273722" y="5372109"/>
            <a:ext cx="1" cy="56703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35F0A-20AB-E98D-4B47-AB76F921BFB8}"/>
                  </a:ext>
                </a:extLst>
              </p:cNvPr>
              <p:cNvSpPr txBox="1"/>
              <p:nvPr/>
            </p:nvSpPr>
            <p:spPr>
              <a:xfrm>
                <a:off x="1038255" y="5939145"/>
                <a:ext cx="24709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35F0A-20AB-E98D-4B47-AB76F921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55" y="5939145"/>
                <a:ext cx="24709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F0AE76-CACB-F149-D1E3-BF91DE7C13F3}"/>
                  </a:ext>
                </a:extLst>
              </p:cNvPr>
              <p:cNvSpPr/>
              <p:nvPr/>
            </p:nvSpPr>
            <p:spPr>
              <a:xfrm>
                <a:off x="4927713" y="4585383"/>
                <a:ext cx="1975885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F0AE76-CACB-F149-D1E3-BF91DE7C1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13" y="4585383"/>
                <a:ext cx="1975885" cy="790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B69BF59-7F6D-3070-14BD-2E2BE407A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0" y="658030"/>
            <a:ext cx="2676152" cy="13329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2F9623-8F3B-F5DA-8344-61E47A1355DB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5915656" y="1990939"/>
            <a:ext cx="0" cy="66704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65CE0-A40C-F660-1FCD-000B21F85C4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915655" y="5375958"/>
            <a:ext cx="1" cy="56703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55AD7-E70F-7B1D-55ED-576BD97141B4}"/>
                  </a:ext>
                </a:extLst>
              </p:cNvPr>
              <p:cNvSpPr txBox="1"/>
              <p:nvPr/>
            </p:nvSpPr>
            <p:spPr>
              <a:xfrm>
                <a:off x="4386999" y="5942994"/>
                <a:ext cx="3057311" cy="581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55AD7-E70F-7B1D-55ED-576BD9714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999" y="5942994"/>
                <a:ext cx="3057311" cy="581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942392E-C428-47F4-2BB7-AF86E19DA2E5}"/>
                  </a:ext>
                </a:extLst>
              </p:cNvPr>
              <p:cNvSpPr/>
              <p:nvPr/>
            </p:nvSpPr>
            <p:spPr>
              <a:xfrm>
                <a:off x="8518991" y="4581534"/>
                <a:ext cx="2183303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Subject Net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942392E-C428-47F4-2BB7-AF86E19D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991" y="4581534"/>
                <a:ext cx="2183303" cy="790575"/>
              </a:xfrm>
              <a:prstGeom prst="roundRect">
                <a:avLst/>
              </a:prstGeom>
              <a:blipFill>
                <a:blip r:embed="rId7"/>
                <a:stretch>
                  <a:fillRect l="-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332935-ED03-F6E8-CE7D-2475DA59406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10643" y="5372109"/>
            <a:ext cx="0" cy="56703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508A93-6CBA-B8E2-7A41-51158E062732}"/>
                  </a:ext>
                </a:extLst>
              </p:cNvPr>
              <p:cNvSpPr txBox="1"/>
              <p:nvPr/>
            </p:nvSpPr>
            <p:spPr>
              <a:xfrm>
                <a:off x="8081987" y="5743653"/>
                <a:ext cx="3050066" cy="8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508A93-6CBA-B8E2-7A41-51158E062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87" y="5743653"/>
                <a:ext cx="3050066" cy="893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B87D17A-0F81-61F6-9BEA-DB30102D442E}"/>
                  </a:ext>
                </a:extLst>
              </p:cNvPr>
              <p:cNvSpPr/>
              <p:nvPr/>
            </p:nvSpPr>
            <p:spPr>
              <a:xfrm>
                <a:off x="4927713" y="2657987"/>
                <a:ext cx="1975885" cy="866301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Feature Extractor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B87D17A-0F81-61F6-9BEA-DB30102D4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13" y="2657987"/>
                <a:ext cx="1975885" cy="866301"/>
              </a:xfrm>
              <a:prstGeom prst="roundRect">
                <a:avLst/>
              </a:prstGeom>
              <a:blipFill>
                <a:blip r:embed="rId9"/>
                <a:stretch>
                  <a:fillRect t="-2113" b="-14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46A51-6F0E-B852-9FF0-4C80E2D844E7}"/>
                  </a:ext>
                </a:extLst>
              </p:cNvPr>
              <p:cNvSpPr txBox="1"/>
              <p:nvPr/>
            </p:nvSpPr>
            <p:spPr>
              <a:xfrm>
                <a:off x="833039" y="135159"/>
                <a:ext cx="267614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i="1" dirty="0"/>
                  <a:t>Input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(4, 128, 3)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lang="en-US" i="1" dirty="0"/>
                  <a:t>Initial convolution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(4, 64, 64)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i="1" dirty="0" err="1"/>
                  <a:t>Downsample</a:t>
                </a:r>
                <a:r>
                  <a:rPr lang="en-US" i="1" dirty="0"/>
                  <a:t> layers (6x)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(4, 32, 128)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(4, 16, 256)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(4, 8, 512)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(4, 4, 1024)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(4, 2, 2048)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(4, 1, 4096)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46A51-6F0E-B852-9FF0-4C80E2D8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9" y="135159"/>
                <a:ext cx="2676149" cy="3693319"/>
              </a:xfrm>
              <a:prstGeom prst="rect">
                <a:avLst/>
              </a:prstGeom>
              <a:blipFill>
                <a:blip r:embed="rId10"/>
                <a:stretch>
                  <a:fillRect l="-2050" t="-825" r="-456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2D905A76-49A4-DBF0-93FC-8499BEA66198}"/>
              </a:ext>
            </a:extLst>
          </p:cNvPr>
          <p:cNvSpPr/>
          <p:nvPr/>
        </p:nvSpPr>
        <p:spPr>
          <a:xfrm rot="10800000">
            <a:off x="3533422" y="135157"/>
            <a:ext cx="431800" cy="3693318"/>
          </a:xfrm>
          <a:prstGeom prst="leftBrace">
            <a:avLst>
              <a:gd name="adj1" fmla="val 65770"/>
              <a:gd name="adj2" fmla="val 17717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B103024-A160-56C0-4015-62290E05CE29}"/>
              </a:ext>
            </a:extLst>
          </p:cNvPr>
          <p:cNvCxnSpPr>
            <a:stCxn id="21" idx="2"/>
            <a:endCxn id="3" idx="0"/>
          </p:cNvCxnSpPr>
          <p:nvPr/>
        </p:nvCxnSpPr>
        <p:spPr>
          <a:xfrm rot="5400000">
            <a:off x="3566067" y="2231945"/>
            <a:ext cx="1057246" cy="3641933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AF2F9F2-EA84-D9D7-2487-74C31A26A8A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rot="16200000" flipH="1">
            <a:off x="7234526" y="2205417"/>
            <a:ext cx="1057246" cy="3694987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B06256-43F7-F124-6D24-7BE9AB74F91A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5915656" y="3524288"/>
            <a:ext cx="0" cy="106109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>
            <a:extLst>
              <a:ext uri="{FF2B5EF4-FFF2-40B4-BE49-F238E27FC236}">
                <a16:creationId xmlns:a16="http://schemas.microsoft.com/office/drawing/2014/main" id="{90FB51EE-D6EA-9733-0BCB-78EC5783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StarGAN</a:t>
            </a:r>
            <a:r>
              <a:rPr lang="en-US" dirty="0"/>
              <a:t> v2 a v1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B312B-8F10-8F47-8B0A-81F56B13ECD2}"/>
              </a:ext>
            </a:extLst>
          </p:cNvPr>
          <p:cNvSpPr txBox="1"/>
          <p:nvPr/>
        </p:nvSpPr>
        <p:spPr>
          <a:xfrm>
            <a:off x="6925732" y="2346192"/>
            <a:ext cx="102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4000" dirty="0"/>
              <a:t>??</a:t>
            </a:r>
            <a:endParaRPr lang="en-US" sz="40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3A5D7-5D87-BD0C-6421-48828C1E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16" y="4700383"/>
            <a:ext cx="3347840" cy="1650176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C7F273-E4A9-0140-6886-596D901E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16" y="556538"/>
            <a:ext cx="3347840" cy="16501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E66439A-1420-D219-7AC4-09E668E5E4D9}"/>
                  </a:ext>
                </a:extLst>
              </p:cNvPr>
              <p:cNvSpPr/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E66439A-1420-D219-7AC4-09E668E5E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08" y="3144520"/>
                <a:ext cx="2040062" cy="790575"/>
              </a:xfrm>
              <a:prstGeom prst="roundRect">
                <a:avLst/>
              </a:prstGeom>
              <a:blipFill>
                <a:blip r:embed="rId4"/>
                <a:stretch>
                  <a:fillRect l="-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7AD231-6DE9-C8DA-56A3-F6186C84DAF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577936" y="2206715"/>
            <a:ext cx="3" cy="93780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1DC7D-3302-C9B5-95B3-D3E0166390BC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3577936" y="3935095"/>
            <a:ext cx="3" cy="76528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52482-C328-F532-E490-2C3FD248AD5E}"/>
              </a:ext>
            </a:extLst>
          </p:cNvPr>
          <p:cNvSpPr txBox="1"/>
          <p:nvPr/>
        </p:nvSpPr>
        <p:spPr>
          <a:xfrm>
            <a:off x="3008593" y="107331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Walking</a:t>
            </a:r>
            <a:endParaRPr lang="en-US" sz="20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C83BF-68C3-9C63-2F02-A38A7F1F43FD}"/>
              </a:ext>
            </a:extLst>
          </p:cNvPr>
          <p:cNvSpPr txBox="1"/>
          <p:nvPr/>
        </p:nvSpPr>
        <p:spPr>
          <a:xfrm>
            <a:off x="3008593" y="6350559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Running</a:t>
            </a:r>
            <a:endParaRPr lang="en-US" sz="20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34D5354-5002-246D-8EBE-7000461A8EFD}"/>
                  </a:ext>
                </a:extLst>
              </p:cNvPr>
              <p:cNvSpPr/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Style code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34D5354-5002-246D-8EBE-7000461A8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04" y="2304848"/>
                <a:ext cx="1387558" cy="790575"/>
              </a:xfrm>
              <a:prstGeom prst="roundRect">
                <a:avLst/>
              </a:prstGeom>
              <a:blipFill>
                <a:blip r:embed="rId5"/>
                <a:stretch>
                  <a:fillRect t="-7692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2DE9E6-3AE2-4958-A1BE-DE00CB42E697}"/>
              </a:ext>
            </a:extLst>
          </p:cNvPr>
          <p:cNvCxnSpPr>
            <a:cxnSpLocks/>
            <a:stCxn id="19" idx="2"/>
            <a:endCxn id="14" idx="3"/>
          </p:cNvCxnSpPr>
          <p:nvPr/>
        </p:nvCxnSpPr>
        <p:spPr>
          <a:xfrm rot="5400000">
            <a:off x="5060785" y="2632609"/>
            <a:ext cx="444385" cy="1370013"/>
          </a:xfrm>
          <a:prstGeom prst="bentConnector2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7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1FA632D-62EA-AE48-4A2E-BE2673E34617}"/>
                  </a:ext>
                </a:extLst>
              </p:cNvPr>
              <p:cNvSpPr/>
              <p:nvPr/>
            </p:nvSpPr>
            <p:spPr>
              <a:xfrm>
                <a:off x="4435535" y="2147432"/>
                <a:ext cx="1660465" cy="92372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Target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1FA632D-62EA-AE48-4A2E-BE2673E34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35" y="2147432"/>
                <a:ext cx="1660465" cy="923723"/>
              </a:xfrm>
              <a:prstGeom prst="roundRect">
                <a:avLst/>
              </a:prstGeom>
              <a:blipFill>
                <a:blip r:embed="rId2"/>
                <a:stretch>
                  <a:fillRect l="-1103" t="-658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C54F1CC-C3CF-3D4E-4455-A609D9E9D14F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4199353" y="2473392"/>
            <a:ext cx="468653" cy="1664178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0DDADFAE-6981-1CAD-6682-6E620C7A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StarGAN</a:t>
            </a:r>
            <a:r>
              <a:rPr lang="en-US" dirty="0"/>
              <a:t> v2 a 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C500C-92DA-AB3E-D251-D23A9073D537}"/>
              </a:ext>
            </a:extLst>
          </p:cNvPr>
          <p:cNvSpPr txBox="1"/>
          <p:nvPr/>
        </p:nvSpPr>
        <p:spPr>
          <a:xfrm>
            <a:off x="6816831" y="2561187"/>
            <a:ext cx="4268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Lo style code non </a:t>
            </a:r>
            <a:r>
              <a:rPr lang="en-US" dirty="0" err="1"/>
              <a:t>aveva</a:t>
            </a:r>
            <a:r>
              <a:rPr lang="en-US" dirty="0"/>
              <a:t> un </a:t>
            </a:r>
            <a:r>
              <a:rPr lang="en-US" dirty="0" err="1"/>
              <a:t>significato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per le time series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Framework </a:t>
            </a:r>
            <a:r>
              <a:rPr lang="en-US" dirty="0" err="1"/>
              <a:t>semplificato</a:t>
            </a:r>
            <a:r>
              <a:rPr lang="en-US" dirty="0"/>
              <a:t> (no mapping network e style encoder)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Tempo di training e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checkpoint </a:t>
            </a:r>
            <a:r>
              <a:rPr lang="en-US" dirty="0" err="1"/>
              <a:t>ridotti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Performance </a:t>
            </a:r>
            <a:r>
              <a:rPr lang="en-US" dirty="0" err="1"/>
              <a:t>uguali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B451D-717C-95B9-9E2E-EFCAE4D46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36" y="4700383"/>
            <a:ext cx="3347840" cy="1650176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3841A-FAA0-FF19-EE37-1BC6EADC6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36" y="556538"/>
            <a:ext cx="3347840" cy="16501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35C0A1-46C1-A748-9DA1-2691A520415E}"/>
                  </a:ext>
                </a:extLst>
              </p:cNvPr>
              <p:cNvSpPr/>
              <p:nvPr/>
            </p:nvSpPr>
            <p:spPr>
              <a:xfrm>
                <a:off x="1561528" y="3144520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35C0A1-46C1-A748-9DA1-2691A5204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28" y="3144520"/>
                <a:ext cx="2040062" cy="7905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0FD92F-36C8-A4EA-13AC-44F3E0613BA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581556" y="2206715"/>
            <a:ext cx="3" cy="93780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FD27F-A39C-C8A8-9E06-D2693DCD0551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 flipH="1">
            <a:off x="2581556" y="3935095"/>
            <a:ext cx="3" cy="76528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D58186-8A6E-A88F-DF0D-86490E30AA21}"/>
              </a:ext>
            </a:extLst>
          </p:cNvPr>
          <p:cNvSpPr txBox="1"/>
          <p:nvPr/>
        </p:nvSpPr>
        <p:spPr>
          <a:xfrm>
            <a:off x="2012213" y="107331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Walking</a:t>
            </a:r>
            <a:endParaRPr lang="en-US" sz="20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2FB9D-2D71-3897-1C24-4429ED228642}"/>
              </a:ext>
            </a:extLst>
          </p:cNvPr>
          <p:cNvSpPr txBox="1"/>
          <p:nvPr/>
        </p:nvSpPr>
        <p:spPr>
          <a:xfrm>
            <a:off x="2012213" y="6350559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Running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1661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7C4C1D-27A4-5185-BF3D-EFFF8F5F52D9}"/>
                  </a:ext>
                </a:extLst>
              </p:cNvPr>
              <p:cNvSpPr txBox="1"/>
              <p:nvPr/>
            </p:nvSpPr>
            <p:spPr>
              <a:xfrm>
                <a:off x="2277014" y="446386"/>
                <a:ext cx="186749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128×3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7C4C1D-27A4-5185-BF3D-EFFF8F5F5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14" y="446386"/>
                <a:ext cx="1867498" cy="1661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1F0E6-3C54-BCAD-AEC5-3D9C0A71B584}"/>
                  </a:ext>
                </a:extLst>
              </p:cNvPr>
              <p:cNvSpPr txBox="1"/>
              <p:nvPr/>
            </p:nvSpPr>
            <p:spPr>
              <a:xfrm>
                <a:off x="2277014" y="4681581"/>
                <a:ext cx="1889876" cy="1763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Aft>
                    <a:spcPts val="600"/>
                  </a:spcAft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128×3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1F0E6-3C54-BCAD-AEC5-3D9C0A71B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14" y="4681581"/>
                <a:ext cx="1889876" cy="1763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5B66D3-006C-1B1B-50E6-2E6BEC009153}"/>
                  </a:ext>
                </a:extLst>
              </p:cNvPr>
              <p:cNvSpPr/>
              <p:nvPr/>
            </p:nvSpPr>
            <p:spPr>
              <a:xfrm>
                <a:off x="7694789" y="2147432"/>
                <a:ext cx="1660465" cy="92372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Target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5B66D3-006C-1B1B-50E6-2E6BEC009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89" y="2147432"/>
                <a:ext cx="1660465" cy="923723"/>
              </a:xfrm>
              <a:prstGeom prst="roundRect">
                <a:avLst/>
              </a:prstGeom>
              <a:blipFill>
                <a:blip r:embed="rId8"/>
                <a:stretch>
                  <a:fillRect l="-1099" t="-658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287D82-2F73-D1B5-2701-A64FE4AB474D}"/>
              </a:ext>
            </a:extLst>
          </p:cNvPr>
          <p:cNvCxnSpPr>
            <a:cxnSpLocks/>
            <a:stCxn id="3" idx="2"/>
            <a:endCxn id="18" idx="3"/>
          </p:cNvCxnSpPr>
          <p:nvPr/>
        </p:nvCxnSpPr>
        <p:spPr>
          <a:xfrm rot="5400000">
            <a:off x="7458607" y="2473392"/>
            <a:ext cx="468653" cy="1664178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1A33622-00F8-2994-334A-5509142449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890" y="4700383"/>
            <a:ext cx="3347840" cy="1650176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CC844F-6933-F23E-A84A-2B1A64376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890" y="556538"/>
            <a:ext cx="3347840" cy="16501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1712D3D-D768-C073-4222-69ECA3D71273}"/>
                  </a:ext>
                </a:extLst>
              </p:cNvPr>
              <p:cNvSpPr/>
              <p:nvPr/>
            </p:nvSpPr>
            <p:spPr>
              <a:xfrm>
                <a:off x="4820782" y="3144520"/>
                <a:ext cx="204006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it-IT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err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1712D3D-D768-C073-4222-69ECA3D71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82" y="3144520"/>
                <a:ext cx="2040062" cy="7905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72DE1C-D97B-93B1-EB9D-50A19067006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840810" y="2206715"/>
            <a:ext cx="3" cy="93780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2A6444-0E34-A804-3DF8-B1DB066C2AC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5840810" y="3935095"/>
            <a:ext cx="3" cy="76528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04217-186E-0CCC-F01A-3714BF2B24B1}"/>
              </a:ext>
            </a:extLst>
          </p:cNvPr>
          <p:cNvSpPr txBox="1"/>
          <p:nvPr/>
        </p:nvSpPr>
        <p:spPr>
          <a:xfrm>
            <a:off x="5271467" y="107331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Walking</a:t>
            </a:r>
            <a:endParaRPr lang="en-US" sz="20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0B008-83B7-1441-50B0-900EF2B516F3}"/>
              </a:ext>
            </a:extLst>
          </p:cNvPr>
          <p:cNvSpPr txBox="1"/>
          <p:nvPr/>
        </p:nvSpPr>
        <p:spPr>
          <a:xfrm>
            <a:off x="5271467" y="6350559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Running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555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B936-33CC-829A-55FD-D3870EF9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980E-87F3-A4CB-4D06-B4A983E0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52306-009E-6749-8BE3-0203D33ECC1E}"/>
              </a:ext>
            </a:extLst>
          </p:cNvPr>
          <p:cNvSpPr txBox="1"/>
          <p:nvPr/>
        </p:nvSpPr>
        <p:spPr>
          <a:xfrm>
            <a:off x="3617361" y="1905506"/>
            <a:ext cx="4957277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dirty="0"/>
              <a:t>Durante il training ripetiamo iterativamente tre step principali:</a:t>
            </a:r>
          </a:p>
          <a:p>
            <a:pPr algn="l"/>
            <a:endParaRPr lang="it-IT" sz="2400" dirty="0"/>
          </a:p>
          <a:p>
            <a:pPr marL="342900" indent="-342900" algn="l">
              <a:buFont typeface="+mj-lt"/>
              <a:buAutoNum type="arabicPeriod"/>
            </a:pPr>
            <a:r>
              <a:rPr lang="it-IT" sz="2400" b="1" dirty="0" err="1"/>
              <a:t>Process</a:t>
            </a:r>
            <a:r>
              <a:rPr lang="it-IT" sz="2400" b="1" dirty="0"/>
              <a:t> batch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Train auxiliary networks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Train generator</a:t>
            </a:r>
          </a:p>
        </p:txBody>
      </p:sp>
    </p:spTree>
    <p:extLst>
      <p:ext uri="{BB962C8B-B14F-4D97-AF65-F5344CB8AC3E}">
        <p14:creationId xmlns:p14="http://schemas.microsoft.com/office/powerpoint/2010/main" val="91759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1D540-A956-7EB8-53B6-3D8B7682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29AF-F6CB-79E6-1C4B-6AD53966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BD0FA-E0CE-75C1-AD0F-96C430050661}"/>
              </a:ext>
            </a:extLst>
          </p:cNvPr>
          <p:cNvSpPr txBox="1"/>
          <p:nvPr/>
        </p:nvSpPr>
        <p:spPr>
          <a:xfrm>
            <a:off x="3698499" y="428178"/>
            <a:ext cx="4812234" cy="6001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sz="2400" dirty="0"/>
              <a:t>Durante il training ripetiamo iterativamente tre step principali:</a:t>
            </a:r>
          </a:p>
          <a:p>
            <a:pPr algn="l"/>
            <a:endParaRPr lang="it-IT" sz="2400" dirty="0"/>
          </a:p>
          <a:p>
            <a:pPr marL="342900" indent="-342900" algn="l">
              <a:buFont typeface="+mj-lt"/>
              <a:buAutoNum type="arabicPeriod"/>
            </a:pPr>
            <a:r>
              <a:rPr lang="it-IT" sz="2400" b="1" dirty="0" err="1"/>
              <a:t>Process</a:t>
            </a:r>
            <a:r>
              <a:rPr lang="it-IT" sz="2400" b="1" dirty="0"/>
              <a:t> batch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Sample batch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Apply rotation</a:t>
            </a:r>
          </a:p>
          <a:p>
            <a:pPr lvl="1"/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Train auxiliary networks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Train discriminator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Train classifier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Train subject network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Train generator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Source-to-target class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Target-to-source class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400" i="1" dirty="0"/>
              <a:t>Source-to-source class</a:t>
            </a:r>
          </a:p>
        </p:txBody>
      </p:sp>
    </p:spTree>
    <p:extLst>
      <p:ext uri="{BB962C8B-B14F-4D97-AF65-F5344CB8AC3E}">
        <p14:creationId xmlns:p14="http://schemas.microsoft.com/office/powerpoint/2010/main" val="956804767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prstDash val="solid"/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1472</TotalTime>
  <Words>1116</Words>
  <Application>Microsoft Office PowerPoint</Application>
  <PresentationFormat>Widescreen</PresentationFormat>
  <Paragraphs>282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ST PowerPoint Template 16x9</vt:lpstr>
      <vt:lpstr>Da StarGAN v2 a v1</vt:lpstr>
      <vt:lpstr>Da StarGAN v2 a v1</vt:lpstr>
      <vt:lpstr>Da StarGAN v2 a v1</vt:lpstr>
      <vt:lpstr>Da StarGAN v2 a v1</vt:lpstr>
      <vt:lpstr>Da StarGAN v2 a v1</vt:lpstr>
      <vt:lpstr>PowerPoint Presentation</vt:lpstr>
      <vt:lpstr>Training</vt:lpstr>
      <vt:lpstr>Training</vt:lpstr>
      <vt:lpstr>Training</vt:lpstr>
      <vt:lpstr>Step 1: Process batch</vt:lpstr>
      <vt:lpstr>Step 1: Process batch</vt:lpstr>
      <vt:lpstr>Step 1: Process batch</vt:lpstr>
      <vt:lpstr>Step 2: Train auxiliary networks</vt:lpstr>
      <vt:lpstr>Step 2: Train auxiliary networks</vt:lpstr>
      <vt:lpstr>Step 2: Train auxiliary networks</vt:lpstr>
      <vt:lpstr>Step 2: Train auxiliary networks</vt:lpstr>
      <vt:lpstr>Step 2: Train auxiliary networks</vt:lpstr>
      <vt:lpstr>Step 2: Train auxiliary networks</vt:lpstr>
      <vt:lpstr>Step 2: Train auxiliary networks</vt:lpstr>
      <vt:lpstr>Step 3: Train generator</vt:lpstr>
      <vt:lpstr>Step 3: Train generator</vt:lpstr>
      <vt:lpstr>Step 3: Train generator</vt:lpstr>
      <vt:lpstr>Step 3: Train generator</vt:lpstr>
      <vt:lpstr>Step 3: Train generator</vt:lpstr>
      <vt:lpstr>Step 3: Train generator</vt:lpstr>
      <vt:lpstr>Step 3: Train generator</vt:lpstr>
      <vt:lpstr>Step 3: Train generator</vt:lpstr>
      <vt:lpstr>Step 3: Train generator</vt:lpstr>
      <vt:lpstr>Network architecture</vt:lpstr>
      <vt:lpstr>Network architecture</vt:lpstr>
      <vt:lpstr>Network architecture</vt:lpstr>
      <vt:lpstr>Network architecture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Cirino PIETRO ANDREA</dc:creator>
  <cp:keywords>Template v1.19</cp:keywords>
  <cp:lastModifiedBy>Pietro Cirino</cp:lastModifiedBy>
  <cp:revision>6</cp:revision>
  <dcterms:created xsi:type="dcterms:W3CDTF">2024-11-14T12:16:14Z</dcterms:created>
  <dcterms:modified xsi:type="dcterms:W3CDTF">2024-11-20T17:59:10Z</dcterms:modified>
</cp:coreProperties>
</file>