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3488A-6D25-4449-BC35-A5EABBBD8013}" v="17" dt="2023-09-10T06:58:40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17" d="100"/>
          <a:sy n="117" d="100"/>
        </p:scale>
        <p:origin x="9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悠太 谷村" userId="6edcc91001a6515f" providerId="LiveId" clId="{50ADE9F1-3D2A-49F2-8F0F-BCA9061BD0E4}"/>
    <pc:docChg chg="undo custSel addSld modSld">
      <pc:chgData name="悠太 谷村" userId="6edcc91001a6515f" providerId="LiveId" clId="{50ADE9F1-3D2A-49F2-8F0F-BCA9061BD0E4}" dt="2023-09-02T15:21:48.514" v="175" actId="1076"/>
      <pc:docMkLst>
        <pc:docMk/>
      </pc:docMkLst>
      <pc:sldChg chg="addSp delSp modSp mod setBg">
        <pc:chgData name="悠太 谷村" userId="6edcc91001a6515f" providerId="LiveId" clId="{50ADE9F1-3D2A-49F2-8F0F-BCA9061BD0E4}" dt="2023-09-02T15:16:13.560" v="111" actId="1076"/>
        <pc:sldMkLst>
          <pc:docMk/>
          <pc:sldMk cId="161250347" sldId="256"/>
        </pc:sldMkLst>
        <pc:spChg chg="add del mod">
          <ac:chgData name="悠太 谷村" userId="6edcc91001a6515f" providerId="LiveId" clId="{50ADE9F1-3D2A-49F2-8F0F-BCA9061BD0E4}" dt="2023-09-02T15:16:06.890" v="108" actId="478"/>
          <ac:spMkLst>
            <pc:docMk/>
            <pc:sldMk cId="161250347" sldId="256"/>
            <ac:spMk id="6" creationId="{8E3123C2-9EAB-620E-4560-5AD1CFCDDE59}"/>
          </ac:spMkLst>
        </pc:spChg>
        <pc:spChg chg="add mod ord">
          <ac:chgData name="悠太 谷村" userId="6edcc91001a6515f" providerId="LiveId" clId="{50ADE9F1-3D2A-49F2-8F0F-BCA9061BD0E4}" dt="2023-09-02T15:00:48.638" v="89" actId="1076"/>
          <ac:spMkLst>
            <pc:docMk/>
            <pc:sldMk cId="161250347" sldId="256"/>
            <ac:spMk id="7" creationId="{37FDBF48-1DEA-B6DE-FC6F-A08DAA9AA23A}"/>
          </ac:spMkLst>
        </pc:spChg>
        <pc:spChg chg="add mod">
          <ac:chgData name="悠太 谷村" userId="6edcc91001a6515f" providerId="LiveId" clId="{50ADE9F1-3D2A-49F2-8F0F-BCA9061BD0E4}" dt="2023-09-02T14:59:36.187" v="82" actId="1076"/>
          <ac:spMkLst>
            <pc:docMk/>
            <pc:sldMk cId="161250347" sldId="256"/>
            <ac:spMk id="8" creationId="{0B2DF817-B67E-3B79-09D2-C50D72B1A27D}"/>
          </ac:spMkLst>
        </pc:spChg>
        <pc:picChg chg="add del mod modCrop">
          <ac:chgData name="悠太 谷村" userId="6edcc91001a6515f" providerId="LiveId" clId="{50ADE9F1-3D2A-49F2-8F0F-BCA9061BD0E4}" dt="2023-09-02T15:01:52.373" v="101" actId="478"/>
          <ac:picMkLst>
            <pc:docMk/>
            <pc:sldMk cId="161250347" sldId="256"/>
            <ac:picMk id="5" creationId="{6365FB9B-4EDF-D96D-E064-FB17A584C43E}"/>
          </ac:picMkLst>
        </pc:picChg>
        <pc:picChg chg="add mod">
          <ac:chgData name="悠太 谷村" userId="6edcc91001a6515f" providerId="LiveId" clId="{50ADE9F1-3D2A-49F2-8F0F-BCA9061BD0E4}" dt="2023-09-02T15:16:10.372" v="110" actId="1076"/>
          <ac:picMkLst>
            <pc:docMk/>
            <pc:sldMk cId="161250347" sldId="256"/>
            <ac:picMk id="9" creationId="{A686FF13-DB31-2B90-6080-448F8E2847FF}"/>
          </ac:picMkLst>
        </pc:picChg>
        <pc:picChg chg="add mod">
          <ac:chgData name="悠太 谷村" userId="6edcc91001a6515f" providerId="LiveId" clId="{50ADE9F1-3D2A-49F2-8F0F-BCA9061BD0E4}" dt="2023-09-02T15:16:13.560" v="111" actId="1076"/>
          <ac:picMkLst>
            <pc:docMk/>
            <pc:sldMk cId="161250347" sldId="256"/>
            <ac:picMk id="1026" creationId="{CB13CE4C-EA99-FCD2-9908-745567EA1D86}"/>
          </ac:picMkLst>
        </pc:picChg>
        <pc:picChg chg="add del mod">
          <ac:chgData name="悠太 谷村" userId="6edcc91001a6515f" providerId="LiveId" clId="{50ADE9F1-3D2A-49F2-8F0F-BCA9061BD0E4}" dt="2023-09-02T15:02:08.353" v="105" actId="478"/>
          <ac:picMkLst>
            <pc:docMk/>
            <pc:sldMk cId="161250347" sldId="256"/>
            <ac:picMk id="1028" creationId="{1D6D76A1-B525-213A-646F-0828CEB78B29}"/>
          </ac:picMkLst>
        </pc:picChg>
        <pc:picChg chg="add mod">
          <ac:chgData name="悠太 谷村" userId="6edcc91001a6515f" providerId="LiveId" clId="{50ADE9F1-3D2A-49F2-8F0F-BCA9061BD0E4}" dt="2023-09-02T15:16:08.944" v="109" actId="1076"/>
          <ac:picMkLst>
            <pc:docMk/>
            <pc:sldMk cId="161250347" sldId="256"/>
            <ac:picMk id="1030" creationId="{8F2AFFA6-7BCE-3BA9-2F69-A9DDE55C5997}"/>
          </ac:picMkLst>
        </pc:picChg>
      </pc:sldChg>
      <pc:sldChg chg="delSp modSp add mod">
        <pc:chgData name="悠太 谷村" userId="6edcc91001a6515f" providerId="LiveId" clId="{50ADE9F1-3D2A-49F2-8F0F-BCA9061BD0E4}" dt="2023-09-02T15:21:48.514" v="175" actId="1076"/>
        <pc:sldMkLst>
          <pc:docMk/>
          <pc:sldMk cId="1002759807" sldId="257"/>
        </pc:sldMkLst>
        <pc:spChg chg="mod">
          <ac:chgData name="悠太 谷村" userId="6edcc91001a6515f" providerId="LiveId" clId="{50ADE9F1-3D2A-49F2-8F0F-BCA9061BD0E4}" dt="2023-09-02T15:21:04.038" v="129" actId="1076"/>
          <ac:spMkLst>
            <pc:docMk/>
            <pc:sldMk cId="1002759807" sldId="257"/>
            <ac:spMk id="8" creationId="{0B2DF817-B67E-3B79-09D2-C50D72B1A27D}"/>
          </ac:spMkLst>
        </pc:spChg>
        <pc:picChg chg="del">
          <ac:chgData name="悠太 谷村" userId="6edcc91001a6515f" providerId="LiveId" clId="{50ADE9F1-3D2A-49F2-8F0F-BCA9061BD0E4}" dt="2023-09-02T15:20:38.227" v="113" actId="478"/>
          <ac:picMkLst>
            <pc:docMk/>
            <pc:sldMk cId="1002759807" sldId="257"/>
            <ac:picMk id="9" creationId="{A686FF13-DB31-2B90-6080-448F8E2847FF}"/>
          </ac:picMkLst>
        </pc:picChg>
        <pc:picChg chg="mod">
          <ac:chgData name="悠太 谷村" userId="6edcc91001a6515f" providerId="LiveId" clId="{50ADE9F1-3D2A-49F2-8F0F-BCA9061BD0E4}" dt="2023-09-02T15:21:48.514" v="175" actId="1076"/>
          <ac:picMkLst>
            <pc:docMk/>
            <pc:sldMk cId="1002759807" sldId="257"/>
            <ac:picMk id="1026" creationId="{CB13CE4C-EA99-FCD2-9908-745567EA1D86}"/>
          </ac:picMkLst>
        </pc:picChg>
        <pc:picChg chg="del mod">
          <ac:chgData name="悠太 谷村" userId="6edcc91001a6515f" providerId="LiveId" clId="{50ADE9F1-3D2A-49F2-8F0F-BCA9061BD0E4}" dt="2023-09-02T15:20:50.766" v="125" actId="478"/>
          <ac:picMkLst>
            <pc:docMk/>
            <pc:sldMk cId="1002759807" sldId="257"/>
            <ac:picMk id="1030" creationId="{8F2AFFA6-7BCE-3BA9-2F69-A9DDE55C5997}"/>
          </ac:picMkLst>
        </pc:picChg>
      </pc:sldChg>
      <pc:sldChg chg="addSp delSp modSp add mod">
        <pc:chgData name="悠太 谷村" userId="6edcc91001a6515f" providerId="LiveId" clId="{50ADE9F1-3D2A-49F2-8F0F-BCA9061BD0E4}" dt="2023-09-02T15:21:40.073" v="174" actId="1076"/>
        <pc:sldMkLst>
          <pc:docMk/>
          <pc:sldMk cId="2478132912" sldId="258"/>
        </pc:sldMkLst>
        <pc:spChg chg="mod">
          <ac:chgData name="悠太 谷村" userId="6edcc91001a6515f" providerId="LiveId" clId="{50ADE9F1-3D2A-49F2-8F0F-BCA9061BD0E4}" dt="2023-09-02T15:21:38.257" v="173" actId="1076"/>
          <ac:spMkLst>
            <pc:docMk/>
            <pc:sldMk cId="2478132912" sldId="258"/>
            <ac:spMk id="8" creationId="{0B2DF817-B67E-3B79-09D2-C50D72B1A27D}"/>
          </ac:spMkLst>
        </pc:spChg>
        <pc:picChg chg="add mod">
          <ac:chgData name="悠太 谷村" userId="6edcc91001a6515f" providerId="LiveId" clId="{50ADE9F1-3D2A-49F2-8F0F-BCA9061BD0E4}" dt="2023-09-02T15:21:40.073" v="174" actId="1076"/>
          <ac:picMkLst>
            <pc:docMk/>
            <pc:sldMk cId="2478132912" sldId="258"/>
            <ac:picMk id="2" creationId="{7DC9CB9D-C004-5991-B388-14E6A197DB8B}"/>
          </ac:picMkLst>
        </pc:picChg>
        <pc:picChg chg="del">
          <ac:chgData name="悠太 谷村" userId="6edcc91001a6515f" providerId="LiveId" clId="{50ADE9F1-3D2A-49F2-8F0F-BCA9061BD0E4}" dt="2023-09-02T15:21:18.955" v="133" actId="478"/>
          <ac:picMkLst>
            <pc:docMk/>
            <pc:sldMk cId="2478132912" sldId="258"/>
            <ac:picMk id="1026" creationId="{CB13CE4C-EA99-FCD2-9908-745567EA1D86}"/>
          </ac:picMkLst>
        </pc:picChg>
      </pc:sldChg>
    </pc:docChg>
  </pc:docChgLst>
  <pc:docChgLst>
    <pc:chgData name="悠太 谷村" userId="6edcc91001a6515f" providerId="LiveId" clId="{0C23488A-6D25-4449-BC35-A5EABBBD8013}"/>
    <pc:docChg chg="undo custSel modSld">
      <pc:chgData name="悠太 谷村" userId="6edcc91001a6515f" providerId="LiveId" clId="{0C23488A-6D25-4449-BC35-A5EABBBD8013}" dt="2023-09-10T06:58:43.519" v="155" actId="1076"/>
      <pc:docMkLst>
        <pc:docMk/>
      </pc:docMkLst>
      <pc:sldChg chg="addSp modSp mod">
        <pc:chgData name="悠太 谷村" userId="6edcc91001a6515f" providerId="LiveId" clId="{0C23488A-6D25-4449-BC35-A5EABBBD8013}" dt="2023-09-10T06:43:55.583" v="85" actId="1076"/>
        <pc:sldMkLst>
          <pc:docMk/>
          <pc:sldMk cId="1002759807" sldId="257"/>
        </pc:sldMkLst>
        <pc:spChg chg="add mod">
          <ac:chgData name="悠太 谷村" userId="6edcc91001a6515f" providerId="LiveId" clId="{0C23488A-6D25-4449-BC35-A5EABBBD8013}" dt="2023-09-10T06:43:55.583" v="85" actId="1076"/>
          <ac:spMkLst>
            <pc:docMk/>
            <pc:sldMk cId="1002759807" sldId="257"/>
            <ac:spMk id="2" creationId="{AFA47542-66DB-5D33-F71D-88BF3481974F}"/>
          </ac:spMkLst>
        </pc:spChg>
        <pc:spChg chg="mod">
          <ac:chgData name="悠太 谷村" userId="6edcc91001a6515f" providerId="LiveId" clId="{0C23488A-6D25-4449-BC35-A5EABBBD8013}" dt="2023-09-10T06:42:59.198" v="4" actId="1076"/>
          <ac:spMkLst>
            <pc:docMk/>
            <pc:sldMk cId="1002759807" sldId="257"/>
            <ac:spMk id="7" creationId="{37FDBF48-1DEA-B6DE-FC6F-A08DAA9AA23A}"/>
          </ac:spMkLst>
        </pc:spChg>
        <pc:spChg chg="mod">
          <ac:chgData name="悠太 谷村" userId="6edcc91001a6515f" providerId="LiveId" clId="{0C23488A-6D25-4449-BC35-A5EABBBD8013}" dt="2023-09-10T06:42:57.223" v="2" actId="1076"/>
          <ac:spMkLst>
            <pc:docMk/>
            <pc:sldMk cId="1002759807" sldId="257"/>
            <ac:spMk id="8" creationId="{0B2DF817-B67E-3B79-09D2-C50D72B1A27D}"/>
          </ac:spMkLst>
        </pc:spChg>
        <pc:picChg chg="mod">
          <ac:chgData name="悠太 谷村" userId="6edcc91001a6515f" providerId="LiveId" clId="{0C23488A-6D25-4449-BC35-A5EABBBD8013}" dt="2023-09-10T06:42:57.223" v="2" actId="1076"/>
          <ac:picMkLst>
            <pc:docMk/>
            <pc:sldMk cId="1002759807" sldId="257"/>
            <ac:picMk id="1026" creationId="{CB13CE4C-EA99-FCD2-9908-745567EA1D86}"/>
          </ac:picMkLst>
        </pc:picChg>
      </pc:sldChg>
      <pc:sldChg chg="addSp delSp modSp mod setBg">
        <pc:chgData name="悠太 谷村" userId="6edcc91001a6515f" providerId="LiveId" clId="{0C23488A-6D25-4449-BC35-A5EABBBD8013}" dt="2023-09-10T06:58:43.519" v="155" actId="1076"/>
        <pc:sldMkLst>
          <pc:docMk/>
          <pc:sldMk cId="2478132912" sldId="258"/>
        </pc:sldMkLst>
        <pc:spChg chg="add mod">
          <ac:chgData name="悠太 谷村" userId="6edcc91001a6515f" providerId="LiveId" clId="{0C23488A-6D25-4449-BC35-A5EABBBD8013}" dt="2023-09-10T06:56:35.238" v="117" actId="1076"/>
          <ac:spMkLst>
            <pc:docMk/>
            <pc:sldMk cId="2478132912" sldId="258"/>
            <ac:spMk id="3" creationId="{728C4B1C-F321-FE7F-6BFB-E6844A6D90E3}"/>
          </ac:spMkLst>
        </pc:spChg>
        <pc:spChg chg="del mod">
          <ac:chgData name="悠太 谷村" userId="6edcc91001a6515f" providerId="LiveId" clId="{0C23488A-6D25-4449-BC35-A5EABBBD8013}" dt="2023-09-10T06:54:57.119" v="91" actId="478"/>
          <ac:spMkLst>
            <pc:docMk/>
            <pc:sldMk cId="2478132912" sldId="258"/>
            <ac:spMk id="7" creationId="{37FDBF48-1DEA-B6DE-FC6F-A08DAA9AA23A}"/>
          </ac:spMkLst>
        </pc:spChg>
        <pc:spChg chg="mod">
          <ac:chgData name="悠太 谷村" userId="6edcc91001a6515f" providerId="LiveId" clId="{0C23488A-6D25-4449-BC35-A5EABBBD8013}" dt="2023-09-10T06:58:43.519" v="155" actId="1076"/>
          <ac:spMkLst>
            <pc:docMk/>
            <pc:sldMk cId="2478132912" sldId="258"/>
            <ac:spMk id="8" creationId="{0B2DF817-B67E-3B79-09D2-C50D72B1A27D}"/>
          </ac:spMkLst>
        </pc:spChg>
        <pc:picChg chg="mod">
          <ac:chgData name="悠太 谷村" userId="6edcc91001a6515f" providerId="LiveId" clId="{0C23488A-6D25-4449-BC35-A5EABBBD8013}" dt="2023-09-10T06:58:40.742" v="154" actId="1076"/>
          <ac:picMkLst>
            <pc:docMk/>
            <pc:sldMk cId="2478132912" sldId="258"/>
            <ac:picMk id="2" creationId="{7DC9CB9D-C004-5991-B388-14E6A197DB8B}"/>
          </ac:picMkLst>
        </pc:picChg>
        <pc:picChg chg="add mod">
          <ac:chgData name="悠太 谷村" userId="6edcc91001a6515f" providerId="LiveId" clId="{0C23488A-6D25-4449-BC35-A5EABBBD8013}" dt="2023-09-10T06:57:51.679" v="120" actId="1076"/>
          <ac:picMkLst>
            <pc:docMk/>
            <pc:sldMk cId="2478132912" sldId="258"/>
            <ac:picMk id="5" creationId="{6BED7A98-D082-2596-F07C-CF6DE1BEDA5F}"/>
          </ac:picMkLst>
        </pc:picChg>
        <pc:picChg chg="add mod">
          <ac:chgData name="悠太 谷村" userId="6edcc91001a6515f" providerId="LiveId" clId="{0C23488A-6D25-4449-BC35-A5EABBBD8013}" dt="2023-09-10T06:58:12.351" v="153" actId="1035"/>
          <ac:picMkLst>
            <pc:docMk/>
            <pc:sldMk cId="2478132912" sldId="258"/>
            <ac:picMk id="9" creationId="{D7AF9EFE-B762-201F-0909-63E912E4BC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12FF8-6186-B7E8-619A-59CD20742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AE0A57-0123-8C48-4F0D-1AF07C3A3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911DCC-53DE-AB50-FBE1-22CE04CF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F404-2513-4628-A7AE-3DEB3DCC637E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023621-2EE8-E8AE-BF58-A7D6FB52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FCEEDC-C5AE-963A-0515-FB7FB918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402-64FB-475D-B684-AE55C269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33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0E1EA2-B19D-F7B1-5A62-3407A2EB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B81A9B-99C7-4673-1AAC-6D3BC626F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166667-28CC-5636-0004-5966898C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F404-2513-4628-A7AE-3DEB3DCC637E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39DFA6-5185-F688-395A-D7F4D205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55D2A1-B3FD-D607-CC72-34AEFB15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402-64FB-475D-B684-AE55C269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28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74D28A-367E-C5D5-0102-53F514975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82B475-E013-2E29-DC31-FEE19F390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A10A4-0741-1E98-AABF-89B4063A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F404-2513-4628-A7AE-3DEB3DCC637E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C4DED-7F84-28D2-69D2-BCDC0873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D12513-A844-49FF-D578-581AF58D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402-64FB-475D-B684-AE55C269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11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E89F0-2897-FD7A-90CC-C519F797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457659-9BF6-F53D-F459-BFBB91F80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C1E544-839E-D54F-865D-6B2910F9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F404-2513-4628-A7AE-3DEB3DCC637E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83C35A-575F-4065-5A02-C2C7025F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8B373A-A64A-847C-5C12-3A3575CA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402-64FB-475D-B684-AE55C269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00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6B69C-81C6-916D-AF31-5F5EEFB2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DA1366-6855-E26F-0734-BB3A5C565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ACE5-BDD4-1F63-1229-F90C7F68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F404-2513-4628-A7AE-3DEB3DCC637E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3C68C4-18BE-C4C4-C94F-1DD4731E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EFBA7E-54BF-327A-F568-9FD5570B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402-64FB-475D-B684-AE55C269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32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1A8FF-F03F-C863-3F24-B086F407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44F6FD-48C6-13D8-AC2D-24A558E3B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F6853A-CB73-A3E6-E800-AB5C2D6A2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5BD7B6-D5CC-A144-4B5C-0FDD70E6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F404-2513-4628-A7AE-3DEB3DCC637E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D9999B-BDE0-A476-26E5-8CB45CD0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CE2190-68FD-201C-1D3C-7D81DE31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402-64FB-475D-B684-AE55C269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88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2C6618-EF23-6569-2355-A4E0B4B2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CDD040-23B8-7BF8-8EFF-1A819A00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7361D4-6A69-7ED2-6150-2F9959BA3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5FE780E-63FB-CE30-63F5-91D9D063A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2D1890-9FE7-DE89-6510-1BBF7F3BA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F4085B-B90C-96BB-5D40-A109CAC4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F404-2513-4628-A7AE-3DEB3DCC637E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E6B96F-E464-1D16-B52E-5EC2DBB5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DC781F7-523F-2FB5-306C-8F7040C1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402-64FB-475D-B684-AE55C269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39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5AE4FA-AF9C-7371-67E5-FC28767D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143CBB-BB54-89EE-BFF1-74DFDB27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F404-2513-4628-A7AE-3DEB3DCC637E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8ACE90-6682-7A1E-633D-EC884643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564AC2-A922-E77B-31A1-D372F5EA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402-64FB-475D-B684-AE55C269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07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0A3E89-C0FC-4A4B-694E-FDBCFE98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F404-2513-4628-A7AE-3DEB3DCC637E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78371C-B3A5-DF14-C86A-E223AA17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43644A-3333-2320-C3D5-DDCD4671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402-64FB-475D-B684-AE55C269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34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FBBD5-EFD8-F26D-3218-A4EA5272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4C2286-32AC-C842-358C-F8F264CF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646F89-2CB7-89AF-D651-8893BF217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2DDF5A-15D0-9BC6-A03A-4E158EE1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F404-2513-4628-A7AE-3DEB3DCC637E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9D3CD4-3D23-009D-3F2D-19BF6606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A888D9-923F-E951-89E7-440010C2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402-64FB-475D-B684-AE55C269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47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B83878-E9EC-B75C-F84F-8BB10143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24AD15-3F4E-8670-6B92-50E6D2B78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C05734-19EF-9846-A7FD-823FAB32D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7FD4A3-5BAA-E93E-A4D7-5B4CB124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F404-2513-4628-A7AE-3DEB3DCC637E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756572-02F6-F455-64B9-17432D39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1D5821-392F-6849-BE80-150B82B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F402-64FB-475D-B684-AE55C269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9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D21723-904E-97E3-1252-4AE66992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99D1D6-F3C1-326C-A39E-32ACAB406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47CB00-1455-766F-C0A8-4BCB54CBE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F404-2513-4628-A7AE-3DEB3DCC637E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CDA367-7A5B-738C-86C7-902B00A2C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5671AB-32F2-4E5D-7436-57B5FD355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F402-64FB-475D-B684-AE55C269F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73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7FDBF48-1DEA-B6DE-FC6F-A08DAA9AA2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2DF817-B67E-3B79-09D2-C50D72B1A27D}"/>
              </a:ext>
            </a:extLst>
          </p:cNvPr>
          <p:cNvSpPr txBox="1"/>
          <p:nvPr/>
        </p:nvSpPr>
        <p:spPr>
          <a:xfrm>
            <a:off x="1502435" y="5495023"/>
            <a:ext cx="9187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ダンカードをタッチしてね！</a:t>
            </a:r>
          </a:p>
        </p:txBody>
      </p:sp>
      <p:pic>
        <p:nvPicPr>
          <p:cNvPr id="1026" name="Picture 2" descr="ロボットプログラミング教室「ロボ団」でプログラミングの魅力を伝える公式キャラクター「ねずボット」「ロボにゃん」誕生！｜夢見る株式会社のプレスリリース">
            <a:extLst>
              <a:ext uri="{FF2B5EF4-FFF2-40B4-BE49-F238E27FC236}">
                <a16:creationId xmlns:a16="http://schemas.microsoft.com/office/drawing/2014/main" id="{CB13CE4C-EA99-FCD2-9908-745567EA1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85" b="12355"/>
          <a:stretch/>
        </p:blipFill>
        <p:spPr bwMode="auto">
          <a:xfrm>
            <a:off x="442095" y="453630"/>
            <a:ext cx="3034665" cy="435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ロボットプログラミング教室「ロボ団」でプログラミングの魅力を伝える公式キャラクター「ねずボット」「ロボにゃん」誕生！｜夢見る株式会社のプレスリリース">
            <a:extLst>
              <a:ext uri="{FF2B5EF4-FFF2-40B4-BE49-F238E27FC236}">
                <a16:creationId xmlns:a16="http://schemas.microsoft.com/office/drawing/2014/main" id="{A686FF13-DB31-2B90-6080-448F8E284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3" t="3316" r="-138" b="14132"/>
          <a:stretch/>
        </p:blipFill>
        <p:spPr bwMode="auto">
          <a:xfrm>
            <a:off x="8381706" y="439647"/>
            <a:ext cx="3034665" cy="410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チップ | 無料のAi・PNG白黒シルエットイラスト">
            <a:extLst>
              <a:ext uri="{FF2B5EF4-FFF2-40B4-BE49-F238E27FC236}">
                <a16:creationId xmlns:a16="http://schemas.microsoft.com/office/drawing/2014/main" id="{8F2AFFA6-7BCE-3BA9-2F69-A9DDE55C5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126" y="924931"/>
            <a:ext cx="3937254" cy="393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5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7FDBF48-1DEA-B6DE-FC6F-A08DAA9AA2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2DF817-B67E-3B79-09D2-C50D72B1A27D}"/>
              </a:ext>
            </a:extLst>
          </p:cNvPr>
          <p:cNvSpPr txBox="1"/>
          <p:nvPr/>
        </p:nvSpPr>
        <p:spPr>
          <a:xfrm>
            <a:off x="3887702" y="227036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b="1" dirty="0"/>
              <a:t>おはよう！</a:t>
            </a:r>
          </a:p>
        </p:txBody>
      </p:sp>
      <p:pic>
        <p:nvPicPr>
          <p:cNvPr id="1026" name="Picture 2" descr="ロボットプログラミング教室「ロボ団」でプログラミングの魅力を伝える公式キャラクター「ねずボット」「ロボにゃん」誕生！｜夢見る株式会社のプレスリリース">
            <a:extLst>
              <a:ext uri="{FF2B5EF4-FFF2-40B4-BE49-F238E27FC236}">
                <a16:creationId xmlns:a16="http://schemas.microsoft.com/office/drawing/2014/main" id="{CB13CE4C-EA99-FCD2-9908-745567EA1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85" b="12355"/>
          <a:stretch/>
        </p:blipFill>
        <p:spPr bwMode="auto">
          <a:xfrm>
            <a:off x="4377498" y="1073177"/>
            <a:ext cx="3034665" cy="435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A47542-66DB-5D33-F71D-88BF3481974F}"/>
              </a:ext>
            </a:extLst>
          </p:cNvPr>
          <p:cNvSpPr txBox="1"/>
          <p:nvPr/>
        </p:nvSpPr>
        <p:spPr>
          <a:xfrm>
            <a:off x="2478906" y="5464896"/>
            <a:ext cx="72341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/>
              <a:t>○○○○</a:t>
            </a:r>
            <a:r>
              <a:rPr kumimoji="1" lang="ja-JP" altLang="en-US" sz="6600" b="1"/>
              <a:t>くん！</a:t>
            </a:r>
          </a:p>
          <a:p>
            <a:endParaRPr kumimoji="1" lang="ja-JP" altLang="en-US" sz="6600" b="1"/>
          </a:p>
          <a:p>
            <a:endParaRPr kumimoji="1" lang="ja-JP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00275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ロボットプログラミング教室「ロボ団」でプログラミングの魅力を伝える公式キャラクター「ねずボット」「ロボにゃん」誕生！｜夢見る株式会社のプレスリリース">
            <a:extLst>
              <a:ext uri="{FF2B5EF4-FFF2-40B4-BE49-F238E27FC236}">
                <a16:creationId xmlns:a16="http://schemas.microsoft.com/office/drawing/2014/main" id="{7DC9CB9D-C004-5991-B388-14E6A197D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3" t="3316" r="-138" b="14132"/>
          <a:stretch/>
        </p:blipFill>
        <p:spPr bwMode="auto">
          <a:xfrm>
            <a:off x="4578663" y="1243946"/>
            <a:ext cx="3034665" cy="410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6BED7A98-D082-2596-F07C-CF6DE1BED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09" y="4944583"/>
            <a:ext cx="12368610" cy="2203602"/>
          </a:xfrm>
          <a:prstGeom prst="rect">
            <a:avLst/>
          </a:prstGeom>
        </p:spPr>
      </p:pic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D7AF9EFE-B762-201F-0909-63E912E4B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09" y="-346055"/>
            <a:ext cx="12368610" cy="191926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2DF817-B67E-3B79-09D2-C50D72B1A27D}"/>
              </a:ext>
            </a:extLst>
          </p:cNvPr>
          <p:cNvSpPr txBox="1"/>
          <p:nvPr/>
        </p:nvSpPr>
        <p:spPr>
          <a:xfrm>
            <a:off x="4310891" y="689948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/>
              <a:t>またね！</a:t>
            </a:r>
            <a:endParaRPr kumimoji="1" lang="ja-JP" altLang="en-US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8C4B1C-F321-FE7F-6BFB-E6844A6D90E3}"/>
              </a:ext>
            </a:extLst>
          </p:cNvPr>
          <p:cNvSpPr txBox="1"/>
          <p:nvPr/>
        </p:nvSpPr>
        <p:spPr>
          <a:xfrm>
            <a:off x="2478904" y="5288339"/>
            <a:ext cx="72341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dirty="0"/>
              <a:t>○○○○</a:t>
            </a:r>
            <a:r>
              <a:rPr kumimoji="1" lang="ja-JP" altLang="en-US" sz="6600" b="1"/>
              <a:t>くん！</a:t>
            </a:r>
          </a:p>
          <a:p>
            <a:endParaRPr kumimoji="1" lang="ja-JP" altLang="en-US" sz="6600" b="1"/>
          </a:p>
          <a:p>
            <a:endParaRPr kumimoji="1" lang="ja-JP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47813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17</Words>
  <Application>Microsoft Macintosh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悠太 谷村</dc:creator>
  <cp:lastModifiedBy>悠太 谷村</cp:lastModifiedBy>
  <cp:revision>1</cp:revision>
  <dcterms:created xsi:type="dcterms:W3CDTF">2023-09-02T14:48:12Z</dcterms:created>
  <dcterms:modified xsi:type="dcterms:W3CDTF">2023-09-10T06:58:45Z</dcterms:modified>
</cp:coreProperties>
</file>