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299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1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9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0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4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4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3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8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40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D477-3F1F-491E-8386-FD594AFBC4A7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A11E-3327-4CB7-8FA1-475A65321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3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 с переменным числом параметров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3789040"/>
            <a:ext cx="4384576" cy="1728192"/>
          </a:xfrm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430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Создаём </a:t>
            </a:r>
            <a:r>
              <a:rPr lang="ru-RU" dirty="0"/>
              <a:t>прототип функции, </a:t>
            </a:r>
            <a:r>
              <a:rPr lang="ru-RU" dirty="0" smtClean="0"/>
              <a:t>используя </a:t>
            </a:r>
            <a:r>
              <a:rPr lang="ru-RU" dirty="0"/>
              <a:t>троеточия 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</a:t>
            </a:r>
            <a:r>
              <a:rPr lang="ru-RU" dirty="0"/>
              <a:t>определении функции </a:t>
            </a:r>
            <a:r>
              <a:rPr lang="ru-RU" dirty="0" smtClean="0"/>
              <a:t>создаём </a:t>
            </a:r>
            <a:r>
              <a:rPr lang="ru-RU" dirty="0"/>
              <a:t>переменную типа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Воспользоваться макросом </a:t>
            </a:r>
            <a:r>
              <a:rPr lang="en-US" b="1" dirty="0" err="1" smtClean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ru-RU" dirty="0" smtClean="0"/>
              <a:t> </a:t>
            </a:r>
            <a:r>
              <a:rPr lang="ru-RU" dirty="0"/>
              <a:t>для инициализации переменной </a:t>
            </a:r>
            <a:r>
              <a:rPr lang="ru-RU" dirty="0" smtClean="0"/>
              <a:t>списком аргументов.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Воспользоваться макросом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ru-RU" dirty="0" smtClean="0"/>
              <a:t> </a:t>
            </a:r>
            <a:r>
              <a:rPr lang="ru-RU" dirty="0"/>
              <a:t>для доступа к </a:t>
            </a:r>
            <a:r>
              <a:rPr lang="ru-RU" dirty="0" smtClean="0"/>
              <a:t>списку </a:t>
            </a:r>
            <a:r>
              <a:rPr lang="ru-RU" dirty="0"/>
              <a:t>аргументов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Воспользоваться макросом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ru-RU" dirty="0" smtClean="0"/>
              <a:t> </a:t>
            </a:r>
            <a:r>
              <a:rPr lang="ru-RU" dirty="0"/>
              <a:t>для удаления </a:t>
            </a:r>
            <a:r>
              <a:rPr lang="ru-RU" dirty="0" smtClean="0"/>
              <a:t>списка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Мы передаём список аргументов через стек -</a:t>
            </a:r>
            <a:r>
              <a:rPr lang="en-US" sz="2400" dirty="0" smtClean="0"/>
              <a:t>&gt; </a:t>
            </a:r>
            <a:r>
              <a:rPr lang="ru-RU" sz="2400" dirty="0" smtClean="0"/>
              <a:t>можно ли по нему ходить через указатель?</a:t>
            </a:r>
          </a:p>
          <a:p>
            <a:r>
              <a:rPr lang="ru-RU" sz="2400" dirty="0" smtClean="0"/>
              <a:t>Может ли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parmN</a:t>
            </a:r>
            <a:r>
              <a:rPr lang="en-US" sz="2400" dirty="0" smtClean="0"/>
              <a:t> </a:t>
            </a:r>
            <a:r>
              <a:rPr lang="ru-RU" sz="2400" dirty="0" smtClean="0"/>
              <a:t>быть типа, отличного от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(</a:t>
            </a:r>
            <a:r>
              <a:rPr lang="ru-RU" sz="2400" dirty="0" smtClean="0"/>
              <a:t>например,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smtClean="0"/>
              <a:t>)?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88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9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прототипа и определения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stdarg.h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alue_type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parmN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stdarg.h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400" dirty="0" smtClean="0">
                <a:latin typeface="+mj-lt"/>
                <a:cs typeface="Courier New" panose="02070309020205020404" pitchFamily="49" charset="0"/>
              </a:rPr>
              <a:t>библиотека макросов</a:t>
            </a:r>
            <a:r>
              <a:rPr lang="ru-RU" sz="24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2400" u="sng" dirty="0" smtClean="0">
                <a:latin typeface="+mj-lt"/>
                <a:cs typeface="Courier New" panose="02070309020205020404" pitchFamily="49" charset="0"/>
              </a:rPr>
              <a:t>(обязательно!)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parmN</a:t>
            </a:r>
            <a:r>
              <a:rPr lang="ru-RU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sz="2400" dirty="0" smtClean="0">
                <a:latin typeface="+mj-lt"/>
                <a:cs typeface="Courier New" panose="02070309020205020404" pitchFamily="49" charset="0"/>
              </a:rPr>
              <a:t>параметр, задающий передаваемое количество параметров функции</a:t>
            </a:r>
            <a:endParaRPr lang="ru-RU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7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…); </a:t>
            </a:r>
            <a:r>
              <a:rPr lang="en-US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  <a:endParaRPr lang="en-US" sz="2400" b="1" dirty="0" smtClean="0">
              <a:solidFill>
                <a:srgbClr val="299A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s,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…);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//допустимо</a:t>
            </a:r>
            <a:endParaRPr lang="en-US" sz="2400" b="1" dirty="0" smtClean="0">
              <a:solidFill>
                <a:srgbClr val="299A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f3(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c1, …,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c2);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//недопустимо: троеточие не в конце, отсутствует </a:t>
            </a:r>
            <a:r>
              <a:rPr lang="en-US" sz="2400" b="1" dirty="0" err="1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parmN</a:t>
            </a:r>
            <a:endParaRPr lang="en-US" sz="2400" b="1" dirty="0" smtClean="0">
              <a:solidFill>
                <a:srgbClr val="299A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f4(…); </a:t>
            </a:r>
            <a:r>
              <a:rPr lang="en-US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недопустимо: параметры отсутствуют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6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 куда поместить аргументы?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00200"/>
            <a:ext cx="84969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{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2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*объявление объекта для 					хранения полученных аргументов*/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2400" dirty="0" smtClean="0">
                <a:cs typeface="Courier New" panose="02070309020205020404" pitchFamily="49" charset="0"/>
              </a:rPr>
              <a:t>специальный объект данных, используемый для хранения параметров «из троеточия»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Так, хорошо, тогда как начать работать с аргументами?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*инициализируем </a:t>
            </a:r>
            <a:r>
              <a:rPr lang="en-US" sz="2400" b="1" dirty="0" err="1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ru-RU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списком аргументов*/</a:t>
            </a:r>
            <a:endParaRPr lang="en-US" sz="2400" b="1" dirty="0" smtClean="0">
              <a:solidFill>
                <a:srgbClr val="299A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2400" dirty="0" smtClean="0">
                <a:latin typeface="+mj-lt"/>
                <a:cs typeface="Courier New" panose="02070309020205020404" pitchFamily="49" charset="0"/>
              </a:rPr>
              <a:t>макрос </a:t>
            </a:r>
          </a:p>
          <a:p>
            <a:pPr marL="0" indent="0">
              <a:buNone/>
            </a:pPr>
            <a:r>
              <a:rPr lang="ru-RU" sz="2400" dirty="0" smtClean="0">
                <a:latin typeface="+mj-lt"/>
                <a:cs typeface="Courier New" panose="02070309020205020404" pitchFamily="49" charset="0"/>
              </a:rPr>
              <a:t>инициализации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+mj-lt"/>
                <a:cs typeface="Courier New" panose="02070309020205020404" pitchFamily="49" charset="0"/>
              </a:rPr>
              <a:t>списка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+mj-lt"/>
                <a:cs typeface="Courier New" panose="02070309020205020404" pitchFamily="49" charset="0"/>
              </a:rPr>
              <a:t>аргументов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Ну, список есть, дай доступ к аргументам!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973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b, c;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  <a:endParaRPr lang="en-US" sz="2000" b="1" dirty="0" smtClean="0">
              <a:solidFill>
                <a:srgbClr val="299A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double);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//допустимо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20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недопустимо: </a:t>
            </a:r>
            <a:r>
              <a:rPr lang="en-US" sz="20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0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несоответствие типов</a:t>
            </a:r>
            <a:r>
              <a:rPr lang="en-US" sz="20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/>
              <a:t>– </a:t>
            </a:r>
          </a:p>
          <a:p>
            <a:pPr marL="0" indent="0">
              <a:buNone/>
            </a:pPr>
            <a:r>
              <a:rPr lang="ru-RU" sz="2400" dirty="0" smtClean="0"/>
              <a:t>извлечение аргумента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Поработали, пора убраться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очищаем память</a:t>
            </a:r>
            <a:endParaRPr lang="en-US" sz="2400" b="1" dirty="0" smtClean="0">
              <a:solidFill>
                <a:srgbClr val="299A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– </a:t>
            </a:r>
            <a:r>
              <a:rPr lang="ru-RU" sz="2400" dirty="0" smtClean="0">
                <a:cs typeface="Courier New" panose="02070309020205020404" pitchFamily="49" charset="0"/>
              </a:rPr>
              <a:t>макрос очистки памяти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Внимание:</a:t>
            </a:r>
            <a:r>
              <a:rPr lang="ru-RU" sz="2400" dirty="0" smtClean="0">
                <a:cs typeface="Courier New" panose="02070309020205020404" pitchFamily="49" charset="0"/>
              </a:rPr>
              <a:t> после этого переменная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cs typeface="Courier New" panose="02070309020205020404" pitchFamily="49" charset="0"/>
              </a:rPr>
              <a:t>недоступна вплоть до её повторной инициализации</a:t>
            </a:r>
            <a:endParaRPr lang="ru-RU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Что-то пошло не так!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apcopy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va_copy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apcopy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*копирование в 					  другой список*/</a:t>
            </a:r>
            <a:endParaRPr lang="ru-RU" sz="2400" b="1" dirty="0" smtClean="0">
              <a:solidFill>
                <a:srgbClr val="299A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 = </a:t>
            </a:r>
            <a:r>
              <a:rPr lang="en-US" sz="2400" b="1" dirty="0" err="1" smtClean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400" b="1" dirty="0" smtClean="0">
              <a:solidFill>
                <a:srgbClr val="299A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va_copy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*куда*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ru-RU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*от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куда*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endParaRPr lang="ru-RU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+mj-lt"/>
                <a:cs typeface="Courier New" panose="02070309020205020404" pitchFamily="49" charset="0"/>
              </a:rPr>
              <a:t>копирование списков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81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72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72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72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stdarg.h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7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7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…);</a:t>
            </a:r>
          </a:p>
          <a:p>
            <a:pPr marL="0" indent="0">
              <a:buNone/>
            </a:pPr>
            <a:r>
              <a:rPr lang="en-US" sz="7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s, t;</a:t>
            </a: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sum(3, 1.1, 2.5, 13.3);</a:t>
            </a: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sum(6, 1.1, 2.1, 13.1, 4.1, 5.1, 6.1);</a:t>
            </a: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“s: %lf”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s);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“t: %lf”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t);</a:t>
            </a: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7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7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{</a:t>
            </a: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72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72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объявление объекта хранения аргументов</a:t>
            </a:r>
          </a:p>
          <a:p>
            <a:pPr marL="0" indent="0">
              <a:buNone/>
            </a:pPr>
            <a:r>
              <a:rPr lang="ru-RU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 = 0;</a:t>
            </a: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err="1" smtClean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72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72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инициализация </a:t>
            </a:r>
            <a:r>
              <a:rPr lang="en-US" sz="7200" b="1" dirty="0" err="1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72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72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списком аргументов</a:t>
            </a:r>
          </a:p>
          <a:p>
            <a:pPr marL="0" indent="0">
              <a:buNone/>
            </a:pPr>
            <a:r>
              <a:rPr lang="ru-RU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res += </a:t>
            </a:r>
            <a:r>
              <a:rPr lang="en-US" sz="7200" b="1" dirty="0" err="1" smtClean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double); </a:t>
            </a:r>
            <a:r>
              <a:rPr lang="ru-RU" sz="72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/*доступ к каждому 							аргументу*/</a:t>
            </a:r>
            <a:endParaRPr lang="en-US" sz="7200" b="1" dirty="0" smtClean="0">
              <a:solidFill>
                <a:srgbClr val="299A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err="1" smtClean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7200" b="1" dirty="0" smtClean="0">
                <a:solidFill>
                  <a:srgbClr val="299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//удаление списка</a:t>
            </a:r>
            <a:endParaRPr lang="en-US" sz="7200" b="1" dirty="0" smtClean="0">
              <a:solidFill>
                <a:srgbClr val="299A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7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7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230</Words>
  <Application>Microsoft Office PowerPoint</Application>
  <PresentationFormat>Экран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Функции с переменным числом параметров</vt:lpstr>
      <vt:lpstr>Создание прототипа и определения функции</vt:lpstr>
      <vt:lpstr>Презентация PowerPoint</vt:lpstr>
      <vt:lpstr>А куда поместить аргументы?</vt:lpstr>
      <vt:lpstr>Так, хорошо, тогда как начать работать с аргументами?</vt:lpstr>
      <vt:lpstr>Ну, список есть, дай доступ к аргументам!</vt:lpstr>
      <vt:lpstr>Поработали, пора убраться</vt:lpstr>
      <vt:lpstr>Что-то пошло не так!</vt:lpstr>
      <vt:lpstr>Презентация PowerPoint</vt:lpstr>
      <vt:lpstr>Резюме</vt:lpstr>
      <vt:lpstr>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с переменным числом параметров</dc:title>
  <dc:creator>Егор Болдырев</dc:creator>
  <cp:lastModifiedBy>Егор Болдырев</cp:lastModifiedBy>
  <cp:revision>10</cp:revision>
  <dcterms:created xsi:type="dcterms:W3CDTF">2016-02-24T11:39:39Z</dcterms:created>
  <dcterms:modified xsi:type="dcterms:W3CDTF">2016-02-24T17:38:10Z</dcterms:modified>
</cp:coreProperties>
</file>