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4"/>
  </p:sldMasterIdLst>
  <p:notesMasterIdLst>
    <p:notesMasterId r:id="rId16"/>
  </p:notesMasterIdLst>
  <p:sldIdLst>
    <p:sldId id="256" r:id="rId5"/>
    <p:sldId id="259" r:id="rId6"/>
    <p:sldId id="273" r:id="rId7"/>
    <p:sldId id="274" r:id="rId8"/>
    <p:sldId id="275" r:id="rId9"/>
    <p:sldId id="278" r:id="rId10"/>
    <p:sldId id="276" r:id="rId11"/>
    <p:sldId id="279" r:id="rId12"/>
    <p:sldId id="280" r:id="rId13"/>
    <p:sldId id="272" r:id="rId14"/>
    <p:sldId id="271" r:id="rId1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ente Windows" initials="UW" lastIdx="1" clrIdx="0">
    <p:extLst>
      <p:ext uri="{19B8F6BF-5375-455C-9EA6-DF929625EA0E}">
        <p15:presenceInfo xmlns:p15="http://schemas.microsoft.com/office/powerpoint/2012/main" userId="Utente Windows" providerId="None"/>
      </p:ext>
    </p:extLst>
  </p:cmAuthor>
  <p:cmAuthor id="2" name="PASQUALINO GRAVINA" initials="PG" lastIdx="1" clrIdx="1">
    <p:extLst>
      <p:ext uri="{19B8F6BF-5375-455C-9EA6-DF929625EA0E}">
        <p15:presenceInfo xmlns:p15="http://schemas.microsoft.com/office/powerpoint/2012/main" userId="PASQUALINO GRAV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395"/>
    <a:srgbClr val="0F334A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9" autoAdjust="0"/>
    <p:restoredTop sz="95226" autoAdjust="0"/>
  </p:normalViewPr>
  <p:slideViewPr>
    <p:cSldViewPr snapToGrid="0">
      <p:cViewPr>
        <p:scale>
          <a:sx n="80" d="100"/>
          <a:sy n="80" d="100"/>
        </p:scale>
        <p:origin x="211" y="91"/>
      </p:cViewPr>
      <p:guideLst>
        <p:guide orient="horz" pos="2183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5" d="100"/>
        <a:sy n="11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905A4-2F35-4D52-AD99-0DCA285EF22D}" type="datetimeFigureOut">
              <a:rPr lang="it-IT" smtClean="0"/>
              <a:t>08/12/2020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53F3F-C26D-46EE-A35E-885822AD04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26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307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36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893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271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53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28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119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421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04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01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212225" y="-8467"/>
            <a:ext cx="1979776" cy="6866467"/>
            <a:chOff x="8800077" y="-8467"/>
            <a:chExt cx="3391923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H="1">
              <a:off x="8800077" y="3681413"/>
              <a:ext cx="3388752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7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9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8" indent="0">
              <a:buNone/>
              <a:defRPr sz="1600"/>
            </a:lvl2pPr>
            <a:lvl3pPr marL="914354" indent="0">
              <a:buNone/>
              <a:defRPr sz="1600"/>
            </a:lvl3pPr>
            <a:lvl4pPr marL="1371532" indent="0">
              <a:buNone/>
              <a:defRPr sz="1600"/>
            </a:lvl4pPr>
            <a:lvl5pPr marL="1828709" indent="0">
              <a:buNone/>
              <a:defRPr sz="1600"/>
            </a:lvl5pPr>
            <a:lvl6pPr marL="2285886" indent="0">
              <a:buNone/>
              <a:defRPr sz="1600"/>
            </a:lvl6pPr>
            <a:lvl7pPr marL="2743062" indent="0">
              <a:buNone/>
              <a:defRPr sz="1600"/>
            </a:lvl7pPr>
            <a:lvl8pPr marL="3200240" indent="0">
              <a:buNone/>
              <a:defRPr sz="1600"/>
            </a:lvl8pPr>
            <a:lvl9pPr marL="3657418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9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6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990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1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120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9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29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5" y="609603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7" y="609600"/>
            <a:ext cx="7060151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0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6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2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3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9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6" y="2737249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0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4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1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8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39" indent="0">
              <a:buNone/>
              <a:defRPr sz="1400"/>
            </a:lvl2pPr>
            <a:lvl3pPr marL="914081" indent="0">
              <a:buNone/>
              <a:defRPr sz="1200"/>
            </a:lvl3pPr>
            <a:lvl4pPr marL="1371120" indent="0">
              <a:buNone/>
              <a:defRPr sz="1000"/>
            </a:lvl4pPr>
            <a:lvl5pPr marL="1828160" indent="0">
              <a:buNone/>
              <a:defRPr sz="1000"/>
            </a:lvl5pPr>
            <a:lvl6pPr marL="2285202" indent="0">
              <a:buNone/>
              <a:defRPr sz="1000"/>
            </a:lvl6pPr>
            <a:lvl7pPr marL="2742241" indent="0">
              <a:buNone/>
              <a:defRPr sz="1000"/>
            </a:lvl7pPr>
            <a:lvl8pPr marL="3199280" indent="0">
              <a:buNone/>
              <a:defRPr sz="1000"/>
            </a:lvl8pPr>
            <a:lvl9pPr marL="365631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9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0622421" y="-8467"/>
            <a:ext cx="1569579" cy="6866467"/>
            <a:chOff x="8616901" y="-8467"/>
            <a:chExt cx="3575099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>
            <a:xfrm flipH="1">
              <a:off x="8616901" y="3681413"/>
              <a:ext cx="3571924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2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55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178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82" indent="-342882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13" indent="-285737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42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20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298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474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4D690E-2C73-4C21-92BC-80642AFC7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82" y="3425868"/>
            <a:ext cx="10104881" cy="10928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it-IT" sz="4000" b="1" dirty="0">
                <a:solidFill>
                  <a:schemeClr val="tx2"/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Ingegneria del software</a:t>
            </a:r>
            <a:br>
              <a:rPr lang="it-IT" sz="4000" b="1" dirty="0">
                <a:solidFill>
                  <a:schemeClr val="tx2"/>
                </a:solidFill>
                <a:latin typeface="Garamond" panose="02020404030301010803" pitchFamily="18" charset="0"/>
                <a:ea typeface="Cambria" panose="02040503050406030204" pitchFamily="18" charset="0"/>
              </a:rPr>
            </a:br>
            <a:r>
              <a:rPr lang="it-IT" sz="2000" b="1" dirty="0">
                <a:solidFill>
                  <a:schemeClr val="tx2"/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Presentazione progetto </a:t>
            </a:r>
            <a:r>
              <a:rPr lang="it-IT" sz="2400" b="1" dirty="0" err="1">
                <a:solidFill>
                  <a:schemeClr val="tx2"/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NewDM</a:t>
            </a:r>
            <a:endParaRPr lang="it-IT" sz="24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44C8744-AB65-4114-A243-F4A149787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87" y="149764"/>
            <a:ext cx="8659081" cy="254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2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Immagini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028B8D3C-CDA7-47FB-84D5-19EEE4780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51" t="49649" r="39351" b="9512"/>
          <a:stretch/>
        </p:blipFill>
        <p:spPr>
          <a:xfrm>
            <a:off x="8743168" y="1722666"/>
            <a:ext cx="1903956" cy="268615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C718A9B-AA32-4950-9947-E758FA52F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420" y="5018398"/>
            <a:ext cx="2706985" cy="14617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2CE2A0A-2EFD-46BD-B39C-D7FFF7185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840" y="5018398"/>
            <a:ext cx="3891925" cy="115298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87F2931-6D4C-4AD7-8724-A3568F62A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194" y="1530156"/>
            <a:ext cx="5279721" cy="16499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C7CF5E8-805F-4612-A0D6-2FF1B2F335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5054" y="3629599"/>
            <a:ext cx="4220097" cy="93926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7EA3DEC-6295-4174-A346-90E983C023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978" y="2921781"/>
            <a:ext cx="2495907" cy="2226777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5AF5B739-2AAC-4797-B37E-65B5EBFF8F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7063" y="2550910"/>
            <a:ext cx="1903956" cy="67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1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Conclusioni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B80136F-F7F8-4BA5-86EF-399069E0F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388" y="3045902"/>
            <a:ext cx="8476752" cy="766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6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Grazie per l’attenzione.</a:t>
            </a:r>
          </a:p>
        </p:txBody>
      </p:sp>
    </p:spTree>
    <p:extLst>
      <p:ext uri="{BB962C8B-B14F-4D97-AF65-F5344CB8AC3E}">
        <p14:creationId xmlns:p14="http://schemas.microsoft.com/office/powerpoint/2010/main" val="98897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Raccolta informazioni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56C62FFA-4827-4324-AAAA-62B6046B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2107"/>
            <a:ext cx="5212532" cy="26458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438F66C-2C74-4F79-B78E-D010DDF8B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409" y="4041404"/>
            <a:ext cx="5261304" cy="2816596"/>
          </a:xfrm>
          <a:prstGeom prst="rect">
            <a:avLst/>
          </a:prstGeom>
        </p:spPr>
      </p:pic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96833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Raccolta richieste utenti finali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Workgroup con gli stakeholder</a:t>
            </a:r>
          </a:p>
        </p:txBody>
      </p:sp>
    </p:spTree>
    <p:extLst>
      <p:ext uri="{BB962C8B-B14F-4D97-AF65-F5344CB8AC3E}">
        <p14:creationId xmlns:p14="http://schemas.microsoft.com/office/powerpoint/2010/main" val="247350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Analisi del sistema corrente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56C62FFA-4827-4324-AAAA-62B6046B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2107"/>
            <a:ext cx="5212532" cy="26458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438F66C-2C74-4F79-B78E-D010DDF8B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409" y="4041404"/>
            <a:ext cx="5261304" cy="2816596"/>
          </a:xfrm>
          <a:prstGeom prst="rect">
            <a:avLst/>
          </a:prstGeom>
        </p:spPr>
      </p:pic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96833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Raccolta richieste utenti finali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Workgroup con gli stakeholder</a:t>
            </a:r>
          </a:p>
        </p:txBody>
      </p:sp>
    </p:spTree>
    <p:extLst>
      <p:ext uri="{BB962C8B-B14F-4D97-AF65-F5344CB8AC3E}">
        <p14:creationId xmlns:p14="http://schemas.microsoft.com/office/powerpoint/2010/main" val="226466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Formulazione sistema proposto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56C62FFA-4827-4324-AAAA-62B6046B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2107"/>
            <a:ext cx="5212532" cy="26458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438F66C-2C74-4F79-B78E-D010DDF8B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409" y="4041404"/>
            <a:ext cx="5261304" cy="2816596"/>
          </a:xfrm>
          <a:prstGeom prst="rect">
            <a:avLst/>
          </a:prstGeom>
        </p:spPr>
      </p:pic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96833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Raccolta richieste utenti finali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Workgroup con gli stakeholder</a:t>
            </a:r>
          </a:p>
        </p:txBody>
      </p:sp>
    </p:spTree>
    <p:extLst>
      <p:ext uri="{BB962C8B-B14F-4D97-AF65-F5344CB8AC3E}">
        <p14:creationId xmlns:p14="http://schemas.microsoft.com/office/powerpoint/2010/main" val="141565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Creazione artefatti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56C62FFA-4827-4324-AAAA-62B6046B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2107"/>
            <a:ext cx="5212532" cy="26458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438F66C-2C74-4F79-B78E-D010DDF8B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409" y="4041404"/>
            <a:ext cx="5261304" cy="2816596"/>
          </a:xfrm>
          <a:prstGeom prst="rect">
            <a:avLst/>
          </a:prstGeom>
        </p:spPr>
      </p:pic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96833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Raccolta richieste utenti finali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Workgroup con gli stakeholder</a:t>
            </a:r>
          </a:p>
        </p:txBody>
      </p:sp>
    </p:spTree>
    <p:extLst>
      <p:ext uri="{BB962C8B-B14F-4D97-AF65-F5344CB8AC3E}">
        <p14:creationId xmlns:p14="http://schemas.microsoft.com/office/powerpoint/2010/main" val="87358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BB016-387F-475F-9946-E347BCC09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sz="7200" dirty="0">
                <a:solidFill>
                  <a:schemeClr val="tx2"/>
                </a:solidFill>
                <a:latin typeface="Garamond" panose="02020404030301010803" pitchFamily="18" charset="0"/>
              </a:rPr>
              <a:t>SDD</a:t>
            </a:r>
          </a:p>
        </p:txBody>
      </p:sp>
    </p:spTree>
    <p:extLst>
      <p:ext uri="{BB962C8B-B14F-4D97-AF65-F5344CB8AC3E}">
        <p14:creationId xmlns:p14="http://schemas.microsoft.com/office/powerpoint/2010/main" val="97707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Stesura Design Goals e Trade-off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56C62FFA-4827-4324-AAAA-62B6046B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2107"/>
            <a:ext cx="5212532" cy="26458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438F66C-2C74-4F79-B78E-D010DDF8B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409" y="4041404"/>
            <a:ext cx="5261304" cy="2816596"/>
          </a:xfrm>
          <a:prstGeom prst="rect">
            <a:avLst/>
          </a:prstGeom>
        </p:spPr>
      </p:pic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96833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Analisi dei RNF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Workgroup con gli stakeholder</a:t>
            </a:r>
          </a:p>
        </p:txBody>
      </p:sp>
    </p:spTree>
    <p:extLst>
      <p:ext uri="{BB962C8B-B14F-4D97-AF65-F5344CB8AC3E}">
        <p14:creationId xmlns:p14="http://schemas.microsoft.com/office/powerpoint/2010/main" val="3335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Decomposizione in sottosistemi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56C62FFA-4827-4324-AAAA-62B6046B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2107"/>
            <a:ext cx="5212532" cy="26458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438F66C-2C74-4F79-B78E-D010DDF8B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409" y="4041404"/>
            <a:ext cx="5261304" cy="2816596"/>
          </a:xfrm>
          <a:prstGeom prst="rect">
            <a:avLst/>
          </a:prstGeom>
        </p:spPr>
      </p:pic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96833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Struttura del deployment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Sottosistemi</a:t>
            </a:r>
          </a:p>
        </p:txBody>
      </p:sp>
    </p:spTree>
    <p:extLst>
      <p:ext uri="{BB962C8B-B14F-4D97-AF65-F5344CB8AC3E}">
        <p14:creationId xmlns:p14="http://schemas.microsoft.com/office/powerpoint/2010/main" val="28143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Comportamento del sistema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56C62FFA-4827-4324-AAAA-62B6046B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2107"/>
            <a:ext cx="5212532" cy="26458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438F66C-2C74-4F79-B78E-D010DDF8B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409" y="4041404"/>
            <a:ext cx="5261304" cy="2816596"/>
          </a:xfrm>
          <a:prstGeom prst="rect">
            <a:avLst/>
          </a:prstGeom>
        </p:spPr>
      </p:pic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96833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Gestione dati persistenti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Controllo accessi e flusso</a:t>
            </a: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68CDE1EE-179B-4A16-9D18-BE2ECDF99804}"/>
              </a:ext>
            </a:extLst>
          </p:cNvPr>
          <p:cNvSpPr txBox="1">
            <a:spLocks/>
          </p:cNvSpPr>
          <p:nvPr/>
        </p:nvSpPr>
        <p:spPr>
          <a:xfrm>
            <a:off x="775956" y="3488635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Condizioni limite</a:t>
            </a:r>
          </a:p>
        </p:txBody>
      </p:sp>
    </p:spTree>
    <p:extLst>
      <p:ext uri="{BB962C8B-B14F-4D97-AF65-F5344CB8AC3E}">
        <p14:creationId xmlns:p14="http://schemas.microsoft.com/office/powerpoint/2010/main" val="163286822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Verde gia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E6CA8D3F3ACD4A87344599D8341E56" ma:contentTypeVersion="2" ma:contentTypeDescription="Creare un nuovo documento." ma:contentTypeScope="" ma:versionID="36c40fa99d128be7b06f1bf4d10ef840">
  <xsd:schema xmlns:xsd="http://www.w3.org/2001/XMLSchema" xmlns:xs="http://www.w3.org/2001/XMLSchema" xmlns:p="http://schemas.microsoft.com/office/2006/metadata/properties" xmlns:ns2="97fe7b87-aea3-4104-9d9c-0d34de2995b9" targetNamespace="http://schemas.microsoft.com/office/2006/metadata/properties" ma:root="true" ma:fieldsID="6a998ec8a950768f67e632e7bbdc7446" ns2:_="">
    <xsd:import namespace="97fe7b87-aea3-4104-9d9c-0d34de299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fe7b87-aea3-4104-9d9c-0d34de299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422362-7766-484E-83C0-672AD2308E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3AD268-9EC1-402D-8354-837EAC2937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E7B9F8-68DE-424A-BF24-D1C701A730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fe7b87-aea3-4104-9d9c-0d34de2995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98</Words>
  <Application>Microsoft Office PowerPoint</Application>
  <PresentationFormat>Widescreen</PresentationFormat>
  <Paragraphs>37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Garamond</vt:lpstr>
      <vt:lpstr>Trebuchet MS</vt:lpstr>
      <vt:lpstr>Wingdings 3</vt:lpstr>
      <vt:lpstr>Sfaccettatura</vt:lpstr>
      <vt:lpstr>Ingegneria del software Presentazione progetto NewDM</vt:lpstr>
      <vt:lpstr>Raccolta informazioni</vt:lpstr>
      <vt:lpstr>Analisi del sistema corrente</vt:lpstr>
      <vt:lpstr>Formulazione sistema proposto</vt:lpstr>
      <vt:lpstr>Creazione artefatti</vt:lpstr>
      <vt:lpstr>SDD</vt:lpstr>
      <vt:lpstr>Stesura Design Goals e Trade-off</vt:lpstr>
      <vt:lpstr>Decomposizione in sottosistemi</vt:lpstr>
      <vt:lpstr>Comportamento del sistema</vt:lpstr>
      <vt:lpstr>Immagini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PROGETTAZIONE E SVILUPPO DI UNA PIPELINE  PER IL DEPLOYMENT DI APPLICAZIONI SOFTWARE CON APPROCCIO DEVOPS</dc:title>
  <dc:creator>Utente Windows</dc:creator>
  <cp:lastModifiedBy>FRANCO CIRILLO</cp:lastModifiedBy>
  <cp:revision>160</cp:revision>
  <cp:lastPrinted>2020-02-09T10:21:30Z</cp:lastPrinted>
  <dcterms:created xsi:type="dcterms:W3CDTF">2020-02-01T07:15:22Z</dcterms:created>
  <dcterms:modified xsi:type="dcterms:W3CDTF">2020-12-08T16:22:16Z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0x01010092E6CA8D3F3ACD4A87344599D8341E56</vt:lpwstr>
  </property>
</Properties>
</file>