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86" r:id="rId6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7" userDrawn="1">
          <p15:clr>
            <a:srgbClr val="A4A3A4"/>
          </p15:clr>
        </p15:guide>
        <p15:guide id="2" pos="3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507"/>
    <a:srgbClr val="1F9749"/>
    <a:srgbClr val="308D50"/>
    <a:srgbClr val="1B1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69" autoAdjust="0"/>
  </p:normalViewPr>
  <p:slideViewPr>
    <p:cSldViewPr snapToGrid="0">
      <p:cViewPr varScale="1">
        <p:scale>
          <a:sx n="33" d="100"/>
          <a:sy n="33" d="100"/>
        </p:scale>
        <p:origin x="2358" y="66"/>
      </p:cViewPr>
      <p:guideLst>
        <p:guide orient="horz" pos="3987"/>
        <p:guide pos="30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DFA06A-72AA-461C-B12E-969391344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9080C0C-7D55-4BE2-8BD6-C977CD14C6F3}">
      <dgm:prSet/>
      <dgm:spPr/>
      <dgm:t>
        <a:bodyPr/>
        <a:lstStyle/>
        <a:p>
          <a:r>
            <a:rPr lang="pt-BR" b="1" i="0" baseline="0" dirty="0"/>
            <a:t>CSS:</a:t>
          </a:r>
          <a:endParaRPr lang="pt-BR" dirty="0"/>
        </a:p>
      </dgm:t>
    </dgm:pt>
    <dgm:pt modelId="{9C1D18A3-6F37-4D58-B194-27E26597FCAA}" type="parTrans" cxnId="{76EBB25C-7A1A-47E6-B491-1294601935B4}">
      <dgm:prSet/>
      <dgm:spPr/>
      <dgm:t>
        <a:bodyPr/>
        <a:lstStyle/>
        <a:p>
          <a:endParaRPr lang="pt-BR"/>
        </a:p>
      </dgm:t>
    </dgm:pt>
    <dgm:pt modelId="{AF6EFF83-69EE-4F7B-BEA8-3B63F081B5D8}" type="sibTrans" cxnId="{76EBB25C-7A1A-47E6-B491-1294601935B4}">
      <dgm:prSet/>
      <dgm:spPr/>
      <dgm:t>
        <a:bodyPr/>
        <a:lstStyle/>
        <a:p>
          <a:endParaRPr lang="pt-BR"/>
        </a:p>
      </dgm:t>
    </dgm:pt>
    <dgm:pt modelId="{D2D1014B-A477-42DB-8FBA-ADE6B28308F5}" type="pres">
      <dgm:prSet presAssocID="{38DFA06A-72AA-461C-B12E-9693913444CE}" presName="linearFlow" presStyleCnt="0">
        <dgm:presLayoutVars>
          <dgm:dir/>
          <dgm:resizeHandles val="exact"/>
        </dgm:presLayoutVars>
      </dgm:prSet>
      <dgm:spPr/>
    </dgm:pt>
    <dgm:pt modelId="{2BC5B744-6531-4FD1-8BB1-54113A8A0C1D}" type="pres">
      <dgm:prSet presAssocID="{39080C0C-7D55-4BE2-8BD6-C977CD14C6F3}" presName="composite" presStyleCnt="0"/>
      <dgm:spPr/>
    </dgm:pt>
    <dgm:pt modelId="{050E668B-EFDE-4D69-AFDF-57818666D571}" type="pres">
      <dgm:prSet presAssocID="{39080C0C-7D55-4BE2-8BD6-C977CD14C6F3}" presName="imgShp" presStyleLbl="fgImgPlace1" presStyleIdx="0" presStyleCnt="1"/>
      <dgm:spPr>
        <a:blipFill>
          <a:blip xmlns:r="http://schemas.openxmlformats.org/officeDocument/2006/relationships" r:embed="rId1"/>
          <a:srcRect/>
          <a:stretch>
            <a:fillRect t="-20000" b="-20000"/>
          </a:stretch>
        </a:blipFill>
      </dgm:spPr>
    </dgm:pt>
    <dgm:pt modelId="{F792FE25-CE7D-4BD0-8C1B-2D7D23CC7468}" type="pres">
      <dgm:prSet presAssocID="{39080C0C-7D55-4BE2-8BD6-C977CD14C6F3}" presName="txShp" presStyleLbl="node1" presStyleIdx="0" presStyleCnt="1">
        <dgm:presLayoutVars>
          <dgm:bulletEnabled val="1"/>
        </dgm:presLayoutVars>
      </dgm:prSet>
      <dgm:spPr/>
    </dgm:pt>
  </dgm:ptLst>
  <dgm:cxnLst>
    <dgm:cxn modelId="{76EBB25C-7A1A-47E6-B491-1294601935B4}" srcId="{38DFA06A-72AA-461C-B12E-9693913444CE}" destId="{39080C0C-7D55-4BE2-8BD6-C977CD14C6F3}" srcOrd="0" destOrd="0" parTransId="{9C1D18A3-6F37-4D58-B194-27E26597FCAA}" sibTransId="{AF6EFF83-69EE-4F7B-BEA8-3B63F081B5D8}"/>
    <dgm:cxn modelId="{BA8FBA95-3D7A-4E5C-9392-6DA117ADC9F9}" type="presOf" srcId="{39080C0C-7D55-4BE2-8BD6-C977CD14C6F3}" destId="{F792FE25-CE7D-4BD0-8C1B-2D7D23CC7468}" srcOrd="0" destOrd="0" presId="urn:microsoft.com/office/officeart/2005/8/layout/vList3"/>
    <dgm:cxn modelId="{7E339DF1-6587-45B1-8DBB-5B87A79DFC7B}" type="presOf" srcId="{38DFA06A-72AA-461C-B12E-9693913444CE}" destId="{D2D1014B-A477-42DB-8FBA-ADE6B28308F5}" srcOrd="0" destOrd="0" presId="urn:microsoft.com/office/officeart/2005/8/layout/vList3"/>
    <dgm:cxn modelId="{102EE527-5F7C-42A2-BBAC-1B23403827ED}" type="presParOf" srcId="{D2D1014B-A477-42DB-8FBA-ADE6B28308F5}" destId="{2BC5B744-6531-4FD1-8BB1-54113A8A0C1D}" srcOrd="0" destOrd="0" presId="urn:microsoft.com/office/officeart/2005/8/layout/vList3"/>
    <dgm:cxn modelId="{26532E89-5AD3-411A-8127-61AE1592C702}" type="presParOf" srcId="{2BC5B744-6531-4FD1-8BB1-54113A8A0C1D}" destId="{050E668B-EFDE-4D69-AFDF-57818666D571}" srcOrd="0" destOrd="0" presId="urn:microsoft.com/office/officeart/2005/8/layout/vList3"/>
    <dgm:cxn modelId="{32EB3FED-61BE-45FF-B1C0-E47AAE39F1DD}" type="presParOf" srcId="{2BC5B744-6531-4FD1-8BB1-54113A8A0C1D}" destId="{F792FE25-CE7D-4BD0-8C1B-2D7D23CC746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2FE25-CE7D-4BD0-8C1B-2D7D23CC7468}">
      <dsp:nvSpPr>
        <dsp:cNvPr id="0" name=""/>
        <dsp:cNvSpPr/>
      </dsp:nvSpPr>
      <dsp:spPr>
        <a:xfrm rot="10800000">
          <a:off x="1070396" y="0"/>
          <a:ext cx="3058264" cy="12003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312" tIns="209550" rIns="39116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500" b="1" i="0" kern="1200" baseline="0" dirty="0"/>
            <a:t>CSS:</a:t>
          </a:r>
          <a:endParaRPr lang="pt-BR" sz="5500" kern="1200" dirty="0"/>
        </a:p>
      </dsp:txBody>
      <dsp:txXfrm rot="10800000">
        <a:off x="1370478" y="0"/>
        <a:ext cx="2758182" cy="1200329"/>
      </dsp:txXfrm>
    </dsp:sp>
    <dsp:sp modelId="{050E668B-EFDE-4D69-AFDF-57818666D571}">
      <dsp:nvSpPr>
        <dsp:cNvPr id="0" name=""/>
        <dsp:cNvSpPr/>
      </dsp:nvSpPr>
      <dsp:spPr>
        <a:xfrm>
          <a:off x="470232" y="0"/>
          <a:ext cx="1200329" cy="1200329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20000" b="-2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8CBE8-365F-49BD-AB8C-1208A50EEFD1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F3223-66E1-41DF-B7B0-72512F412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519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6683-B98A-4228-AB7F-03DCBBA7FED2}" type="datetime1">
              <a:rPr lang="pt-BR" smtClean="0"/>
              <a:t>10/06/2024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CSS: Novos Mundos Visuais - Ciro Batista da Silva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B6E9-283C-4A04-B2D7-5EB4410B44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750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5A33-056C-4C16-B790-2BB4B0E7E451}" type="datetime1">
              <a:rPr lang="pt-BR" smtClean="0"/>
              <a:t>10/06/2024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CSS: Novos Mundos Visuais - Ciro Batista da Silva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B6E9-283C-4A04-B2D7-5EB4410B44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161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7AD8-5295-4D3D-92C2-33EDB3749580}" type="datetime1">
              <a:rPr lang="pt-BR" smtClean="0"/>
              <a:t>10/06/2024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CSS: Novos Mundos Visuais - Ciro Batista da Silva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B6E9-283C-4A04-B2D7-5EB4410B44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817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9225-D3A4-43DC-8DF4-660C682F2952}" type="datetime1">
              <a:rPr lang="pt-BR" smtClean="0"/>
              <a:t>10/06/2024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CSS: Novos Mundos Visuais - Ciro Batista da Silva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B6E9-283C-4A04-B2D7-5EB4410B44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278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2B01-295B-4B37-A8C3-83DB6A9965F1}" type="datetime1">
              <a:rPr lang="pt-BR" smtClean="0"/>
              <a:t>10/06/2024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CSS: Novos Mundos Visuais - Ciro Batista da Silva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B6E9-283C-4A04-B2D7-5EB4410B44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401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72AE-3038-41E4-A386-2C6B1022E189}" type="datetime1">
              <a:rPr lang="pt-BR" smtClean="0"/>
              <a:t>10/06/2024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CSS: Novos Mundos Visuais - Ciro Batista da Silva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B6E9-283C-4A04-B2D7-5EB4410B44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600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F249-8C9E-454C-AF5F-E7F22A3DE270}" type="datetime1">
              <a:rPr lang="pt-BR" smtClean="0"/>
              <a:t>10/06/2024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CSS: Novos Mundos Visuais - Ciro Batista da Silva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B6E9-283C-4A04-B2D7-5EB4410B44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100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D98B-6E8A-456E-B6D8-E7863AFD1A3C}" type="datetime1">
              <a:rPr lang="pt-BR" smtClean="0"/>
              <a:t>10/06/2024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CSS: Novos Mundos Visuais - Ciro Batista da Silva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B6E9-283C-4A04-B2D7-5EB4410B44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839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4999-F548-438F-92C3-3C4CA5CDD686}" type="datetime1">
              <a:rPr lang="pt-BR" smtClean="0"/>
              <a:t>10/06/2024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CSS: Novos Mundos Visuais - Ciro Batista da Silva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B6E9-283C-4A04-B2D7-5EB4410B44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461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4DE1-2E15-4C8B-ABBE-6335936AF813}" type="datetime1">
              <a:rPr lang="pt-BR" smtClean="0"/>
              <a:t>10/06/2024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CSS: Novos Mundos Visuais - Ciro Batista da Silva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B6E9-283C-4A04-B2D7-5EB4410B44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495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63A7-398A-4A6C-8CCB-8D8313CD3F64}" type="datetime1">
              <a:rPr lang="pt-BR" smtClean="0"/>
              <a:t>10/06/2024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CSS: Novos Mundos Visuais - Ciro Batista da Silva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B6E9-283C-4A04-B2D7-5EB4410B44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588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A321-9637-40A5-B319-FDF4D5E5F35A}" type="datetime1">
              <a:rPr lang="pt-BR" smtClean="0"/>
              <a:t>10/06/2024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CSS: Novos Mundos Visuais - Ciro Batista da Silva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CB6E9-283C-4A04-B2D7-5EB4410B44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229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8.png"/><Relationship Id="rId4" Type="http://schemas.openxmlformats.org/officeDocument/2006/relationships/hyperlink" Target="https://github.com/Ciro-TI-System/prompts-recipe-to-create-a-eboo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Principal">
            <a:extLst>
              <a:ext uri="{FF2B5EF4-FFF2-40B4-BE49-F238E27FC236}">
                <a16:creationId xmlns:a16="http://schemas.microsoft.com/office/drawing/2014/main" id="{D29B21B5-A4DD-4063-94DE-1176E19F3B2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0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Principal">
            <a:extLst>
              <a:ext uri="{FF2B5EF4-FFF2-40B4-BE49-F238E27FC236}">
                <a16:creationId xmlns:a16="http://schemas.microsoft.com/office/drawing/2014/main" id="{3C32F086-2557-4EB8-9EE7-B5FCB68EA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400"/>
            <a:ext cx="9601200" cy="9601200"/>
          </a:xfrm>
          <a:prstGeom prst="rect">
            <a:avLst/>
          </a:prstGeom>
        </p:spPr>
      </p:pic>
      <p:pic>
        <p:nvPicPr>
          <p:cNvPr id="8" name="Imagem Secundária">
            <a:extLst>
              <a:ext uri="{FF2B5EF4-FFF2-40B4-BE49-F238E27FC236}">
                <a16:creationId xmlns:a16="http://schemas.microsoft.com/office/drawing/2014/main" id="{8904E567-853F-426F-96C8-7059D9E1BB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251"/>
          <a:stretch/>
        </p:blipFill>
        <p:spPr>
          <a:xfrm>
            <a:off x="616531" y="4486317"/>
            <a:ext cx="2236278" cy="2608632"/>
          </a:xfrm>
          <a:prstGeom prst="rect">
            <a:avLst/>
          </a:prstGeom>
        </p:spPr>
      </p:pic>
      <p:sp>
        <p:nvSpPr>
          <p:cNvPr id="10" name="Título">
            <a:extLst>
              <a:ext uri="{FF2B5EF4-FFF2-40B4-BE49-F238E27FC236}">
                <a16:creationId xmlns:a16="http://schemas.microsoft.com/office/drawing/2014/main" id="{091B708B-5A53-4364-8362-694DB3078288}"/>
              </a:ext>
            </a:extLst>
          </p:cNvPr>
          <p:cNvSpPr txBox="1"/>
          <p:nvPr/>
        </p:nvSpPr>
        <p:spPr>
          <a:xfrm>
            <a:off x="1896032" y="1612205"/>
            <a:ext cx="6131859" cy="144655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Novos Mundos Visuais</a:t>
            </a:r>
          </a:p>
        </p:txBody>
      </p:sp>
      <p:graphicFrame>
        <p:nvGraphicFramePr>
          <p:cNvPr id="12" name="Logo CSS">
            <a:extLst>
              <a:ext uri="{FF2B5EF4-FFF2-40B4-BE49-F238E27FC236}">
                <a16:creationId xmlns:a16="http://schemas.microsoft.com/office/drawing/2014/main" id="{3211100E-FB54-4C22-86E4-9E18FBF1B5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0200799"/>
              </p:ext>
            </p:extLst>
          </p:nvPr>
        </p:nvGraphicFramePr>
        <p:xfrm>
          <a:off x="2233383" y="216519"/>
          <a:ext cx="4598894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6" name="Título">
            <a:extLst>
              <a:ext uri="{FF2B5EF4-FFF2-40B4-BE49-F238E27FC236}">
                <a16:creationId xmlns:a16="http://schemas.microsoft.com/office/drawing/2014/main" id="{17C7BDA1-6BF1-4E18-8BC0-9C2C3A4EE6C6}"/>
              </a:ext>
            </a:extLst>
          </p:cNvPr>
          <p:cNvSpPr txBox="1"/>
          <p:nvPr/>
        </p:nvSpPr>
        <p:spPr>
          <a:xfrm>
            <a:off x="2233383" y="11509422"/>
            <a:ext cx="6131859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Ciro Batista da Silva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0469A6E-C092-F074-87B8-9F6DABD4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CSS: Novos Mundos Visuais - Ciro Batista da Silva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767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">
            <a:extLst>
              <a:ext uri="{FF2B5EF4-FFF2-40B4-BE49-F238E27FC236}">
                <a16:creationId xmlns:a16="http://schemas.microsoft.com/office/drawing/2014/main" id="{3925EB4D-B200-490F-A035-FD59D8139193}"/>
              </a:ext>
            </a:extLst>
          </p:cNvPr>
          <p:cNvSpPr txBox="1"/>
          <p:nvPr/>
        </p:nvSpPr>
        <p:spPr>
          <a:xfrm>
            <a:off x="490700" y="3596230"/>
            <a:ext cx="86061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CSS (Cascading Style Sheets) é uma linguagem de estilo utilizada para descrever a apresentação de documentos HTML. Neste ebook, exploraremos os principais seletores CSS, essenciais para estilizar de forma eficiente suas páginas web. Vamos abordar cada seletor com uma breve explicação e exemplos práticos.</a:t>
            </a:r>
            <a:endParaRPr lang="en-US" sz="2400" dirty="0"/>
          </a:p>
          <a:p>
            <a:endParaRPr lang="pt-BR" dirty="0"/>
          </a:p>
        </p:txBody>
      </p:sp>
      <p:sp>
        <p:nvSpPr>
          <p:cNvPr id="3" name="Subtítulo">
            <a:extLst>
              <a:ext uri="{FF2B5EF4-FFF2-40B4-BE49-F238E27FC236}">
                <a16:creationId xmlns:a16="http://schemas.microsoft.com/office/drawing/2014/main" id="{7F84BF0F-62D1-4516-BF1C-8831AEA45E9B}"/>
              </a:ext>
            </a:extLst>
          </p:cNvPr>
          <p:cNvSpPr txBox="1"/>
          <p:nvPr/>
        </p:nvSpPr>
        <p:spPr>
          <a:xfrm>
            <a:off x="497541" y="2402591"/>
            <a:ext cx="8364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+mj-lt"/>
              </a:rPr>
              <a:t>Introdução</a:t>
            </a:r>
            <a:endParaRPr lang="pt-BR" sz="4800" dirty="0"/>
          </a:p>
        </p:txBody>
      </p:sp>
      <p:sp>
        <p:nvSpPr>
          <p:cNvPr id="2" name="Título">
            <a:extLst>
              <a:ext uri="{FF2B5EF4-FFF2-40B4-BE49-F238E27FC236}">
                <a16:creationId xmlns:a16="http://schemas.microsoft.com/office/drawing/2014/main" id="{F3C1FC2F-CF36-44CA-8069-8582461025AA}"/>
              </a:ext>
            </a:extLst>
          </p:cNvPr>
          <p:cNvSpPr txBox="1"/>
          <p:nvPr/>
        </p:nvSpPr>
        <p:spPr>
          <a:xfrm>
            <a:off x="255494" y="785797"/>
            <a:ext cx="8606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Guia Prático de Seletores CSS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A2BBDA-FD61-40DA-9045-3A979D433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41" y="0"/>
            <a:ext cx="140220" cy="1511939"/>
          </a:xfrm>
          <a:prstGeom prst="rect">
            <a:avLst/>
          </a:prstGeom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B71870-F551-2BE5-8729-001B79C3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CSS: Novos Mundos Visuais - Ciro Batista da Silva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E3D1B4-3E66-E12D-A5FB-9F7842B4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B6E9-283C-4A04-B2D7-5EB4410B44AB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69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5312695-75AA-4D70-A5FE-B2359565A5CB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ítulo">
            <a:extLst>
              <a:ext uri="{FF2B5EF4-FFF2-40B4-BE49-F238E27FC236}">
                <a16:creationId xmlns:a16="http://schemas.microsoft.com/office/drawing/2014/main" id="{9B5C4105-A9F3-4815-AC09-EAB9CEB92867}"/>
              </a:ext>
            </a:extLst>
          </p:cNvPr>
          <p:cNvSpPr txBox="1"/>
          <p:nvPr/>
        </p:nvSpPr>
        <p:spPr>
          <a:xfrm>
            <a:off x="0" y="6899045"/>
            <a:ext cx="96338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latin typeface="Impact" panose="020B0806030902050204" pitchFamily="34" charset="0"/>
              </a:rPr>
              <a:t>Seletor</a:t>
            </a:r>
            <a:r>
              <a:rPr lang="en-US" sz="9600" dirty="0">
                <a:latin typeface="Impact" panose="020B0806030902050204" pitchFamily="34" charset="0"/>
              </a:rPr>
              <a:t> de Tipo (Type Selector)</a:t>
            </a:r>
            <a:endParaRPr lang="pt-BR" dirty="0"/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7B65B1C5-8BD9-4972-B53F-8017FED0ECFA}"/>
              </a:ext>
            </a:extLst>
          </p:cNvPr>
          <p:cNvSpPr txBox="1"/>
          <p:nvPr/>
        </p:nvSpPr>
        <p:spPr>
          <a:xfrm>
            <a:off x="-16328" y="0"/>
            <a:ext cx="9633855" cy="65248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0" dirty="0">
                <a:solidFill>
                  <a:srgbClr val="1F9749"/>
                </a:solidFill>
                <a:latin typeface="Impact" panose="020B0806030902050204" pitchFamily="34" charset="0"/>
              </a:rPr>
              <a:t>01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88FE6-9880-44C8-A729-9A83657766C1}"/>
              </a:ext>
            </a:extLst>
          </p:cNvPr>
          <p:cNvSpPr/>
          <p:nvPr/>
        </p:nvSpPr>
        <p:spPr>
          <a:xfrm>
            <a:off x="1175656" y="9946033"/>
            <a:ext cx="7249886" cy="1890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5B9274-2E4C-AF55-2A05-7368EDE0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CSS: Novos Mundos Visuais - Ciro Batista da Silva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036018-DCDA-55AE-D895-0EDE8EE1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B6E9-283C-4A04-B2D7-5EB4410B44AB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421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">
            <a:extLst>
              <a:ext uri="{FF2B5EF4-FFF2-40B4-BE49-F238E27FC236}">
                <a16:creationId xmlns:a16="http://schemas.microsoft.com/office/drawing/2014/main" id="{3925EB4D-B200-490F-A035-FD59D8139193}"/>
              </a:ext>
            </a:extLst>
          </p:cNvPr>
          <p:cNvSpPr txBox="1"/>
          <p:nvPr/>
        </p:nvSpPr>
        <p:spPr>
          <a:xfrm>
            <a:off x="687720" y="9779770"/>
            <a:ext cx="8348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Neste exemplo, todos os elementos &lt;p&gt; terão o texto na cor azul.</a:t>
            </a:r>
            <a:endParaRPr lang="en-US" sz="2400" dirty="0"/>
          </a:p>
          <a:p>
            <a:endParaRPr lang="pt-BR" dirty="0"/>
          </a:p>
        </p:txBody>
      </p:sp>
      <p:sp>
        <p:nvSpPr>
          <p:cNvPr id="3" name="Subtítulo">
            <a:extLst>
              <a:ext uri="{FF2B5EF4-FFF2-40B4-BE49-F238E27FC236}">
                <a16:creationId xmlns:a16="http://schemas.microsoft.com/office/drawing/2014/main" id="{7F84BF0F-62D1-4516-BF1C-8831AEA45E9B}"/>
              </a:ext>
            </a:extLst>
          </p:cNvPr>
          <p:cNvSpPr txBox="1"/>
          <p:nvPr/>
        </p:nvSpPr>
        <p:spPr>
          <a:xfrm>
            <a:off x="0" y="2011181"/>
            <a:ext cx="83487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</a:rPr>
              <a:t>O seletor de tipo aplica estilos a todos os elementos HTML de um tipo específico.</a:t>
            </a:r>
            <a:endParaRPr lang="pt-BR" dirty="0"/>
          </a:p>
        </p:txBody>
      </p:sp>
      <p:sp>
        <p:nvSpPr>
          <p:cNvPr id="2" name="Título">
            <a:extLst>
              <a:ext uri="{FF2B5EF4-FFF2-40B4-BE49-F238E27FC236}">
                <a16:creationId xmlns:a16="http://schemas.microsoft.com/office/drawing/2014/main" id="{F3C1FC2F-CF36-44CA-8069-8582461025AA}"/>
              </a:ext>
            </a:extLst>
          </p:cNvPr>
          <p:cNvSpPr txBox="1"/>
          <p:nvPr/>
        </p:nvSpPr>
        <p:spPr>
          <a:xfrm>
            <a:off x="687720" y="903185"/>
            <a:ext cx="8402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Impact" panose="020B0806030902050204" pitchFamily="34" charset="0"/>
              </a:rPr>
              <a:t>Seletor de Tipo (Type Selector)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F65AD39-3C72-4D69-981F-A7BBCB92A74C}"/>
              </a:ext>
            </a:extLst>
          </p:cNvPr>
          <p:cNvSpPr/>
          <p:nvPr/>
        </p:nvSpPr>
        <p:spPr>
          <a:xfrm>
            <a:off x="510987" y="0"/>
            <a:ext cx="144000" cy="151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logo_css" descr="Ícone&#10;&#10;Descrição gerada automaticamente">
            <a:extLst>
              <a:ext uri="{FF2B5EF4-FFF2-40B4-BE49-F238E27FC236}">
                <a16:creationId xmlns:a16="http://schemas.microsoft.com/office/drawing/2014/main" id="{385325B6-E24A-D937-DEC7-F7BE5E792D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689"/>
          <a:stretch/>
        </p:blipFill>
        <p:spPr>
          <a:xfrm>
            <a:off x="3535991" y="10421087"/>
            <a:ext cx="2529215" cy="1484352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32F592FA-951D-9802-5159-1F3A6392B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84" y="3227790"/>
            <a:ext cx="8579227" cy="59988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44BD9E48-4145-449B-4936-98551D84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CSS: Novos Mundos Visuais - Ciro Batista da Silva</a:t>
            </a:r>
            <a:endParaRPr lang="pt-BR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F5E38A4-27F6-4302-75EF-D0CA65CF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B6E9-283C-4A04-B2D7-5EB4410B44AB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177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Ebook foi gerado por IA, e diagramado por humano.</a:t>
            </a:r>
            <a:br>
              <a:rPr lang="pt-BR" sz="2400" dirty="0"/>
            </a:br>
            <a:r>
              <a:rPr lang="pt-BR" sz="2400" dirty="0"/>
              <a:t>O passo a passo se encontra no meu Github</a:t>
            </a:r>
          </a:p>
          <a:p>
            <a:pPr algn="ctr"/>
            <a:r>
              <a:rPr lang="pt-BR" sz="4400" dirty="0"/>
              <a:t>.</a:t>
            </a:r>
            <a:br>
              <a:rPr lang="pt-BR" sz="2400" dirty="0"/>
            </a:br>
            <a:r>
              <a:rPr lang="pt-BR" sz="2400" dirty="0"/>
              <a:t>Esse conteúdo foi gerado com fins didáticos de construção, não foi realizado uma validação cuidadosa humana no conteúdo e pode conter erros gerados por uma IA.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269438" y="777781"/>
            <a:ext cx="830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5194B7CE-3343-6082-D5FE-370D98CA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5</a:t>
            </a:fld>
            <a:endParaRPr lang="pt-BR" dirty="0"/>
          </a:p>
        </p:txBody>
      </p:sp>
      <p:pic>
        <p:nvPicPr>
          <p:cNvPr id="14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id="{7695C4A0-10A4-51FD-7FCE-43223D6F6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2874115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id="{4CCAA8B8-6479-A21B-B3AF-4D0014CE7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2874115" y="10006110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00835EE-A170-C4AE-5EE7-9322E1BA6163}"/>
              </a:ext>
            </a:extLst>
          </p:cNvPr>
          <p:cNvSpPr/>
          <p:nvPr/>
        </p:nvSpPr>
        <p:spPr>
          <a:xfrm>
            <a:off x="870768" y="7097501"/>
            <a:ext cx="7562940" cy="64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hlinkClick r:id="rId4"/>
              </a:rPr>
              <a:t>https://github.com/Ciro-TI-System/prompts-recipe-to-create-a-ebook</a:t>
            </a:r>
            <a:endParaRPr lang="pt-BR" b="1" dirty="0"/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53" y="5587726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00960B2-E7D6-EA76-D089-DB5FBFF9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CSS: Novos Mundos Visuais - Ciro Batista da Silva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95141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</TotalTime>
  <Words>234</Words>
  <Application>Microsoft Office PowerPoint</Application>
  <PresentationFormat>Papel A3 (297 x 420 mm)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Impact</vt:lpstr>
      <vt:lpstr>MesloLGS NF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Ciro Batista da Silva</dc:creator>
  <cp:lastModifiedBy>Ciro Batista da Silva</cp:lastModifiedBy>
  <cp:revision>12</cp:revision>
  <dcterms:created xsi:type="dcterms:W3CDTF">2024-05-31T13:48:11Z</dcterms:created>
  <dcterms:modified xsi:type="dcterms:W3CDTF">2024-06-10T14:06:55Z</dcterms:modified>
</cp:coreProperties>
</file>