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Conceito de sinal varia com respeito ao contexto no qual ele está sendo utilizado.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um ponto de vista geral, um sinal é a manifestação de um fenômeno que pode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expresso de forma quantitativa.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representado como uma função de uma ou mais variáveis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independentes e, tipicamente, contém informação acerca da natureza ou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comportamento do fenômeno físico sob consideração. Por exemplo, o sinal de voz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definido por uma função de uma variável (tempo), enquanto o sinal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correspondente a uma imagem pode ser definido por uma função de duas variáveis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(espaço).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Conceito de sinal varia com respeito ao contexto no qual ele esta sendo utilizado.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um ponto de vista geral, um sinal é a manifestação de um fenomeno que pode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expresso de forma quantitativa.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representado como uma funcao de uma ou mais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independentes e, tipicamente, contem informaçao acerca da natureza ou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comportamento do fenomeno fısico sob consideraçao. Por exemplo, o sinal de voz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definido por uma funçao de uma variavel (tempo), enquanto o sinal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correspondente a uma imagem pode ser definido por uma funçao de duas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(espaco).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 domınio temporal, pode-se analisar como as variaçoes do sinal evoluem com 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decorrer do tempo.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contınuo ou discreto: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Em um sinal contınuo, seus estados podem ser definidos em qualquer instante 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tempo, ou seja, sem interrupçao.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discreto é definido por um conjunto de valores enumeraveis ou inteiros, cujo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intervalo depende da natureza do sinal.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podem ainda ser classificados como analogicos ou digitais: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analogicos podem variar continuamente no tempo.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digital pode assumir apenas valores discretos.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Conceito de sinal varia com respeito ao contexto no qual ele esta sendo utilizado.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um ponto de vista geral, um sinal é a manifestação de um fenomeno que pode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expresso de forma quantitativa.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representado como uma funcao de uma ou mais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independentes e, tipicamente, contem informaçao acerca da natureza ou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comportamento do fenomeno fısico sob consideraçao. Por exemplo, o sinal de voz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definido por uma funçao de uma variavel (tempo), enquanto o sinal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correspondente a uma imagem pode ser definido por uma funçao de duas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(espaco).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 domınio temporal, pode-se analisar como as variaçoes do sinal evoluem com 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decorrer do tempo.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contınuo ou discreto: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Em um sinal contınuo, seus estados podem ser definidos em qualquer instante 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tempo, ou seja, sem interrupçao.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discreto é definido por um conjunto de valores enumeraveis ou inteiros, cujo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intervalo depende da natureza do sinal.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podem ainda ser classificados como analogicos ou digitais: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analogicos podem variar continuamente no tempo.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digital pode assumir apenas valores discretos.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3487c1a8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3487c1a8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3487c1a8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3487c1a8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3487c1a8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3487c1a8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3487c1a8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3487c1a8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3487c1a8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3487c1a8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SLIDES_API105391862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SLIDES_API105391862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e84f15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e84f15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3487c1a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3487c1a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3487c1a8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3487c1a8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3487c1a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3487c1a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3487c1a8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3487c1a8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3487c1a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3487c1a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3487c1a8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3487c1a8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3487c1a8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3487c1a8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pencv.org/3.4/d8/d01/group__imgproc__color__conversion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Computacional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- 02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94250" y="3116575"/>
            <a:ext cx="3703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Ciência da Computação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Marlon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HSV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HSV separa as informações de cor (matiz) da intensidade (valor), tornando-o mais robusto às mudanças de iluminação.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Observação: embora os valores RGB sejam normalmente armazenados como números inteiros de 0 a 255, os valores HSV costumam ser normalizados: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Matiz: 0 a 360 (graus) ou 0 a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Saturação: 0 a 1 ou 0% a 100%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Valor: 0 a 1 ou 0% a 100%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Gerais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OpenCV lê imagens no formato BGR por padrão.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 imagens são lidas diretamente como matrizes NumPy, sem necessidade de conversão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conversão do canal de cores é necessária para a exibição correta com Matplotlib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Informações Gerais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Possibilidade de uso da biblioteca PIL (Python Image Library)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Ordem dos canais de cores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PIL: RGB  — OpenCV: BGR  — Matplotlib: RGB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/>
              <a:t>Integração NumPy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PIL requer conversão explícita para array NumPy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OpenCV requer conversão de canal de cores para exibição correta do Matplotlib.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OpenCV lê diretamente a imagem como array NumPy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Informações Gerais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/>
              <a:t>Desempenho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OpenCV geralmente oferece melhor desempenho para tarefas de processamento de imagens.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/>
              <a:t>Facilidade de uso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PIL é mais intuitivo para manipulação básica de imagens.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OpenCV tem uma curva de aprendizado mais acentuada, mas oferece funcionalidades mais avançadas.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Compatibilidade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PIL integra-se perfeitamente com Matplotlib.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Carregue uma imagem usando opencv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converta a imagem para o formato RGB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converta a imagem original para </a:t>
            </a:r>
            <a:r>
              <a:rPr lang="pt-BR"/>
              <a:t>nível</a:t>
            </a:r>
            <a:r>
              <a:rPr lang="pt-BR"/>
              <a:t> de cinza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converta a imagem original para uma imagem binária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converta a imagem original para o sistema HSV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mostre os resultados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PDI - básico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Trabalhando com Imagens e Python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 versão 3 instalada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biblioteca OpenCV instalada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biblioteca Numpy instalada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biblioteca Matplotlib instalada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Trabalhando com Imagens e Python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Lendo arquivo de imagem em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cv2.imread()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Mostrando o </a:t>
            </a:r>
            <a:r>
              <a:rPr lang="pt-BR"/>
              <a:t>conteúdo</a:t>
            </a:r>
            <a:r>
              <a:rPr lang="pt-BR"/>
              <a:t> do arquivo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cv2.imshow()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Binarização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Converter imagens em sinais 0 e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Necessita-se trabalhar com imagens em tons de cinza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Método do Opencv utilizado para conversão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cv2.threshold()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threshold() - retorna o limiar e a imagem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tipos de binarização - limiar simples, limiar adaptativo e Otsu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de Cores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Alterar o sistema de cor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cv2.cvtColor()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Alguns parâmetros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cv2.COLOR_BGR2RGB, cv2.COLOR_BGR2GRAY, cv2.COLOR_RGB2RGBA, cv2.COLOR_BGR2HSV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todos os parâmetros podem ser encontrados aqui: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https://docs.opencv.org/3.4/d8/d01/group__imgproc__color__conversions.html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 em Nível de Cinza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</a:t>
            </a:r>
            <a:r>
              <a:rPr lang="pt-BR"/>
              <a:t>pixels</a:t>
            </a:r>
            <a:r>
              <a:rPr lang="pt-BR"/>
              <a:t> são representados dentro do </a:t>
            </a:r>
            <a:r>
              <a:rPr lang="pt-BR"/>
              <a:t>domínio</a:t>
            </a:r>
            <a:r>
              <a:rPr lang="pt-BR"/>
              <a:t> de 0 a 255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Não guarda o valor da cor, mas somente a intensidade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método: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cv2.cvtColor(image, cv2.COLOR_BGR2GRAY)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 Colorida (RGB)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Diferentemente do formato em nível de cinza, a imagem colorida possui três matrizes, sendo uma em para cada canal (RGB - Red, Green, Blue)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 valores também variam entre 0 e 255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Contudo considera-se a intensidade de cada canal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Comando para leitura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cv2.cvtColor(image, cv2.COLOR_BGR2RGB)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HSV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Matiz (HUE): Representa a própria cor, normalmente variando de 0 a 360 graus.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Saturação (Saturation): Representa a intensidade ou pureza da cor, variando de 0 a 100%.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Valor (Valeu): Representa o brilho da cor, variando de 0 a 100%.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O HSV está mais próximo de como os olhos humanos percebem as cores: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A distinção de matiz é semelhante à forma como nomeamos as cores.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A saturação é como a vivacidade da cor.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valor é semelhante a como percebemos a luz ou a escuridão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