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Conceito de sinal varia com respeito ao contexto no qual ele está sendo utilizado.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 um ponto de vista geral, um sinal é a manifestação de um fenômeno que pode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ser expresso de forma quantitativa.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representado como uma função de uma ou mais variáveis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independentes e, tipicamente, contém informação acerca da natureza ou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comportamento do fenômeno físico sob consideração. Por exemplo, o sinal de voz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pode ser definido por uma função de uma variável (tempo), enquanto o sinal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correspondente a uma imagem pode ser definido por uma função de duas variáveis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(espaço).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Conceito de sinal varia com respeito ao contexto no qual ele esta sendo utilizado.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 um ponto de vista geral, um sinal é a manifestação de um fenomeno que pode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ser expresso de forma quantitativa.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representado como uma funcao de uma ou mais variaveis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independentes e, tipicamente, contem informaçao acerca da natureza ou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comportamento do fenomeno fısico sob consideraçao. Por exemplo, o sinal de voz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pode ser definido por uma funçao de uma variavel (tempo), enquanto o sinal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correspondente a uma imagem pode ser definido por uma funçao de duas variaveis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(espaco).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No domınio temporal, pode-se analisar como as variaçoes do sinal evoluem com 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decorrer do tempo.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contınuo ou discreto: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Em um sinal contınuo, seus estados podem ser definidos em qualquer instante 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tempo, ou seja, sem interrupçao.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discreto é definido por um conjunto de valores enumeraveis ou inteiros, cujo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intervalo depende da natureza do sinal.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Sinais podem ainda ser classificados como analogicos ou digitais: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Sinais analogicos podem variar continuamente no tempo.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digital pode assumir apenas valores discretos.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Conceito de sinal varia com respeito ao contexto no qual ele esta sendo utilizado.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 um ponto de vista geral, um sinal é a manifestação de um fenomeno que pode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ser expresso de forma quantitativa.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representado como uma funcao de uma ou mais variaveis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independentes e, tipicamente, contem informaçao acerca da natureza ou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comportamento do fenomeno fısico sob consideraçao. Por exemplo, o sinal de voz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pode ser definido por uma funçao de uma variavel (tempo), enquanto o sinal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correspondente a uma imagem pode ser definido por uma funçao de duas variaveis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(espaco).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No domınio temporal, pode-se analisar como as variaçoes do sinal evoluem com 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decorrer do tempo.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contınuo ou discreto: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Em um sinal contınuo, seus estados podem ser definidos em qualquer instante 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tempo, ou seja, sem interrupçao.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discreto é definido por um conjunto de valores enumeraveis ou inteiros, cujo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intervalo depende da natureza do sinal.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Sinais podem ainda ser classificados como analogicos ou digitais: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Sinais analogicos podem variar continuamente no tempo.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digital pode assumir apenas valores discretos.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637e7d68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637e7d68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637e7d68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637e7d6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637e7d68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637e7d68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637e7d68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637e7d68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637e7d68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637e7d68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637e7d68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637e7d68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SLIDES_API105391862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SLIDES_API105391862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fe84f15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fe84f15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3487c1a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3487c1a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637e7d68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637e7d68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637e7d6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637e7d6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637e7d6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637e7d6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637e7d68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637e7d6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637e7d68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637e7d68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637e7d68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637e7d68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Computacional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- 03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694250" y="3116575"/>
            <a:ext cx="3703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Curso Ciência da Computação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Marlon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Detector de Pontos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SIFT (Scale-Invariant Feature Transform)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algoritmo que detectam objetos com alteração de escala e rotação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este método retornará os pontos-chave das imagens que serão marcados na imagem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os círculos representam os pontos-chave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100" y="2696950"/>
            <a:ext cx="4102900" cy="23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Detector de Pontos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sift = cv2.SIFT_create()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kp, des = sift.detectAndCompute(gray_image, None)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kp_image = cv2.drawKeypoints(image, kp, None, color=(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0, 255, 0), flags=cv2.DRAW_MATCHES_FLAGS_DRAW_RICH_KEYPOINTS)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cv2.imshow('SIFT', kp_image)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se der erro no método xfeatures2d, será necessário instalar a biblioteca adicional do opencv - </a:t>
            </a:r>
            <a:r>
              <a:rPr i="1" lang="pt-BR"/>
              <a:t>pip install opencv-contrib-python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Detector de Pontos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Detector </a:t>
            </a:r>
            <a:r>
              <a:rPr b="1" lang="pt-BR"/>
              <a:t>FAST (corner detection)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fast = cv2.FastFeatureDetector_create()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fast.setNonmaxSuppression(False)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kp = fast.detect(gray_img, None)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Detector de Pontos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Detector FAST (corner detection)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Algoritmo criado para melhorar a performance da detecção de cantos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Esse algoritmo retorna somente pontos chaves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Isso obriga a utilizar outros algoritmos como o SIFT para determinar os  detectores / características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13" y="2823125"/>
            <a:ext cx="42195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Detector de Pontos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fast = cv2.FastFeatureDetector_create()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fast.setNonmaxSuppression(False)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# Drawing the keypoints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kp = fast.detect(gray_image, None)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kp_image = cv2.drawKeypoints(image, kp, None, color=(0, 255, 0))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implementem todos os algoritmos apresentados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e Caminhos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Detector de Pontos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Detector Harris (detector de vértices)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cv2.cornerHarris(gray_image, blockSize=2, ksize=3, k=0.04)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gray_image = converter imagem cinza para numpy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blockSize = tamanho da vizinhança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ksize = parametro de abertura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k = tipo de revelação do pixel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00126"/>
            <a:ext cx="4260300" cy="217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Detector Harris (detector de vértices)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cada pixel (x,y), é calculada uma matriz de covariância de gradiente 2×2 M(x,y) sobre uma vizinhança blockSize×blockSize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 a matriz M, é calculada a pontuação para cada pixel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realçar é feita uma dilatação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 o limiar desta dilatação é usada para alterar a cor do ponto</a:t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Detector de Pontos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Detector de Pontos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gray_image = np.float32(gray_image)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dst = cv2.cornerHarris(gray_image, 6, 3, 0.04)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img =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dst = cv2.dilate(dst, None)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img[dst &gt; 0.01 * dst.max()] = [0, 255, 0]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Detector de Pontos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Detector </a:t>
            </a:r>
            <a:r>
              <a:rPr b="1" lang="pt-BR"/>
              <a:t>Shi-Tomasi (corner detection)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cv2.goodFeaturesToTrack(image, maxc, Quality, maxD)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image - imagem cinza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maxc - Número máximo de cantos procurados, valor negativo faz procurar todos os cantos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Quality – </a:t>
            </a:r>
            <a:r>
              <a:rPr lang="pt-BR"/>
              <a:t>Parâmetro</a:t>
            </a:r>
            <a:r>
              <a:rPr lang="pt-BR"/>
              <a:t> do </a:t>
            </a:r>
            <a:r>
              <a:rPr lang="pt-BR"/>
              <a:t>nível</a:t>
            </a:r>
            <a:r>
              <a:rPr lang="pt-BR"/>
              <a:t> de qualidade (ideal = 0.01)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maxD – Distância máxima (ideal = 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Detector de Pontos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Detector Shi-Tomasi (corner detection)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outro a</a:t>
            </a:r>
            <a:r>
              <a:rPr lang="pt-BR"/>
              <a:t>lgoritmo de detecção de canto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similar ao algoritmo de detecção de canto de Harris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diferença entre eles será o valor do kernel, fortalecendo os cantos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Detector de Pontos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corners = cv2.goodFeaturesToTrack(gray_image, 50, 0.02, 20)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corners = np.float32(corners)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for item in corners: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x, y = item[0]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x = int(x)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y = int(y)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cv2.circle(img, (x, y), 6, (0, 255, 0), -1)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Detector de Pontos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SIFT (Scale-Invariant Feature Transform)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sift = cv2.SIFT_create()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kp, des = sift.detectAndCompute(gray_img, None)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