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está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fenômeno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função de uma ou mais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contém informação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fenômeno físico sob consideração.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função de uma variável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função de duas variáveis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(espaço).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Conceito de sinal varia com respeito ao contexto no qual ele esta sendo utilizado.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 um ponto de vista geral, um sinal é a manifestação de um fenomeno que pode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expresso de forma quantitativa.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representado como uma funcao de uma ou mais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independentes e, tipicamente, contem informaçao acerca da natureza ou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comportamento do fenomeno fısico sob consideraçao. Por exemplo, o sinal de voz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definido por uma funçao de uma variavel (tempo), enquanto o sinal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correspondente a uma imagem pode ser definido por uma funçao de duas variaveis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(espaco).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No domınio temporal, pode-se analisar como as variaçoes do sinal evoluem com 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decorrer do tempo.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pode ser contınuo ou discreto: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Em um sinal contınuo, seus estados podem ser definidos em qualquer instante 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tempo, ou seja, sem interrupçao.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discreto é definido por um conjunto de valores enumeraveis ou inteiros, cujo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intervalo depende da natureza do sinal.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podem ainda ser classificados como analogicos ou digitais: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Sinais analogicos podem variar continuamente no tempo.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Um sinal digital pode assumir apenas valores discretos.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a84f610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a84f610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a84f610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a84f610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84f610b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a84f610b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SLIDES_API105391862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SLIDES_API105391862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e84f1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e84f1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db65d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db65d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a84f610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a84f610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a84f610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a84f610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84f610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a84f610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84f610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84f610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84f610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84f610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a84f610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a84f610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- 05, 06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94250" y="3116575"/>
            <a:ext cx="3703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Ciência da Computação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Marlon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Watershed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175" y="1187725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Mean Shift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écnica baseada em clusterização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Não aplicada a imagens coloridas, somente em níveis de cinza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Clusterização é o método para agrupar pixels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Técnicas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K-Means, Mean Shift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75" y="315925"/>
            <a:ext cx="6477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😊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</a:t>
            </a:r>
            <a:r>
              <a:rPr lang="pt-BR"/>
              <a:t>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de imagem é a tarefa de encontrar grupos de pixels que “andam juntos”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 estatística, esse problema é conhecido como análise de cluster e é uma área amplamente estudada com centenas de diferentes algoritmos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Técnicas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Limiarização, Contorno ativo, Dividir e conquistar, Deslocamento médio (Mean shift and mode finding)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Limiarizaç</a:t>
            </a:r>
            <a:r>
              <a:rPr lang="pt-BR"/>
              <a:t>ão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00" y="1732313"/>
            <a:ext cx="65913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Contorno Ativo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</a:t>
            </a:r>
            <a:r>
              <a:rPr lang="pt-BR"/>
              <a:t>étodo de segmentação que usa forças de energia e restrições para separar os pixels de interesse de uma imagem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Contornos são os limites que definem a região de interesse em uma imagem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contorno é uma coleção de pontos que foram interpolados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procedimento de interpolação pode ser linear, splines ou polinomial, dependendo de como a curva na imagem é descrita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Modelos: Snake, Gradiente Vector Flow, Ballon, Geometric Active Contour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Contorno Ativo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025" y="1560456"/>
            <a:ext cx="6633150" cy="26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m</a:t>
            </a:r>
            <a:r>
              <a:rPr lang="pt-BR"/>
              <a:t>étodo a imagem é dividida em regiões homogêneas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Cada região então é novamente subdividida até um limite definido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esta primeira etapa, as </a:t>
            </a:r>
            <a:r>
              <a:rPr lang="pt-BR"/>
              <a:t>regiões</a:t>
            </a:r>
            <a:r>
              <a:rPr lang="pt-BR"/>
              <a:t> menores são então mescladas </a:t>
            </a:r>
            <a:r>
              <a:rPr lang="pt-BR"/>
              <a:t>conforme</a:t>
            </a:r>
            <a:r>
              <a:rPr lang="pt-BR"/>
              <a:t> condição satisfeita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Métodos de divisão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Watershed, Divisão de Região, Junção de Região, baseado em Grafos, Agregação </a:t>
            </a:r>
            <a:r>
              <a:rPr lang="pt-BR"/>
              <a:t>Probabilística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Dividir e Conquistar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95" y="134225"/>
            <a:ext cx="4820726" cy="26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569" y="2531200"/>
            <a:ext cx="4364676" cy="25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252413"/>
            <a:ext cx="79533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