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está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fenômeno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função de uma ou mais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contém informação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fenômeno físico sob consideração.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função de uma variável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função de duas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(espaço).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c595f66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c595f66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c595f66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c595f66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595f66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595f66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c595f66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c595f66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595f66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c595f66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c595f66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c595f66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595f66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595f66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105391862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105391862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e84f15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e84f15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c595f6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c595f6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595f66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595f66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595f66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595f66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595f66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595f66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595f66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595f66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595f66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c595f66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c595f66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c595f66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- 07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94250" y="3116575"/>
            <a:ext cx="3703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Ciência da Computação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Marlon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relaç</a:t>
            </a:r>
            <a:r>
              <a:rPr lang="pt-BR"/>
              <a:t>ão a imagens pega cada pixel como ponto vetorial e constrói k-clusters de pixels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Define o valor de 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Define a posição de k aleatoriamente na imagem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Repete os passos 4 e 5 até a convergência ou um número fixo de iterações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Para cada pixel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Encontre a vizinhança do centroid (k)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Marque o pixel para o k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Para cada cluster (k)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centroid = média de todos os pontos determinados para o 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Opencv m</a:t>
            </a:r>
            <a:r>
              <a:rPr lang="pt-BR"/>
              <a:t>étodos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criteria = (cv2.TERM_CRITERIA_EPS + cv2.TERM_CRITERIA_MAX_ITER, 100, 0.85)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k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retval, labels, centers = cv2.kmeans(pixel_vals, k, None, criteria, 10, cv2.KMEANS_RANDOM_CENTERS)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centers = np.uint8(centers)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segmented_data = centers[labels.flatten()] # Mapping labels to center points( RGB 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 reshape data into the original image dimensions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segmented_image = segmented_data.reshape((image.shape))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double cv::kmeans	(	InputArray 	data,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 	K,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InputOutputArray 	bestLabels,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TermCriteria 	criteria,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 	attempts,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 	flags,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OutputArray 	centers = noArray() 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)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bestLabels - vetor que armazena os </a:t>
            </a:r>
            <a:r>
              <a:rPr lang="pt-BR"/>
              <a:t>índices</a:t>
            </a:r>
            <a:r>
              <a:rPr lang="pt-BR"/>
              <a:t> dos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Crit</a:t>
            </a:r>
            <a:r>
              <a:rPr lang="pt-BR"/>
              <a:t>ério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cv2.TERM_CRITERIA_EPS - para a execução se a precisão foi atingida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cv2.TERM_CRITERIA_MAX_ITER - para a execução se a quantidade de iterações foi atingida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100 - numero de iterações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0.85 - precisão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attempts:  especifica o </a:t>
            </a:r>
            <a:r>
              <a:rPr lang="pt-BR"/>
              <a:t>número</a:t>
            </a:r>
            <a:r>
              <a:rPr lang="pt-BR"/>
              <a:t> de vezes que o algoritmo é executado usando diferentes rótulos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flags: este controle é utilizado para especificar como o centro inicial é criado, podendo ser cv.KMEANS_PP_CENTERS ou cv.KMEANS_RANDOM_CENTERS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de exemplo K-Means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x = np.random.randint(25,100,25)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y = np.random.randint(175,255,25)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z = np.hstack((x,y))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z = z.reshape((50,1))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z = np.float32(z)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plt.hist(z,256,[0,256]),plt.show()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criteria = (cv.TERM_CRITERIA_EPS + cv.TERM_CRITERIA_MAX_ITER, 10, 1.0)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flags = cv.KMEANS_RANDOM_CENTERS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959900" y="1147225"/>
            <a:ext cx="403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compactness,labels,centers = cv.kmeans(z,2,None,criteria,10,flags)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= z[labels==0]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 = z[labels==1]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# Now plot 'A' in red, 'B' in blue, 'centers' in yellow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plt.hist(A,256,[0,256],color = 'r')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plt.hist(B,256,[0,256],color = 'b')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plt.hist(centers,32,[0,256],color = 'y')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plt.show()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9625"/>
            <a:ext cx="3997126" cy="32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490" y="809625"/>
            <a:ext cx="3997135" cy="32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</a:t>
            </a:r>
            <a:r>
              <a:rPr lang="pt-BR"/>
              <a:t>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12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</a:t>
            </a:r>
            <a:r>
              <a:rPr lang="pt-BR"/>
              <a:t>ão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binária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54625"/>
            <a:ext cx="85206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Imagem original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638175"/>
            <a:ext cx="3619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Imagem binarizada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638175"/>
            <a:ext cx="3619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Fechamento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(Morfologia Matem</a:t>
            </a:r>
            <a:r>
              <a:rPr lang="pt-BR"/>
              <a:t>ática</a:t>
            </a:r>
            <a:r>
              <a:rPr lang="pt-BR"/>
              <a:t>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638175"/>
            <a:ext cx="3619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Segmentaç</a:t>
            </a:r>
            <a:r>
              <a:rPr lang="pt-BR"/>
              <a:t>ão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638175"/>
            <a:ext cx="3619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Read the image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 = cv2.imread(</a:t>
            </a:r>
            <a:r>
              <a:rPr lang="pt-BR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"coins.png"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Grayscale image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grayscale_image = cv2.cvtColor(image, cv2.COLOR_BGR2GRAY)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Binary image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(thresh, im_bw) = cv2.threshold(grayscale_image,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155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cv2.THRESH_OTSU)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Mathematical Morphology - closing image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kernel = np.ones((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np.uint8)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closing = cv2.morphologyEx(im_bw, cv2.MORPH_CLOSE, kernel, </a:t>
            </a:r>
            <a:r>
              <a:rPr lang="pt-BR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Objects counting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cont_img = closing.copy()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contours, hierarchy = cv2.findContours(cont_img, cv2.RETR_EXTERNAL, cv2.CHAIN_APPROX_SIMPLE)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Definition of objects by area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cnt </a:t>
            </a: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contours: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area = cv2.contourArea(cnt)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area &lt;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area &gt;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len(cnt) &lt;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ellipse = cv2.fitEllipse(cnt)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cv2.ellipse(image, ellipse, (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cv2.imshow(</a:t>
            </a:r>
            <a:r>
              <a:rPr lang="pt-BR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"Detection"</a:t>
            </a:r>
            <a:r>
              <a:rPr lang="pt-BR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image)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agrupamento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Agrupa em k - conjuntos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2132125"/>
            <a:ext cx="5501023" cy="27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k = 5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00" y="157963"/>
            <a:ext cx="4985444" cy="48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