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Economica" panose="020B0604020202020204" charset="0"/>
      <p:regular r:id="rId11"/>
      <p:bold r:id="rId12"/>
      <p:italic r:id="rId13"/>
      <p:boldItalic r:id="rId14"/>
    </p:embeddedFont>
    <p:embeddedFont>
      <p:font typeface="Open Sans" panose="020F0502020204030204" pitchFamily="34" charset="0"/>
      <p:regular r:id="rId15"/>
      <p:bold r:id="rId16"/>
      <p:italic r:id="rId17"/>
      <p:boldItalic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Entered text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Conceito de sinal varia com respeito ao contexto no qual ele está sendo utilizado.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 um ponto de vista geral, um sinal é a manifestação de um fenômeno que pode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ser expresso de forma quantitativa.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representado como uma função de uma ou mais variáveis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independentes e, tipicamente, contém informação acerca da natureza ou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comportamento do fenômeno físico sob consideração. Por exemplo, o sinal de voz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pode ser definido por uma função de uma variável (tempo), enquanto o sinal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correspondente a uma imagem pode ser definido por uma função de duas variáveis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(espaço).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Entered text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Conceito de sinal varia com respeito ao contexto no qual ele esta sendo utilizado.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 um ponto de vista geral, um sinal é a manifestação de um fenomeno que pode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ser expresso de forma quantitativa.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representado como uma funcao de uma ou mais variaveis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independentes e, tipicamente, contem informaçao acerca da natureza ou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comportamento do fenomeno fısico sob consideraçao. Por exemplo, o sinal de voz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pode ser definido por uma funçao de uma variavel (tempo), enquanto o sinal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correspondente a uma imagem pode ser definido por uma funçao de duas variaveis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(espaco).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No domınio temporal, pode-se analisar como as variaçoes do sinal evoluem com o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decorrer do tempo.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contınuo ou discreto: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Em um sinal contınuo, seus estados podem ser definidos em qualquer instante de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tempo, ou seja, sem interrupçao.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discreto é definido por um conjunto de valores enumeraveis ou inteiros, cujo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intervalo depende da natureza do sinal.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Sinais podem ainda ser classificados como analogicos ou digitais: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Sinais analogicos podem variar continuamente no tempo.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digital pode assumir apenas valores discretos.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Entered text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Conceito de sinal varia com respeito ao contexto no qual ele esta sendo utilizado.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 um ponto de vista geral, um sinal é a manifestação de um fenomeno que pode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ser expresso de forma quantitativa.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representado como uma funcao de uma ou mais variaveis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independentes e, tipicamente, contem informaçao acerca da natureza ou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comportamento do fenomeno fısico sob consideraçao. Por exemplo, o sinal de voz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pode ser definido por uma funçao de uma variavel (tempo), enquanto o sinal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correspondente a uma imagem pode ser definido por uma funçao de duas variaveis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(espaco).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No domınio temporal, pode-se analisar como as variaçoes do sinal evoluem com o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decorrer do tempo.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contınuo ou discreto: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Em um sinal contınuo, seus estados podem ser definidos em qualquer instante de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tempo, ou seja, sem interrupçao.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discreto é definido por um conjunto de valores enumeraveis ou inteiros, cujo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intervalo depende da natureza do sinal.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Sinais podem ainda ser classificados como analogicos ou digitais: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Sinais analogicos podem variar continuamente no tempo.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digital pode assumir apenas valores discretos.</a:t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fe84f15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fe84f15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3db65d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3db65da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3db65da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3db65da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3db65da2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3db65da2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3db65da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3db65da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3db65da2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3db65da2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SLIDES_API105391862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SLIDES_API1053918624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TITLE_1_1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0-beta/doc/py_tutorials/py_feature2d/py_matcher/py_matcher.html#match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Computacional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- 04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2694250" y="3116575"/>
            <a:ext cx="3703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Curso Ciência da Computação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Marlon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e Caminhos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Após a identificação dos pontos de interesse e  extração do vetor característico em volta dos pontos de interesse é necessário determinar a correspondência (matching)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segundo passo é determinar  algoritmo a ser utilizado para mensurar essa correspondência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Exemplo, Distância Euclidiana ou descritores característicos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Descritores Característicos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Descritores de característica codificam informações desejada em uma série de números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Essa informação é utilizada para comparar dois vetores ou determinar o percentual de semelhança.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Os descritores podem ser definidos como Local ou Global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Local - próximo ao ponto de interesse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Global - a imagem toda, neste caso, utiliza-se todos os pontos de interesse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49" y="155450"/>
            <a:ext cx="6774299" cy="453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Comparação por Força Bruta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Comparação FLANN (Fast Library for Approximate Nearest Neighbors)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Sequência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Encontre um conjunto de pontos-chave distintos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Defina uma região ao redor de cada ponto-chave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Extraia e normalize o conteúdo da região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Calcule um descritor local da região normalizada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Combine descritores locais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Tarefa 01 - 1 Bim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Monte um algoritmo de força bruta para comparar os pontos de interesse de entre imagens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Referência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https://docs.opencv.org/3.0-beta/doc/py_tutorials/py_feature2d/py_matcher/py_matcher.html#matcher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😊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Microsoft Office PowerPoint</Application>
  <PresentationFormat>Apresentação na tela (16:9)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Economica</vt:lpstr>
      <vt:lpstr>Open Sans</vt:lpstr>
      <vt:lpstr>Arial</vt:lpstr>
      <vt:lpstr>Poppins</vt:lpstr>
      <vt:lpstr>Luxe</vt:lpstr>
      <vt:lpstr>Visão Computacional Aula - 04</vt:lpstr>
      <vt:lpstr>Pontos e Caminhos</vt:lpstr>
      <vt:lpstr>Contexto</vt:lpstr>
      <vt:lpstr>Descritores Característicos</vt:lpstr>
      <vt:lpstr>Apresentação do PowerPoint</vt:lpstr>
      <vt:lpstr>Algoritmos</vt:lpstr>
      <vt:lpstr>Tarefa 01 - 1 Bim</vt:lpstr>
      <vt:lpstr>Obrigado 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ciro nass</dc:creator>
  <cp:lastModifiedBy>CIRO GUILHERME NASS</cp:lastModifiedBy>
  <cp:revision>1</cp:revision>
  <dcterms:modified xsi:type="dcterms:W3CDTF">2024-10-11T18:46:53Z</dcterms:modified>
</cp:coreProperties>
</file>