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1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3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1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3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7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4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7FE16D2-4931-4DC7-82FC-A449644B6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4A5BB0E-981A-4AE3-8F5C-9CF27B8EA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76195C-1D84-8C49-98F6-0D69C633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88" y="1645218"/>
            <a:ext cx="5430623" cy="35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066861D-528D-48D2-AD57-2742E2E7B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4">
            <a:extLst>
              <a:ext uri="{FF2B5EF4-FFF2-40B4-BE49-F238E27FC236}">
                <a16:creationId xmlns:a16="http://schemas.microsoft.com/office/drawing/2014/main" id="{0F3291FD-C71F-4A81-8FEE-08377D065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357187"/>
            <a:ext cx="98774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Kalinsky, Stephen T</cp:lastModifiedBy>
  <cp:revision>1</cp:revision>
  <dcterms:created xsi:type="dcterms:W3CDTF">2020-02-23T18:58:51Z</dcterms:created>
  <dcterms:modified xsi:type="dcterms:W3CDTF">2020-02-23T21:11:36Z</dcterms:modified>
</cp:coreProperties>
</file>