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</p:sldIdLst>
  <p:sldSz cx="12192000" cy="6858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E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-129574" y="-68641"/>
            <a:ext cx="12451148" cy="699528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19693" y="-222614"/>
            <a:ext cx="12431385" cy="13476169"/>
            <a:chOff x="0" y="0"/>
            <a:chExt cx="16575181" cy="1796822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45846" y="0"/>
              <a:ext cx="12398076" cy="17968226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alphaModFix amt="6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575181" cy="16575181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506200" y="6172200"/>
            <a:ext cx="655064" cy="65506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23157"/>
          <a:stretch>
            <a:fillRect/>
          </a:stretch>
        </p:blipFill>
        <p:spPr>
          <a:xfrm flipH="false" flipV="false" rot="0">
            <a:off x="9521468" y="6271577"/>
            <a:ext cx="1984732" cy="48778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775249" y="2944813"/>
            <a:ext cx="46415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Add a heading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75249" y="3751262"/>
            <a:ext cx="464150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Add a subheading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9693" y="-222614"/>
            <a:ext cx="12431385" cy="13476169"/>
            <a:chOff x="0" y="0"/>
            <a:chExt cx="16575181" cy="1796822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45846" y="0"/>
              <a:ext cx="12398076" cy="1796822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alphaModFix amt="6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575181" cy="16575181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0" y="0"/>
            <a:ext cx="12192000" cy="6858000"/>
            <a:chOff x="0" y="0"/>
            <a:chExt cx="4050165" cy="227821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050165" cy="2278218"/>
            </a:xfrm>
            <a:custGeom>
              <a:avLst/>
              <a:gdLst/>
              <a:ahLst/>
              <a:cxnLst/>
              <a:rect r="r" b="b" t="t" l="l"/>
              <a:pathLst>
                <a:path h="2278218" w="4050165">
                  <a:moveTo>
                    <a:pt x="0" y="0"/>
                  </a:moveTo>
                  <a:lnTo>
                    <a:pt x="0" y="2278218"/>
                  </a:lnTo>
                  <a:lnTo>
                    <a:pt x="4050165" y="2278218"/>
                  </a:lnTo>
                  <a:lnTo>
                    <a:pt x="4050165" y="0"/>
                  </a:lnTo>
                  <a:lnTo>
                    <a:pt x="0" y="0"/>
                  </a:lnTo>
                  <a:close/>
                  <a:moveTo>
                    <a:pt x="3989205" y="2217258"/>
                  </a:moveTo>
                  <a:lnTo>
                    <a:pt x="59690" y="2217258"/>
                  </a:lnTo>
                  <a:lnTo>
                    <a:pt x="59690" y="59690"/>
                  </a:lnTo>
                  <a:lnTo>
                    <a:pt x="3989205" y="59690"/>
                  </a:lnTo>
                  <a:lnTo>
                    <a:pt x="3989205" y="2217258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-747580" y="6134100"/>
            <a:ext cx="14194356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23157"/>
          <a:stretch>
            <a:fillRect/>
          </a:stretch>
        </p:blipFill>
        <p:spPr>
          <a:xfrm flipH="false" flipV="false" rot="0">
            <a:off x="9521468" y="6172200"/>
            <a:ext cx="1984732" cy="48778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506200" y="6201193"/>
            <a:ext cx="434982" cy="43498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775249" y="436749"/>
            <a:ext cx="46415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Add a heading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75249" y="1252724"/>
            <a:ext cx="464150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Light"/>
              </a:rPr>
              <a:t>Add a little bit of body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DAE6nwkWeyc</dc:identifier>
  <dcterms:modified xsi:type="dcterms:W3CDTF">2011-08-01T06:04:30Z</dcterms:modified>
  <cp:revision>1</cp:revision>
  <dc:title>Mosquito BITES Preso Template</dc:title>
</cp:coreProperties>
</file>