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Бэтмен</a:t>
            </a:r>
            <a:r>
              <a:rPr lang="ru-RU" dirty="0" smtClean="0"/>
              <a:t> отбивается от своих врагов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99" y="2799114"/>
            <a:ext cx="4470288" cy="32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добавить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Различные бонусы</a:t>
            </a:r>
          </a:p>
          <a:p>
            <a:r>
              <a:rPr lang="ru-RU" dirty="0" smtClean="0"/>
              <a:t>Другие игровые поля</a:t>
            </a:r>
          </a:p>
          <a:p>
            <a:r>
              <a:rPr lang="ru-RU" dirty="0" smtClean="0"/>
              <a:t>Возможность </a:t>
            </a:r>
            <a:r>
              <a:rPr lang="ru-RU" dirty="0" err="1" smtClean="0"/>
              <a:t>кастомизации</a:t>
            </a:r>
            <a:endParaRPr lang="ru-RU" dirty="0" smtClean="0"/>
          </a:p>
          <a:p>
            <a:r>
              <a:rPr lang="ru-RU" dirty="0" smtClean="0"/>
              <a:t>Исправить баги</a:t>
            </a:r>
          </a:p>
          <a:p>
            <a:r>
              <a:rPr lang="ru-RU" dirty="0" smtClean="0"/>
              <a:t>Счет очков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56558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</TotalTime>
  <Words>23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След самолета</vt:lpstr>
      <vt:lpstr>Моя игра</vt:lpstr>
      <vt:lpstr>Суть игры</vt:lpstr>
      <vt:lpstr>Что можно добавить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игра</dc:title>
  <dc:creator>Егор Трифонов</dc:creator>
  <cp:lastModifiedBy>Егор Трифонов</cp:lastModifiedBy>
  <cp:revision>2</cp:revision>
  <dcterms:created xsi:type="dcterms:W3CDTF">2023-01-21T13:34:19Z</dcterms:created>
  <dcterms:modified xsi:type="dcterms:W3CDTF">2023-01-21T13:48:46Z</dcterms:modified>
</cp:coreProperties>
</file>