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3252-4930-48B7-8378-B071615FAC4E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B1EC-E3A9-4768-B2B8-040EE24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36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3252-4930-48B7-8378-B071615FAC4E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B1EC-E3A9-4768-B2B8-040EE24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82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3252-4930-48B7-8378-B071615FAC4E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B1EC-E3A9-4768-B2B8-040EE24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23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3252-4930-48B7-8378-B071615FAC4E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B1EC-E3A9-4768-B2B8-040EE24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98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3252-4930-48B7-8378-B071615FAC4E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B1EC-E3A9-4768-B2B8-040EE24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9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3252-4930-48B7-8378-B071615FAC4E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B1EC-E3A9-4768-B2B8-040EE24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68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3252-4930-48B7-8378-B071615FAC4E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B1EC-E3A9-4768-B2B8-040EE24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3252-4930-48B7-8378-B071615FAC4E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B1EC-E3A9-4768-B2B8-040EE24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3252-4930-48B7-8378-B071615FAC4E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B1EC-E3A9-4768-B2B8-040EE24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27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3252-4930-48B7-8378-B071615FAC4E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B1EC-E3A9-4768-B2B8-040EE24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21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3252-4930-48B7-8378-B071615FAC4E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B1EC-E3A9-4768-B2B8-040EE24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71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3252-4930-48B7-8378-B071615FAC4E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B1EC-E3A9-4768-B2B8-040EE24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3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Telegram-</a:t>
            </a:r>
            <a:r>
              <a:rPr lang="ru-RU" dirty="0" smtClean="0"/>
              <a:t>бот 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en-US" dirty="0" err="1" smtClean="0"/>
              <a:t>Tamagochi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Трифонов Егор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8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Перенос известной по всему миру игрушки в </a:t>
            </a:r>
            <a:r>
              <a:rPr lang="ru-RU" dirty="0" err="1" smtClean="0"/>
              <a:t>телеграм</a:t>
            </a:r>
            <a:r>
              <a:rPr lang="ru-RU" dirty="0" smtClean="0"/>
              <a:t>-бот</a:t>
            </a:r>
          </a:p>
          <a:p>
            <a:r>
              <a:rPr lang="ru-RU" dirty="0" smtClean="0"/>
              <a:t>Возможность иметь доступ к ней просто со своего телефона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3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Папка </a:t>
            </a:r>
            <a:r>
              <a:rPr lang="en-US" dirty="0" smtClean="0"/>
              <a:t>data </a:t>
            </a:r>
            <a:r>
              <a:rPr lang="ru-RU" dirty="0" smtClean="0"/>
              <a:t>с описанием базы</a:t>
            </a:r>
          </a:p>
          <a:p>
            <a:r>
              <a:rPr lang="ru-RU" dirty="0" smtClean="0"/>
              <a:t>Папка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ru-RU" dirty="0" smtClean="0"/>
              <a:t>базой данных</a:t>
            </a:r>
          </a:p>
          <a:p>
            <a:r>
              <a:rPr lang="ru-RU" dirty="0" smtClean="0"/>
              <a:t>Папка </a:t>
            </a:r>
            <a:r>
              <a:rPr lang="en-US" dirty="0" smtClean="0"/>
              <a:t>states </a:t>
            </a:r>
            <a:r>
              <a:rPr lang="ru-RU" dirty="0" smtClean="0"/>
              <a:t>с описанием состояний для машины состояний</a:t>
            </a:r>
          </a:p>
          <a:p>
            <a:r>
              <a:rPr lang="ru-RU" dirty="0" smtClean="0"/>
              <a:t>Файл </a:t>
            </a:r>
            <a:r>
              <a:rPr lang="en-US" dirty="0" smtClean="0"/>
              <a:t>config.py </a:t>
            </a:r>
            <a:r>
              <a:rPr lang="ru-RU" dirty="0" smtClean="0"/>
              <a:t>с </a:t>
            </a:r>
            <a:r>
              <a:rPr lang="ru-RU" dirty="0" err="1" smtClean="0"/>
              <a:t>токеном</a:t>
            </a:r>
            <a:r>
              <a:rPr lang="ru-RU" dirty="0" smtClean="0"/>
              <a:t> </a:t>
            </a:r>
            <a:r>
              <a:rPr lang="ru-RU" dirty="0" err="1" smtClean="0"/>
              <a:t>телеграм</a:t>
            </a:r>
            <a:r>
              <a:rPr lang="ru-RU" dirty="0" smtClean="0"/>
              <a:t>-бота</a:t>
            </a:r>
          </a:p>
          <a:p>
            <a:r>
              <a:rPr lang="ru-RU" dirty="0" smtClean="0"/>
              <a:t>Файл </a:t>
            </a:r>
            <a:r>
              <a:rPr lang="en-US" dirty="0" smtClean="0"/>
              <a:t>markups.py </a:t>
            </a:r>
            <a:r>
              <a:rPr lang="ru-RU" dirty="0" smtClean="0"/>
              <a:t>с описанием специальных клавиатур</a:t>
            </a:r>
          </a:p>
          <a:p>
            <a:r>
              <a:rPr lang="ru-RU" dirty="0" smtClean="0"/>
              <a:t>Файл </a:t>
            </a:r>
            <a:r>
              <a:rPr lang="en-US" dirty="0" smtClean="0"/>
              <a:t>main.py </a:t>
            </a:r>
            <a:r>
              <a:rPr lang="ru-RU" dirty="0" smtClean="0"/>
              <a:t>с описанием главных функций 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8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Aiogram</a:t>
            </a:r>
            <a:r>
              <a:rPr lang="en-US" dirty="0" smtClean="0"/>
              <a:t> – </a:t>
            </a:r>
            <a:r>
              <a:rPr lang="ru-RU" dirty="0" smtClean="0"/>
              <a:t>для создания бота на </a:t>
            </a:r>
            <a:r>
              <a:rPr lang="en-US" dirty="0" smtClean="0"/>
              <a:t>Python</a:t>
            </a:r>
          </a:p>
          <a:p>
            <a:r>
              <a:rPr lang="en-US" dirty="0" err="1" smtClean="0"/>
              <a:t>SQLAlchemy</a:t>
            </a:r>
            <a:r>
              <a:rPr lang="en-US" dirty="0" smtClean="0"/>
              <a:t> – </a:t>
            </a:r>
            <a:r>
              <a:rPr lang="ru-RU" dirty="0" smtClean="0"/>
              <a:t>для работы с базой данных</a:t>
            </a:r>
          </a:p>
          <a:p>
            <a:r>
              <a:rPr lang="en-US" dirty="0" err="1" smtClean="0"/>
              <a:t>Datetime</a:t>
            </a:r>
            <a:r>
              <a:rPr lang="en-US" dirty="0" smtClean="0"/>
              <a:t> – </a:t>
            </a:r>
            <a:r>
              <a:rPr lang="ru-RU" dirty="0" smtClean="0"/>
              <a:t>для работы со временем и датами</a:t>
            </a:r>
          </a:p>
          <a:p>
            <a:r>
              <a:rPr lang="en-US" dirty="0" err="1" smtClean="0"/>
              <a:t>Apscheduler</a:t>
            </a:r>
            <a:r>
              <a:rPr lang="en-US" dirty="0" smtClean="0"/>
              <a:t> – </a:t>
            </a:r>
            <a:r>
              <a:rPr lang="ru-RU" dirty="0" smtClean="0"/>
              <a:t>для вызова функций по расписанию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1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можно ещё очень долго развивать, добавлять больше взаимодействий с питомцем, сделать ему больше характеристик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7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112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Telegram-бот  “Tamagochi”</vt:lpstr>
      <vt:lpstr>Идея проекта</vt:lpstr>
      <vt:lpstr>Реализация проекта</vt:lpstr>
      <vt:lpstr>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Telegram-бот  “Tamagochi”</dc:title>
  <dc:creator>Егор Трифонов</dc:creator>
  <cp:lastModifiedBy>Егор Трифонов</cp:lastModifiedBy>
  <cp:revision>3</cp:revision>
  <dcterms:created xsi:type="dcterms:W3CDTF">2023-04-26T13:02:37Z</dcterms:created>
  <dcterms:modified xsi:type="dcterms:W3CDTF">2023-04-26T13:39:28Z</dcterms:modified>
</cp:coreProperties>
</file>