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1152" y="-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CBE4-4062-4660-B535-2D81C6A2B24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472-EE3B-4233-9E83-46D4E31E0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01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CBE4-4062-4660-B535-2D81C6A2B24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472-EE3B-4233-9E83-46D4E31E0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33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CBE4-4062-4660-B535-2D81C6A2B24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472-EE3B-4233-9E83-46D4E31E0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CBE4-4062-4660-B535-2D81C6A2B24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472-EE3B-4233-9E83-46D4E31E0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27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CBE4-4062-4660-B535-2D81C6A2B24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472-EE3B-4233-9E83-46D4E31E0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95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CBE4-4062-4660-B535-2D81C6A2B24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472-EE3B-4233-9E83-46D4E31E0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3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CBE4-4062-4660-B535-2D81C6A2B24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472-EE3B-4233-9E83-46D4E31E0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691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CBE4-4062-4660-B535-2D81C6A2B24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472-EE3B-4233-9E83-46D4E31E0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2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CBE4-4062-4660-B535-2D81C6A2B24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472-EE3B-4233-9E83-46D4E31E0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63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CBE4-4062-4660-B535-2D81C6A2B24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472-EE3B-4233-9E83-46D4E31E0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65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CBE4-4062-4660-B535-2D81C6A2B24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472-EE3B-4233-9E83-46D4E31E0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12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3CBE4-4062-4660-B535-2D81C6A2B24F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2472-EE3B-4233-9E83-46D4E31E0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43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011826" y="1713470"/>
            <a:ext cx="2990335" cy="3591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4184822" y="1186249"/>
            <a:ext cx="269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Home principal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308389" y="3385236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PRODUCTOS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308389" y="2622035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BUSCADOR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308389" y="4148437"/>
            <a:ext cx="2479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PROMOCIONES, FICHAS TECNICAS, ETC</a:t>
            </a:r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4011826" y="3149256"/>
            <a:ext cx="2990335" cy="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4011825" y="4009253"/>
            <a:ext cx="2990335" cy="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4011824" y="2397211"/>
            <a:ext cx="2990335" cy="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078626" y="1785465"/>
            <a:ext cx="93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LOGO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730309" y="1674511"/>
            <a:ext cx="24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548" y="1970131"/>
            <a:ext cx="1624914" cy="289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5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3654" y="1285103"/>
            <a:ext cx="227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*Si pinchamos en productos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2973859" y="1639330"/>
            <a:ext cx="1153298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324865" y="1037968"/>
            <a:ext cx="1952367" cy="1688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4551405" y="1331269"/>
            <a:ext cx="1499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Pescados</a:t>
            </a:r>
          </a:p>
          <a:p>
            <a:r>
              <a:rPr lang="es-ES" dirty="0"/>
              <a:t>Trading</a:t>
            </a:r>
          </a:p>
          <a:p>
            <a:r>
              <a:rPr lang="es-ES" dirty="0"/>
              <a:t>Masas</a:t>
            </a:r>
          </a:p>
          <a:p>
            <a:r>
              <a:rPr lang="es-ES" dirty="0"/>
              <a:t>todos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6474940" y="1647568"/>
            <a:ext cx="1153298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7764162" y="1037968"/>
            <a:ext cx="1952367" cy="1688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8295502" y="961937"/>
            <a:ext cx="149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Pescados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8149280" y="1469768"/>
            <a:ext cx="1499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Elaborados</a:t>
            </a:r>
          </a:p>
          <a:p>
            <a:r>
              <a:rPr lang="es-ES" dirty="0"/>
              <a:t>Precocinados</a:t>
            </a:r>
          </a:p>
          <a:p>
            <a:r>
              <a:rPr lang="es-ES" dirty="0"/>
              <a:t>Todos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11174915" y="1755901"/>
            <a:ext cx="799073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774356" y="3877362"/>
            <a:ext cx="1153298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2085624" y="3138618"/>
            <a:ext cx="1952367" cy="1688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2462954" y="3138618"/>
            <a:ext cx="149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Elaborados</a:t>
            </a:r>
          </a:p>
        </p:txBody>
      </p:sp>
      <p:cxnSp>
        <p:nvCxnSpPr>
          <p:cNvPr id="18" name="Conector recto 17"/>
          <p:cNvCxnSpPr/>
          <p:nvPr/>
        </p:nvCxnSpPr>
        <p:spPr>
          <a:xfrm flipV="1">
            <a:off x="2417356" y="3657599"/>
            <a:ext cx="92263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2411175" y="3826476"/>
            <a:ext cx="978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411175" y="4048898"/>
            <a:ext cx="1060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411175" y="4279557"/>
            <a:ext cx="1060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5898291" y="3885600"/>
            <a:ext cx="1153298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15bfc38f3ec5c7aa629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511" y="704334"/>
            <a:ext cx="1182422" cy="210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15bfc3901d6f8349228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131" y="2983440"/>
            <a:ext cx="1539261" cy="21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7173096" y="3138618"/>
            <a:ext cx="1952367" cy="1688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455244" y="3163788"/>
            <a:ext cx="177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Ficha de producto</a:t>
            </a:r>
          </a:p>
        </p:txBody>
      </p:sp>
      <p:pic>
        <p:nvPicPr>
          <p:cNvPr id="1028" name="Picture 4" descr="15bfc38e8cac0c0ba2a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72" y="3001836"/>
            <a:ext cx="1436718" cy="211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Elipse 27"/>
          <p:cNvSpPr/>
          <p:nvPr/>
        </p:nvSpPr>
        <p:spPr>
          <a:xfrm>
            <a:off x="3781168" y="4703805"/>
            <a:ext cx="2269523" cy="5519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/>
          <p:cNvSpPr txBox="1"/>
          <p:nvPr/>
        </p:nvSpPr>
        <p:spPr>
          <a:xfrm>
            <a:off x="6068341" y="4941272"/>
            <a:ext cx="2273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</a:t>
            </a:r>
            <a:r>
              <a:rPr lang="es-ES" dirty="0" err="1"/>
              <a:t>tab</a:t>
            </a:r>
            <a:r>
              <a:rPr lang="es-ES" dirty="0"/>
              <a:t> inferior para volver a la home u otra opción.</a:t>
            </a:r>
          </a:p>
        </p:txBody>
      </p:sp>
    </p:spTree>
    <p:extLst>
      <p:ext uri="{BB962C8B-B14F-4D97-AF65-F5344CB8AC3E}">
        <p14:creationId xmlns:p14="http://schemas.microsoft.com/office/powerpoint/2010/main" val="72792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84887" y="1169773"/>
            <a:ext cx="227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*Si pinchamos en buscador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644346" y="897925"/>
            <a:ext cx="1952367" cy="1688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175686" y="897925"/>
            <a:ext cx="149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buscador</a:t>
            </a:r>
          </a:p>
        </p:txBody>
      </p:sp>
      <p:sp>
        <p:nvSpPr>
          <p:cNvPr id="7" name="Almacenamiento de acceso secuencial 6"/>
          <p:cNvSpPr/>
          <p:nvPr/>
        </p:nvSpPr>
        <p:spPr>
          <a:xfrm>
            <a:off x="2858530" y="983737"/>
            <a:ext cx="238897" cy="197708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2726724" y="1262106"/>
            <a:ext cx="741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canal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728783" y="1414506"/>
            <a:ext cx="741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nombre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734962" y="1566906"/>
            <a:ext cx="741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/>
              <a:t>categoria</a:t>
            </a:r>
            <a:endParaRPr lang="es-ES" sz="9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734961" y="1758266"/>
            <a:ext cx="8896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necesidades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734961" y="1935466"/>
            <a:ext cx="741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especie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743199" y="2145657"/>
            <a:ext cx="741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…….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537253" y="2858529"/>
            <a:ext cx="2347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La idea es intentar tener un buscador donde a través de filtros te mostrarán los productos que tienen esas especificaciones.</a:t>
            </a:r>
          </a:p>
          <a:p>
            <a:endParaRPr lang="es-ES" sz="1400" dirty="0"/>
          </a:p>
          <a:p>
            <a:r>
              <a:rPr lang="es-ES" sz="1400" dirty="0" err="1"/>
              <a:t>p.ej</a:t>
            </a:r>
            <a:r>
              <a:rPr lang="es-ES" sz="1400" dirty="0"/>
              <a:t>: </a:t>
            </a:r>
          </a:p>
          <a:p>
            <a:endParaRPr lang="es-ES" sz="1400"/>
          </a:p>
          <a:p>
            <a:r>
              <a:rPr lang="es-ES" sz="1400"/>
              <a:t>-</a:t>
            </a:r>
            <a:r>
              <a:rPr lang="es-ES" sz="1400" dirty="0"/>
              <a:t>Especie: Pescado</a:t>
            </a:r>
          </a:p>
          <a:p>
            <a:r>
              <a:rPr lang="es-ES" sz="1400" dirty="0"/>
              <a:t>-Precio: Entre 1,5 €- 2€</a:t>
            </a:r>
          </a:p>
          <a:p>
            <a:endParaRPr lang="es-ES" sz="1400" dirty="0"/>
          </a:p>
          <a:p>
            <a:r>
              <a:rPr lang="es-ES" sz="1400" dirty="0"/>
              <a:t>Te aparecerán todos los productos que hay en el Excel que enviamos que tengan esos filtros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097426" y="2284286"/>
            <a:ext cx="1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Siguiente</a:t>
            </a: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4885037" y="3603710"/>
            <a:ext cx="1326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056" y="3087148"/>
            <a:ext cx="3230489" cy="2055303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>
          <a:xfrm>
            <a:off x="4674972" y="1645338"/>
            <a:ext cx="646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5397211" y="935769"/>
            <a:ext cx="1603498" cy="1688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/>
          <p:cNvSpPr txBox="1"/>
          <p:nvPr/>
        </p:nvSpPr>
        <p:spPr>
          <a:xfrm>
            <a:off x="5475469" y="907764"/>
            <a:ext cx="145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Lista de productos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5646923" y="1414506"/>
            <a:ext cx="1128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5646923" y="1612878"/>
            <a:ext cx="847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5646923" y="1816104"/>
            <a:ext cx="847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 descr="15bfc3901d6f8349228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59" y="1032239"/>
            <a:ext cx="1105912" cy="15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8233553" y="971726"/>
            <a:ext cx="1952367" cy="1688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8233552" y="983737"/>
            <a:ext cx="2095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Ficha de producto</a:t>
            </a:r>
          </a:p>
        </p:txBody>
      </p:sp>
      <p:pic>
        <p:nvPicPr>
          <p:cNvPr id="32" name="Picture 4" descr="15bfc38e8cac0c0ba2a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920" y="589078"/>
            <a:ext cx="1436718" cy="211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30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84887" y="1169773"/>
            <a:ext cx="2273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*Si pinchamos en promociones, fichas técnicas, </a:t>
            </a:r>
            <a:r>
              <a:rPr lang="es-ES" dirty="0" err="1"/>
              <a:t>etc</a:t>
            </a:r>
            <a:endParaRPr lang="es-ES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3271706" y="1711354"/>
            <a:ext cx="2558643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6098796" y="1169773"/>
            <a:ext cx="4781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Aparecerá toda la información de las promociones disponibles con imágenes, fichas técnicas para descargar y catálogos.</a:t>
            </a:r>
          </a:p>
        </p:txBody>
      </p:sp>
    </p:spTree>
    <p:extLst>
      <p:ext uri="{BB962C8B-B14F-4D97-AF65-F5344CB8AC3E}">
        <p14:creationId xmlns:p14="http://schemas.microsoft.com/office/powerpoint/2010/main" val="217699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142</Words>
  <Application>Microsoft Office PowerPoint</Application>
  <PresentationFormat>Panorámica</PresentationFormat>
  <Paragraphs>39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Campelo</dc:creator>
  <cp:lastModifiedBy>Usuario de Windows</cp:lastModifiedBy>
  <cp:revision>3</cp:revision>
  <dcterms:created xsi:type="dcterms:W3CDTF">2017-05-12T10:45:21Z</dcterms:created>
  <dcterms:modified xsi:type="dcterms:W3CDTF">2017-05-20T14:07:18Z</dcterms:modified>
</cp:coreProperties>
</file>