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257" r:id="rId4"/>
    <p:sldId id="258" r:id="rId5"/>
    <p:sldId id="259" r:id="rId6"/>
    <p:sldId id="260" r:id="rId7"/>
    <p:sldId id="276" r:id="rId8"/>
    <p:sldId id="278" r:id="rId9"/>
    <p:sldId id="274" r:id="rId10"/>
    <p:sldId id="275" r:id="rId11"/>
    <p:sldId id="261" r:id="rId12"/>
    <p:sldId id="262" r:id="rId13"/>
    <p:sldId id="263" r:id="rId14"/>
    <p:sldId id="264" r:id="rId15"/>
    <p:sldId id="265" r:id="rId16"/>
    <p:sldId id="266" r:id="rId17"/>
    <p:sldId id="271" r:id="rId18"/>
    <p:sldId id="277" r:id="rId19"/>
    <p:sldId id="267" r:id="rId20"/>
    <p:sldId id="268" r:id="rId21"/>
    <p:sldId id="269" r:id="rId22"/>
    <p:sldId id="273" r:id="rId23"/>
    <p:sldId id="270" r:id="rId24"/>
    <p:sldId id="272" r:id="rId25"/>
    <p:sldId id="279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>
      <p:ext uri="{19B8F6BF-5375-455C-9EA6-DF929625EA0E}">
        <p15:presenceInfo xmlns:p15="http://schemas.microsoft.com/office/powerpoint/2012/main" userId="Kate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BF2"/>
    <a:srgbClr val="049FD9"/>
    <a:srgbClr val="1FAED4"/>
    <a:srgbClr val="72C059"/>
    <a:srgbClr val="B2D171"/>
    <a:srgbClr val="B8E1D0"/>
    <a:srgbClr val="26194B"/>
    <a:srgbClr val="9891A0"/>
    <a:srgbClr val="113074"/>
    <a:srgbClr val="16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367F0-4719-4839-8D33-4B3BFD0430F1}" v="509" dt="2020-09-21T17:39:22.964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646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475" y="91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2756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Prado (heprado)" userId="9a95db44-5883-4ea5-b997-1962061eea49" providerId="ADAL" clId="{8F4367F0-4719-4839-8D33-4B3BFD0430F1}"/>
    <pc:docChg chg="modSld sldOrd">
      <pc:chgData name="Henrique Prado (heprado)" userId="9a95db44-5883-4ea5-b997-1962061eea49" providerId="ADAL" clId="{8F4367F0-4719-4839-8D33-4B3BFD0430F1}" dt="2020-09-21T17:39:22.964" v="512" actId="767"/>
      <pc:docMkLst>
        <pc:docMk/>
      </pc:docMkLst>
      <pc:sldChg chg="modSp">
        <pc:chgData name="Henrique Prado (heprado)" userId="9a95db44-5883-4ea5-b997-1962061eea49" providerId="ADAL" clId="{8F4367F0-4719-4839-8D33-4B3BFD0430F1}" dt="2020-09-21T11:58:16.161" v="0" actId="207"/>
        <pc:sldMkLst>
          <pc:docMk/>
          <pc:sldMk cId="3443596683" sldId="258"/>
        </pc:sldMkLst>
        <pc:spChg chg="mod">
          <ac:chgData name="Henrique Prado (heprado)" userId="9a95db44-5883-4ea5-b997-1962061eea49" providerId="ADAL" clId="{8F4367F0-4719-4839-8D33-4B3BFD0430F1}" dt="2020-09-21T11:58:16.161" v="0" actId="207"/>
          <ac:spMkLst>
            <pc:docMk/>
            <pc:sldMk cId="3443596683" sldId="258"/>
            <ac:spMk id="3" creationId="{DDA88229-20B3-4E17-AFC3-85B128370E7D}"/>
          </ac:spMkLst>
        </pc:spChg>
      </pc:sldChg>
      <pc:sldChg chg="addSp">
        <pc:chgData name="Henrique Prado (heprado)" userId="9a95db44-5883-4ea5-b997-1962061eea49" providerId="ADAL" clId="{8F4367F0-4719-4839-8D33-4B3BFD0430F1}" dt="2020-09-21T16:37:04.426" v="14"/>
        <pc:sldMkLst>
          <pc:docMk/>
          <pc:sldMk cId="1030575751" sldId="264"/>
        </pc:sldMkLst>
        <pc:picChg chg="add">
          <ac:chgData name="Henrique Prado (heprado)" userId="9a95db44-5883-4ea5-b997-1962061eea49" providerId="ADAL" clId="{8F4367F0-4719-4839-8D33-4B3BFD0430F1}" dt="2020-09-21T16:32:16.390" v="11"/>
          <ac:picMkLst>
            <pc:docMk/>
            <pc:sldMk cId="1030575751" sldId="264"/>
            <ac:picMk id="3" creationId="{A92EBD39-B507-44D4-A511-666A6F61DEB3}"/>
          </ac:picMkLst>
        </pc:picChg>
        <pc:picChg chg="add">
          <ac:chgData name="Henrique Prado (heprado)" userId="9a95db44-5883-4ea5-b997-1962061eea49" providerId="ADAL" clId="{8F4367F0-4719-4839-8D33-4B3BFD0430F1}" dt="2020-09-21T16:35:27.363" v="12"/>
          <ac:picMkLst>
            <pc:docMk/>
            <pc:sldMk cId="1030575751" sldId="264"/>
            <ac:picMk id="16" creationId="{65F0B4CC-09B9-4385-8789-4C243BF6284E}"/>
          </ac:picMkLst>
        </pc:picChg>
        <pc:picChg chg="add">
          <ac:chgData name="Henrique Prado (heprado)" userId="9a95db44-5883-4ea5-b997-1962061eea49" providerId="ADAL" clId="{8F4367F0-4719-4839-8D33-4B3BFD0430F1}" dt="2020-09-21T16:36:53.014" v="13"/>
          <ac:picMkLst>
            <pc:docMk/>
            <pc:sldMk cId="1030575751" sldId="264"/>
            <ac:picMk id="19" creationId="{F97CB89B-BF5D-47B4-B1C0-EB76FFA50090}"/>
          </ac:picMkLst>
        </pc:picChg>
        <pc:picChg chg="add">
          <ac:chgData name="Henrique Prado (heprado)" userId="9a95db44-5883-4ea5-b997-1962061eea49" providerId="ADAL" clId="{8F4367F0-4719-4839-8D33-4B3BFD0430F1}" dt="2020-09-21T16:37:04.426" v="14"/>
          <ac:picMkLst>
            <pc:docMk/>
            <pc:sldMk cId="1030575751" sldId="264"/>
            <ac:picMk id="20" creationId="{21400463-EAC3-45A5-9FA5-B98E309D4CA9}"/>
          </ac:picMkLst>
        </pc:picChg>
      </pc:sldChg>
      <pc:sldChg chg="addSp delSp modSp">
        <pc:chgData name="Henrique Prado (heprado)" userId="9a95db44-5883-4ea5-b997-1962061eea49" providerId="ADAL" clId="{8F4367F0-4719-4839-8D33-4B3BFD0430F1}" dt="2020-09-21T17:14:39.938" v="22"/>
        <pc:sldMkLst>
          <pc:docMk/>
          <pc:sldMk cId="1510903663" sldId="266"/>
        </pc:sldMkLst>
        <pc:spChg chg="add mod">
          <ac:chgData name="Henrique Prado (heprado)" userId="9a95db44-5883-4ea5-b997-1962061eea49" providerId="ADAL" clId="{8F4367F0-4719-4839-8D33-4B3BFD0430F1}" dt="2020-09-21T16:22:27.085" v="9" actId="767"/>
          <ac:spMkLst>
            <pc:docMk/>
            <pc:sldMk cId="1510903663" sldId="266"/>
            <ac:spMk id="5" creationId="{FE1324A9-877C-4163-83B9-2E3469B8BBDF}"/>
          </ac:spMkLst>
        </pc:spChg>
        <pc:picChg chg="add">
          <ac:chgData name="Henrique Prado (heprado)" userId="9a95db44-5883-4ea5-b997-1962061eea49" providerId="ADAL" clId="{8F4367F0-4719-4839-8D33-4B3BFD0430F1}" dt="2020-09-21T16:23:26.666" v="10"/>
          <ac:picMkLst>
            <pc:docMk/>
            <pc:sldMk cId="1510903663" sldId="266"/>
            <ac:picMk id="6" creationId="{5807FD47-C765-4B78-A0FB-DD4F35E4EA25}"/>
          </ac:picMkLst>
        </pc:picChg>
        <pc:picChg chg="add del">
          <ac:chgData name="Henrique Prado (heprado)" userId="9a95db44-5883-4ea5-b997-1962061eea49" providerId="ADAL" clId="{8F4367F0-4719-4839-8D33-4B3BFD0430F1}" dt="2020-09-21T17:14:39.938" v="22"/>
          <ac:picMkLst>
            <pc:docMk/>
            <pc:sldMk cId="1510903663" sldId="266"/>
            <ac:picMk id="8" creationId="{F1206925-9DCA-4AB4-A33E-2E439BE9032D}"/>
          </ac:picMkLst>
        </pc:picChg>
      </pc:sldChg>
      <pc:sldChg chg="ord">
        <pc:chgData name="Henrique Prado (heprado)" userId="9a95db44-5883-4ea5-b997-1962061eea49" providerId="ADAL" clId="{8F4367F0-4719-4839-8D33-4B3BFD0430F1}" dt="2020-09-21T12:24:20.776" v="8"/>
        <pc:sldMkLst>
          <pc:docMk/>
          <pc:sldMk cId="1486239689" sldId="274"/>
        </pc:sldMkLst>
      </pc:sldChg>
      <pc:sldChg chg="ord">
        <pc:chgData name="Henrique Prado (heprado)" userId="9a95db44-5883-4ea5-b997-1962061eea49" providerId="ADAL" clId="{8F4367F0-4719-4839-8D33-4B3BFD0430F1}" dt="2020-09-21T12:00:55.502" v="2"/>
        <pc:sldMkLst>
          <pc:docMk/>
          <pc:sldMk cId="1575809560" sldId="275"/>
        </pc:sldMkLst>
      </pc:sldChg>
      <pc:sldChg chg="addSp delSp modSp ord">
        <pc:chgData name="Henrique Prado (heprado)" userId="9a95db44-5883-4ea5-b997-1962061eea49" providerId="ADAL" clId="{8F4367F0-4719-4839-8D33-4B3BFD0430F1}" dt="2020-09-21T16:53:07.640" v="20"/>
        <pc:sldMkLst>
          <pc:docMk/>
          <pc:sldMk cId="803775395" sldId="276"/>
        </pc:sldMkLst>
        <pc:spChg chg="add del mod">
          <ac:chgData name="Henrique Prado (heprado)" userId="9a95db44-5883-4ea5-b997-1962061eea49" providerId="ADAL" clId="{8F4367F0-4719-4839-8D33-4B3BFD0430F1}" dt="2020-09-21T12:14:13.466" v="5"/>
          <ac:spMkLst>
            <pc:docMk/>
            <pc:sldMk cId="803775395" sldId="276"/>
            <ac:spMk id="5" creationId="{B0D6EFF1-53B2-4EE7-B5AF-11C6A409916C}"/>
          </ac:spMkLst>
        </pc:spChg>
        <pc:spChg chg="add mod">
          <ac:chgData name="Henrique Prado (heprado)" userId="9a95db44-5883-4ea5-b997-1962061eea49" providerId="ADAL" clId="{8F4367F0-4719-4839-8D33-4B3BFD0430F1}" dt="2020-09-21T12:14:19.305" v="6" actId="767"/>
          <ac:spMkLst>
            <pc:docMk/>
            <pc:sldMk cId="803775395" sldId="276"/>
            <ac:spMk id="6" creationId="{83164716-1DC5-4960-9BA4-495831394833}"/>
          </ac:spMkLst>
        </pc:spChg>
        <pc:picChg chg="add">
          <ac:chgData name="Henrique Prado (heprado)" userId="9a95db44-5883-4ea5-b997-1962061eea49" providerId="ADAL" clId="{8F4367F0-4719-4839-8D33-4B3BFD0430F1}" dt="2020-09-21T12:12:45.951" v="3"/>
          <ac:picMkLst>
            <pc:docMk/>
            <pc:sldMk cId="803775395" sldId="276"/>
            <ac:picMk id="3" creationId="{E48D503A-5AC1-42A4-98CE-F05C80445B02}"/>
          </ac:picMkLst>
        </pc:picChg>
        <pc:picChg chg="add">
          <ac:chgData name="Henrique Prado (heprado)" userId="9a95db44-5883-4ea5-b997-1962061eea49" providerId="ADAL" clId="{8F4367F0-4719-4839-8D33-4B3BFD0430F1}" dt="2020-09-21T16:52:13.815" v="15"/>
          <ac:picMkLst>
            <pc:docMk/>
            <pc:sldMk cId="803775395" sldId="276"/>
            <ac:picMk id="7" creationId="{D91DA742-778C-42C4-949D-540A240AD0CA}"/>
          </ac:picMkLst>
        </pc:picChg>
        <pc:picChg chg="add del mod">
          <ac:chgData name="Henrique Prado (heprado)" userId="9a95db44-5883-4ea5-b997-1962061eea49" providerId="ADAL" clId="{8F4367F0-4719-4839-8D33-4B3BFD0430F1}" dt="2020-09-21T16:52:47.045" v="17"/>
          <ac:picMkLst>
            <pc:docMk/>
            <pc:sldMk cId="803775395" sldId="276"/>
            <ac:picMk id="9" creationId="{6AAED099-80B7-4F5D-931A-EF7B7186AD39}"/>
          </ac:picMkLst>
        </pc:picChg>
        <pc:picChg chg="add del mod">
          <ac:chgData name="Henrique Prado (heprado)" userId="9a95db44-5883-4ea5-b997-1962061eea49" providerId="ADAL" clId="{8F4367F0-4719-4839-8D33-4B3BFD0430F1}" dt="2020-09-21T16:52:58.117" v="19"/>
          <ac:picMkLst>
            <pc:docMk/>
            <pc:sldMk cId="803775395" sldId="276"/>
            <ac:picMk id="11" creationId="{6BA0046D-2365-479E-AAAF-0639E2BA135C}"/>
          </ac:picMkLst>
        </pc:picChg>
        <pc:picChg chg="add mod">
          <ac:chgData name="Henrique Prado (heprado)" userId="9a95db44-5883-4ea5-b997-1962061eea49" providerId="ADAL" clId="{8F4367F0-4719-4839-8D33-4B3BFD0430F1}" dt="2020-09-21T16:53:07.640" v="20"/>
          <ac:picMkLst>
            <pc:docMk/>
            <pc:sldMk cId="803775395" sldId="276"/>
            <ac:picMk id="13" creationId="{45D0F3E8-FBCB-4B9C-802F-09644DACD788}"/>
          </ac:picMkLst>
        </pc:picChg>
      </pc:sldChg>
      <pc:sldChg chg="addSp modSp modAnim">
        <pc:chgData name="Henrique Prado (heprado)" userId="9a95db44-5883-4ea5-b997-1962061eea49" providerId="ADAL" clId="{8F4367F0-4719-4839-8D33-4B3BFD0430F1}" dt="2020-09-21T17:22:16.714" v="496"/>
        <pc:sldMkLst>
          <pc:docMk/>
          <pc:sldMk cId="3422633009" sldId="277"/>
        </pc:sldMkLst>
        <pc:spChg chg="add mod">
          <ac:chgData name="Henrique Prado (heprado)" userId="9a95db44-5883-4ea5-b997-1962061eea49" providerId="ADAL" clId="{8F4367F0-4719-4839-8D33-4B3BFD0430F1}" dt="2020-09-21T17:21:16.627" v="493" actId="255"/>
          <ac:spMkLst>
            <pc:docMk/>
            <pc:sldMk cId="3422633009" sldId="277"/>
            <ac:spMk id="4" creationId="{86C4FDEC-EFCC-4C54-BFB5-AF9DE585E7AC}"/>
          </ac:spMkLst>
        </pc:spChg>
        <pc:spChg chg="add mod">
          <ac:chgData name="Henrique Prado (heprado)" userId="9a95db44-5883-4ea5-b997-1962061eea49" providerId="ADAL" clId="{8F4367F0-4719-4839-8D33-4B3BFD0430F1}" dt="2020-09-21T17:21:08.354" v="492" actId="255"/>
          <ac:spMkLst>
            <pc:docMk/>
            <pc:sldMk cId="3422633009" sldId="277"/>
            <ac:spMk id="5" creationId="{9FB2AE7F-7483-4136-AE1F-017376C99227}"/>
          </ac:spMkLst>
        </pc:spChg>
        <pc:spChg chg="add mod">
          <ac:chgData name="Henrique Prado (heprado)" userId="9a95db44-5883-4ea5-b997-1962061eea49" providerId="ADAL" clId="{8F4367F0-4719-4839-8D33-4B3BFD0430F1}" dt="2020-09-21T17:21:36.801" v="495" actId="255"/>
          <ac:spMkLst>
            <pc:docMk/>
            <pc:sldMk cId="3422633009" sldId="277"/>
            <ac:spMk id="6" creationId="{91497A75-07EF-47E5-8FC9-6F799607AAE0}"/>
          </ac:spMkLst>
        </pc:spChg>
        <pc:spChg chg="add mod">
          <ac:chgData name="Henrique Prado (heprado)" userId="9a95db44-5883-4ea5-b997-1962061eea49" providerId="ADAL" clId="{8F4367F0-4719-4839-8D33-4B3BFD0430F1}" dt="2020-09-21T17:21:22.195" v="494" actId="255"/>
          <ac:spMkLst>
            <pc:docMk/>
            <pc:sldMk cId="3422633009" sldId="277"/>
            <ac:spMk id="7" creationId="{12E027A9-0691-479D-8FD3-133EE20B2336}"/>
          </ac:spMkLst>
        </pc:spChg>
        <pc:spChg chg="add mod">
          <ac:chgData name="Henrique Prado (heprado)" userId="9a95db44-5883-4ea5-b997-1962061eea49" providerId="ADAL" clId="{8F4367F0-4719-4839-8D33-4B3BFD0430F1}" dt="2020-09-21T17:16:52.795" v="40" actId="20577"/>
          <ac:spMkLst>
            <pc:docMk/>
            <pc:sldMk cId="3422633009" sldId="277"/>
            <ac:spMk id="8" creationId="{5271257A-46D1-41AA-9105-28AEBE12F7CA}"/>
          </ac:spMkLst>
        </pc:spChg>
        <pc:spChg chg="add mod">
          <ac:chgData name="Henrique Prado (heprado)" userId="9a95db44-5883-4ea5-b997-1962061eea49" providerId="ADAL" clId="{8F4367F0-4719-4839-8D33-4B3BFD0430F1}" dt="2020-09-21T17:16:45.589" v="29" actId="20577"/>
          <ac:spMkLst>
            <pc:docMk/>
            <pc:sldMk cId="3422633009" sldId="277"/>
            <ac:spMk id="9" creationId="{05B61B3B-FEFB-46E0-A9AB-CC19AE876431}"/>
          </ac:spMkLst>
        </pc:spChg>
        <pc:spChg chg="add mod">
          <ac:chgData name="Henrique Prado (heprado)" userId="9a95db44-5883-4ea5-b997-1962061eea49" providerId="ADAL" clId="{8F4367F0-4719-4839-8D33-4B3BFD0430F1}" dt="2020-09-21T17:17:04.192" v="63" actId="20577"/>
          <ac:spMkLst>
            <pc:docMk/>
            <pc:sldMk cId="3422633009" sldId="277"/>
            <ac:spMk id="10" creationId="{06EA9E34-81BE-47F6-8F1D-750B50FE4674}"/>
          </ac:spMkLst>
        </pc:spChg>
        <pc:spChg chg="add mod">
          <ac:chgData name="Henrique Prado (heprado)" userId="9a95db44-5883-4ea5-b997-1962061eea49" providerId="ADAL" clId="{8F4367F0-4719-4839-8D33-4B3BFD0430F1}" dt="2020-09-21T17:16:57.354" v="50" actId="20577"/>
          <ac:spMkLst>
            <pc:docMk/>
            <pc:sldMk cId="3422633009" sldId="277"/>
            <ac:spMk id="11" creationId="{B40564A2-8701-4DE6-9F7D-CB32666C707B}"/>
          </ac:spMkLst>
        </pc:spChg>
        <pc:spChg chg="add mod">
          <ac:chgData name="Henrique Prado (heprado)" userId="9a95db44-5883-4ea5-b997-1962061eea49" providerId="ADAL" clId="{8F4367F0-4719-4839-8D33-4B3BFD0430F1}" dt="2020-09-21T17:16:29.611" v="24"/>
          <ac:spMkLst>
            <pc:docMk/>
            <pc:sldMk cId="3422633009" sldId="277"/>
            <ac:spMk id="12" creationId="{1C0365FC-7A7C-4978-8A47-ADBE61A4C6EE}"/>
          </ac:spMkLst>
        </pc:spChg>
        <pc:picChg chg="add">
          <ac:chgData name="Henrique Prado (heprado)" userId="9a95db44-5883-4ea5-b997-1962061eea49" providerId="ADAL" clId="{8F4367F0-4719-4839-8D33-4B3BFD0430F1}" dt="2020-09-21T17:14:42.524" v="23"/>
          <ac:picMkLst>
            <pc:docMk/>
            <pc:sldMk cId="3422633009" sldId="277"/>
            <ac:picMk id="3" creationId="{CC2107C1-00A3-4AEB-8A96-A975D45DA3AB}"/>
          </ac:picMkLst>
        </pc:picChg>
        <pc:picChg chg="add mod">
          <ac:chgData name="Henrique Prado (heprado)" userId="9a95db44-5883-4ea5-b997-1962061eea49" providerId="ADAL" clId="{8F4367F0-4719-4839-8D33-4B3BFD0430F1}" dt="2020-09-21T17:22:16.714" v="496"/>
          <ac:picMkLst>
            <pc:docMk/>
            <pc:sldMk cId="3422633009" sldId="277"/>
            <ac:picMk id="14" creationId="{C5EF0DA0-43F6-45FC-9A3C-4ED6C12D507F}"/>
          </ac:picMkLst>
        </pc:picChg>
      </pc:sldChg>
      <pc:sldChg chg="addSp modSp">
        <pc:chgData name="Henrique Prado (heprado)" userId="9a95db44-5883-4ea5-b997-1962061eea49" providerId="ADAL" clId="{8F4367F0-4719-4839-8D33-4B3BFD0430F1}" dt="2020-09-21T17:39:22.964" v="512" actId="767"/>
        <pc:sldMkLst>
          <pc:docMk/>
          <pc:sldMk cId="1685189037" sldId="278"/>
        </pc:sldMkLst>
        <pc:spChg chg="mod">
          <ac:chgData name="Henrique Prado (heprado)" userId="9a95db44-5883-4ea5-b997-1962061eea49" providerId="ADAL" clId="{8F4367F0-4719-4839-8D33-4B3BFD0430F1}" dt="2020-09-21T17:31:27.830" v="503" actId="1076"/>
          <ac:spMkLst>
            <pc:docMk/>
            <pc:sldMk cId="1685189037" sldId="278"/>
            <ac:spMk id="2" creationId="{EFFD2199-C0D6-44F7-9884-A0F9344CE4F3}"/>
          </ac:spMkLst>
        </pc:spChg>
        <pc:spChg chg="add mod">
          <ac:chgData name="Henrique Prado (heprado)" userId="9a95db44-5883-4ea5-b997-1962061eea49" providerId="ADAL" clId="{8F4367F0-4719-4839-8D33-4B3BFD0430F1}" dt="2020-09-21T17:25:36.273" v="497" actId="767"/>
          <ac:spMkLst>
            <pc:docMk/>
            <pc:sldMk cId="1685189037" sldId="278"/>
            <ac:spMk id="7" creationId="{952F56A3-59C2-4D18-8F4B-1CE2E59541D2}"/>
          </ac:spMkLst>
        </pc:spChg>
        <pc:spChg chg="add 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10" creationId="{1329BD58-128B-4858-9DB7-FCD0073DE6B6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18" creationId="{D3DFE5F8-A9D1-40F9-9199-1ABAF617CB83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19" creationId="{245CE8FC-818F-445A-9746-2A8A90956F76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0" creationId="{5E4BA226-AA69-467E-B10D-D1ABC479B47E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1" creationId="{61BE2FA4-39AD-4348-8FC3-863B09E40323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2" creationId="{394CA5DA-CF40-434B-A7BA-51938164883F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3" creationId="{EE464059-2FCC-4E39-9BC9-7EEAC5525E85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4" creationId="{89F361D7-4DE8-447E-9B98-EE494430A3B8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5" creationId="{BDFF130D-E9E3-4670-B84E-7B9CF305DC4C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6" creationId="{23003FBC-8009-4C0F-B21D-9F452F2C660F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7" creationId="{5A7D1330-1CDE-407D-9349-9B21691EEBBE}"/>
          </ac:spMkLst>
        </pc:spChg>
        <pc:spChg chg="mod">
          <ac:chgData name="Henrique Prado (heprado)" userId="9a95db44-5883-4ea5-b997-1962061eea49" providerId="ADAL" clId="{8F4367F0-4719-4839-8D33-4B3BFD0430F1}" dt="2020-09-21T17:39:04.914" v="511" actId="1076"/>
          <ac:spMkLst>
            <pc:docMk/>
            <pc:sldMk cId="1685189037" sldId="278"/>
            <ac:spMk id="28" creationId="{FADDA5E7-CA62-4C97-9C40-184084969D11}"/>
          </ac:spMkLst>
        </pc:spChg>
        <pc:spChg chg="add mod">
          <ac:chgData name="Henrique Prado (heprado)" userId="9a95db44-5883-4ea5-b997-1962061eea49" providerId="ADAL" clId="{8F4367F0-4719-4839-8D33-4B3BFD0430F1}" dt="2020-09-21T17:39:22.964" v="512" actId="767"/>
          <ac:spMkLst>
            <pc:docMk/>
            <pc:sldMk cId="1685189037" sldId="278"/>
            <ac:spMk id="45" creationId="{AD407623-C97A-49BC-B0E8-E36111FD80FB}"/>
          </ac:spMkLst>
        </pc:spChg>
        <pc:grpChg chg="add mod">
          <ac:chgData name="Henrique Prado (heprado)" userId="9a95db44-5883-4ea5-b997-1962061eea49" providerId="ADAL" clId="{8F4367F0-4719-4839-8D33-4B3BFD0430F1}" dt="2020-09-21T17:39:04.914" v="511" actId="1076"/>
          <ac:grpSpMkLst>
            <pc:docMk/>
            <pc:sldMk cId="1685189037" sldId="278"/>
            <ac:grpSpMk id="17" creationId="{A5A6ECFC-74FA-424E-8178-4C038597FF15}"/>
          </ac:grpSpMkLst>
        </pc:grpChg>
        <pc:picChg chg="add">
          <ac:chgData name="Henrique Prado (heprado)" userId="9a95db44-5883-4ea5-b997-1962061eea49" providerId="ADAL" clId="{8F4367F0-4719-4839-8D33-4B3BFD0430F1}" dt="2020-09-21T17:28:26.707" v="499"/>
          <ac:picMkLst>
            <pc:docMk/>
            <pc:sldMk cId="1685189037" sldId="278"/>
            <ac:picMk id="11" creationId="{3C82F3E5-7652-496A-92FB-5331479CFFF9}"/>
          </ac:picMkLst>
        </pc:picChg>
        <pc:picChg chg="add">
          <ac:chgData name="Henrique Prado (heprado)" userId="9a95db44-5883-4ea5-b997-1962061eea49" providerId="ADAL" clId="{8F4367F0-4719-4839-8D33-4B3BFD0430F1}" dt="2020-09-21T17:31:08.090" v="500"/>
          <ac:picMkLst>
            <pc:docMk/>
            <pc:sldMk cId="1685189037" sldId="278"/>
            <ac:picMk id="14" creationId="{23BC3603-44A7-4CED-85F2-B140AA335D90}"/>
          </ac:picMkLst>
        </pc:picChg>
        <pc:picChg chg="add">
          <ac:chgData name="Henrique Prado (heprado)" userId="9a95db44-5883-4ea5-b997-1962061eea49" providerId="ADAL" clId="{8F4367F0-4719-4839-8D33-4B3BFD0430F1}" dt="2020-09-21T17:31:18.814" v="501"/>
          <ac:picMkLst>
            <pc:docMk/>
            <pc:sldMk cId="1685189037" sldId="278"/>
            <ac:picMk id="15" creationId="{E688A68C-A6BC-4495-B888-C75D8C61A320}"/>
          </ac:picMkLst>
        </pc:picChg>
        <pc:picChg chg="add mod">
          <ac:chgData name="Henrique Prado (heprado)" userId="9a95db44-5883-4ea5-b997-1962061eea49" providerId="ADAL" clId="{8F4367F0-4719-4839-8D33-4B3BFD0430F1}" dt="2020-09-21T17:39:04.914" v="511" actId="1076"/>
          <ac:picMkLst>
            <pc:docMk/>
            <pc:sldMk cId="1685189037" sldId="278"/>
            <ac:picMk id="16" creationId="{253D1650-87B2-489F-875A-B7D487440F0E}"/>
          </ac:picMkLst>
        </pc:picChg>
        <pc:cxnChg chg="add mod">
          <ac:chgData name="Henrique Prado (heprado)" userId="9a95db44-5883-4ea5-b997-1962061eea49" providerId="ADAL" clId="{8F4367F0-4719-4839-8D33-4B3BFD0430F1}" dt="2020-09-21T17:38:49.151" v="510"/>
          <ac:cxnSpMkLst>
            <pc:docMk/>
            <pc:sldMk cId="1685189037" sldId="278"/>
            <ac:cxnSpMk id="39" creationId="{387B7FE5-04C5-42A2-AD8C-AFB4998E97F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noProof="0"/>
              <a:t>Clique no ícone para adicionar tabela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pt-BR" noProof="0"/>
              <a:t>Clique no ícone para adicionar gráfico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gráfico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tabela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rraform.io/download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pm.releases.hashicorp.com/RHEL/hashicorp.repo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70F418C-71FB-4334-830B-7F822D5AE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Henrique Prado de Sousa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7C5D28-DA22-47DB-B957-163361ED67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System Engineer – Data Center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856E4B-C44F-43F0-99D6-654F2A655C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18/12/2020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B86511-3CC5-400E-B9B7-67EC3E4E8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utilizar</a:t>
            </a:r>
            <a:r>
              <a:rPr lang="en-US" dirty="0"/>
              <a:t> Terraform para </a:t>
            </a:r>
            <a:r>
              <a:rPr lang="en-US" dirty="0" err="1"/>
              <a:t>orquestrar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66A85DE-1E49-4AFA-9CEA-311A995B2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e ACI</a:t>
            </a:r>
          </a:p>
        </p:txBody>
      </p:sp>
      <p:pic>
        <p:nvPicPr>
          <p:cNvPr id="10" name="Imagem 9" descr="Uma imagem contendo relógio&#10;&#10;Descrição gerada automaticamente">
            <a:extLst>
              <a:ext uri="{FF2B5EF4-FFF2-40B4-BE49-F238E27FC236}">
                <a16:creationId xmlns:a16="http://schemas.microsoft.com/office/drawing/2014/main" id="{58B9D438-CF3F-415B-B453-FA5AA351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08" y="746604"/>
            <a:ext cx="1903751" cy="951876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1592F27E-6E7A-4A16-B816-9F563DE9EE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2806" y="583271"/>
            <a:ext cx="1201569" cy="1221154"/>
            <a:chOff x="2007" y="746"/>
            <a:chExt cx="1744" cy="174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0CA899C-C0E7-427B-B826-D16BF91BD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" y="746"/>
              <a:ext cx="1744" cy="1746"/>
            </a:xfrm>
            <a:custGeom>
              <a:avLst/>
              <a:gdLst>
                <a:gd name="T0" fmla="*/ 406 w 866"/>
                <a:gd name="T1" fmla="*/ 14 h 866"/>
                <a:gd name="T2" fmla="*/ 459 w 866"/>
                <a:gd name="T3" fmla="*/ 14 h 866"/>
                <a:gd name="T4" fmla="*/ 852 w 866"/>
                <a:gd name="T5" fmla="*/ 407 h 866"/>
                <a:gd name="T6" fmla="*/ 852 w 866"/>
                <a:gd name="T7" fmla="*/ 460 h 866"/>
                <a:gd name="T8" fmla="*/ 460 w 866"/>
                <a:gd name="T9" fmla="*/ 852 h 866"/>
                <a:gd name="T10" fmla="*/ 407 w 866"/>
                <a:gd name="T11" fmla="*/ 852 h 866"/>
                <a:gd name="T12" fmla="*/ 14 w 866"/>
                <a:gd name="T13" fmla="*/ 459 h 866"/>
                <a:gd name="T14" fmla="*/ 14 w 866"/>
                <a:gd name="T15" fmla="*/ 406 h 866"/>
                <a:gd name="T16" fmla="*/ 406 w 866"/>
                <a:gd name="T17" fmla="*/ 14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6" h="866">
                  <a:moveTo>
                    <a:pt x="406" y="14"/>
                  </a:moveTo>
                  <a:cubicBezTo>
                    <a:pt x="421" y="0"/>
                    <a:pt x="445" y="0"/>
                    <a:pt x="459" y="14"/>
                  </a:cubicBezTo>
                  <a:cubicBezTo>
                    <a:pt x="852" y="407"/>
                    <a:pt x="852" y="407"/>
                    <a:pt x="852" y="407"/>
                  </a:cubicBezTo>
                  <a:cubicBezTo>
                    <a:pt x="866" y="421"/>
                    <a:pt x="866" y="445"/>
                    <a:pt x="852" y="460"/>
                  </a:cubicBezTo>
                  <a:cubicBezTo>
                    <a:pt x="460" y="852"/>
                    <a:pt x="460" y="852"/>
                    <a:pt x="460" y="852"/>
                  </a:cubicBezTo>
                  <a:cubicBezTo>
                    <a:pt x="445" y="866"/>
                    <a:pt x="421" y="866"/>
                    <a:pt x="407" y="852"/>
                  </a:cubicBezTo>
                  <a:cubicBezTo>
                    <a:pt x="14" y="459"/>
                    <a:pt x="14" y="459"/>
                    <a:pt x="14" y="459"/>
                  </a:cubicBezTo>
                  <a:cubicBezTo>
                    <a:pt x="0" y="445"/>
                    <a:pt x="0" y="421"/>
                    <a:pt x="14" y="406"/>
                  </a:cubicBezTo>
                  <a:lnTo>
                    <a:pt x="406" y="14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AB777F4-4434-4EC5-B41D-7EA8BB6E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" y="1125"/>
              <a:ext cx="986" cy="988"/>
            </a:xfrm>
            <a:custGeom>
              <a:avLst/>
              <a:gdLst>
                <a:gd name="T0" fmla="*/ 230 w 490"/>
                <a:gd name="T1" fmla="*/ 8 h 490"/>
                <a:gd name="T2" fmla="*/ 260 w 490"/>
                <a:gd name="T3" fmla="*/ 8 h 490"/>
                <a:gd name="T4" fmla="*/ 482 w 490"/>
                <a:gd name="T5" fmla="*/ 230 h 490"/>
                <a:gd name="T6" fmla="*/ 482 w 490"/>
                <a:gd name="T7" fmla="*/ 260 h 490"/>
                <a:gd name="T8" fmla="*/ 260 w 490"/>
                <a:gd name="T9" fmla="*/ 482 h 490"/>
                <a:gd name="T10" fmla="*/ 230 w 490"/>
                <a:gd name="T11" fmla="*/ 482 h 490"/>
                <a:gd name="T12" fmla="*/ 8 w 490"/>
                <a:gd name="T13" fmla="*/ 260 h 490"/>
                <a:gd name="T14" fmla="*/ 8 w 490"/>
                <a:gd name="T15" fmla="*/ 230 h 490"/>
                <a:gd name="T16" fmla="*/ 230 w 490"/>
                <a:gd name="T17" fmla="*/ 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0" h="490">
                  <a:moveTo>
                    <a:pt x="230" y="8"/>
                  </a:moveTo>
                  <a:cubicBezTo>
                    <a:pt x="238" y="0"/>
                    <a:pt x="252" y="0"/>
                    <a:pt x="260" y="8"/>
                  </a:cubicBezTo>
                  <a:cubicBezTo>
                    <a:pt x="482" y="230"/>
                    <a:pt x="482" y="230"/>
                    <a:pt x="482" y="230"/>
                  </a:cubicBezTo>
                  <a:cubicBezTo>
                    <a:pt x="490" y="238"/>
                    <a:pt x="490" y="252"/>
                    <a:pt x="482" y="260"/>
                  </a:cubicBezTo>
                  <a:cubicBezTo>
                    <a:pt x="260" y="482"/>
                    <a:pt x="260" y="482"/>
                    <a:pt x="260" y="482"/>
                  </a:cubicBezTo>
                  <a:cubicBezTo>
                    <a:pt x="252" y="490"/>
                    <a:pt x="238" y="490"/>
                    <a:pt x="230" y="482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0" y="252"/>
                    <a:pt x="0" y="238"/>
                    <a:pt x="8" y="230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A2CE102-58FA-4B81-A600-88D0198DB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7" y="1530"/>
              <a:ext cx="187" cy="186"/>
            </a:xfrm>
            <a:custGeom>
              <a:avLst/>
              <a:gdLst>
                <a:gd name="T0" fmla="*/ 187 w 187"/>
                <a:gd name="T1" fmla="*/ 186 h 186"/>
                <a:gd name="T2" fmla="*/ 145 w 187"/>
                <a:gd name="T3" fmla="*/ 186 h 186"/>
                <a:gd name="T4" fmla="*/ 129 w 187"/>
                <a:gd name="T5" fmla="*/ 143 h 186"/>
                <a:gd name="T6" fmla="*/ 56 w 187"/>
                <a:gd name="T7" fmla="*/ 143 h 186"/>
                <a:gd name="T8" fmla="*/ 40 w 187"/>
                <a:gd name="T9" fmla="*/ 186 h 186"/>
                <a:gd name="T10" fmla="*/ 0 w 187"/>
                <a:gd name="T11" fmla="*/ 186 h 186"/>
                <a:gd name="T12" fmla="*/ 72 w 187"/>
                <a:gd name="T13" fmla="*/ 0 h 186"/>
                <a:gd name="T14" fmla="*/ 113 w 187"/>
                <a:gd name="T15" fmla="*/ 0 h 186"/>
                <a:gd name="T16" fmla="*/ 187 w 187"/>
                <a:gd name="T17" fmla="*/ 186 h 186"/>
                <a:gd name="T18" fmla="*/ 117 w 187"/>
                <a:gd name="T19" fmla="*/ 111 h 186"/>
                <a:gd name="T20" fmla="*/ 92 w 187"/>
                <a:gd name="T21" fmla="*/ 43 h 186"/>
                <a:gd name="T22" fmla="*/ 66 w 187"/>
                <a:gd name="T23" fmla="*/ 111 h 186"/>
                <a:gd name="T24" fmla="*/ 117 w 187"/>
                <a:gd name="T25" fmla="*/ 11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186">
                  <a:moveTo>
                    <a:pt x="187" y="186"/>
                  </a:moveTo>
                  <a:lnTo>
                    <a:pt x="145" y="186"/>
                  </a:lnTo>
                  <a:lnTo>
                    <a:pt x="129" y="143"/>
                  </a:lnTo>
                  <a:lnTo>
                    <a:pt x="56" y="143"/>
                  </a:lnTo>
                  <a:lnTo>
                    <a:pt x="40" y="186"/>
                  </a:lnTo>
                  <a:lnTo>
                    <a:pt x="0" y="186"/>
                  </a:lnTo>
                  <a:lnTo>
                    <a:pt x="72" y="0"/>
                  </a:lnTo>
                  <a:lnTo>
                    <a:pt x="113" y="0"/>
                  </a:lnTo>
                  <a:lnTo>
                    <a:pt x="187" y="186"/>
                  </a:lnTo>
                  <a:close/>
                  <a:moveTo>
                    <a:pt x="117" y="111"/>
                  </a:moveTo>
                  <a:lnTo>
                    <a:pt x="92" y="43"/>
                  </a:lnTo>
                  <a:lnTo>
                    <a:pt x="66" y="111"/>
                  </a:lnTo>
                  <a:lnTo>
                    <a:pt x="117" y="111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809B97C-579D-4D6D-8F84-68854DE11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" y="1530"/>
              <a:ext cx="141" cy="186"/>
            </a:xfrm>
            <a:custGeom>
              <a:avLst/>
              <a:gdLst>
                <a:gd name="T0" fmla="*/ 0 w 70"/>
                <a:gd name="T1" fmla="*/ 92 h 92"/>
                <a:gd name="T2" fmla="*/ 0 w 70"/>
                <a:gd name="T3" fmla="*/ 0 h 92"/>
                <a:gd name="T4" fmla="*/ 29 w 70"/>
                <a:gd name="T5" fmla="*/ 0 h 92"/>
                <a:gd name="T6" fmla="*/ 51 w 70"/>
                <a:gd name="T7" fmla="*/ 1 h 92"/>
                <a:gd name="T8" fmla="*/ 65 w 70"/>
                <a:gd name="T9" fmla="*/ 10 h 92"/>
                <a:gd name="T10" fmla="*/ 70 w 70"/>
                <a:gd name="T11" fmla="*/ 28 h 92"/>
                <a:gd name="T12" fmla="*/ 67 w 70"/>
                <a:gd name="T13" fmla="*/ 42 h 92"/>
                <a:gd name="T14" fmla="*/ 59 w 70"/>
                <a:gd name="T15" fmla="*/ 51 h 92"/>
                <a:gd name="T16" fmla="*/ 50 w 70"/>
                <a:gd name="T17" fmla="*/ 56 h 92"/>
                <a:gd name="T18" fmla="*/ 30 w 70"/>
                <a:gd name="T19" fmla="*/ 57 h 92"/>
                <a:gd name="T20" fmla="*/ 18 w 70"/>
                <a:gd name="T21" fmla="*/ 57 h 92"/>
                <a:gd name="T22" fmla="*/ 18 w 70"/>
                <a:gd name="T23" fmla="*/ 92 h 92"/>
                <a:gd name="T24" fmla="*/ 0 w 70"/>
                <a:gd name="T25" fmla="*/ 92 h 92"/>
                <a:gd name="T26" fmla="*/ 18 w 70"/>
                <a:gd name="T27" fmla="*/ 15 h 92"/>
                <a:gd name="T28" fmla="*/ 18 w 70"/>
                <a:gd name="T29" fmla="*/ 41 h 92"/>
                <a:gd name="T30" fmla="*/ 28 w 70"/>
                <a:gd name="T31" fmla="*/ 41 h 92"/>
                <a:gd name="T32" fmla="*/ 43 w 70"/>
                <a:gd name="T33" fmla="*/ 40 h 92"/>
                <a:gd name="T34" fmla="*/ 49 w 70"/>
                <a:gd name="T35" fmla="*/ 35 h 92"/>
                <a:gd name="T36" fmla="*/ 51 w 70"/>
                <a:gd name="T37" fmla="*/ 28 h 92"/>
                <a:gd name="T38" fmla="*/ 48 w 70"/>
                <a:gd name="T39" fmla="*/ 20 h 92"/>
                <a:gd name="T40" fmla="*/ 40 w 70"/>
                <a:gd name="T41" fmla="*/ 16 h 92"/>
                <a:gd name="T42" fmla="*/ 27 w 70"/>
                <a:gd name="T43" fmla="*/ 15 h 92"/>
                <a:gd name="T44" fmla="*/ 18 w 70"/>
                <a:gd name="T45" fmla="*/ 1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92">
                  <a:moveTo>
                    <a:pt x="0" y="9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1" y="0"/>
                    <a:pt x="48" y="0"/>
                    <a:pt x="51" y="1"/>
                  </a:cubicBezTo>
                  <a:cubicBezTo>
                    <a:pt x="57" y="2"/>
                    <a:pt x="61" y="5"/>
                    <a:pt x="65" y="10"/>
                  </a:cubicBezTo>
                  <a:cubicBezTo>
                    <a:pt x="68" y="15"/>
                    <a:pt x="70" y="21"/>
                    <a:pt x="70" y="28"/>
                  </a:cubicBezTo>
                  <a:cubicBezTo>
                    <a:pt x="70" y="34"/>
                    <a:pt x="69" y="38"/>
                    <a:pt x="67" y="42"/>
                  </a:cubicBezTo>
                  <a:cubicBezTo>
                    <a:pt x="65" y="46"/>
                    <a:pt x="62" y="49"/>
                    <a:pt x="59" y="51"/>
                  </a:cubicBezTo>
                  <a:cubicBezTo>
                    <a:pt x="56" y="53"/>
                    <a:pt x="53" y="55"/>
                    <a:pt x="50" y="56"/>
                  </a:cubicBezTo>
                  <a:cubicBezTo>
                    <a:pt x="45" y="56"/>
                    <a:pt x="39" y="57"/>
                    <a:pt x="30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92"/>
                    <a:pt x="18" y="92"/>
                    <a:pt x="18" y="92"/>
                  </a:cubicBezTo>
                  <a:lnTo>
                    <a:pt x="0" y="92"/>
                  </a:lnTo>
                  <a:close/>
                  <a:moveTo>
                    <a:pt x="18" y="15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6" y="41"/>
                    <a:pt x="41" y="41"/>
                    <a:pt x="43" y="40"/>
                  </a:cubicBezTo>
                  <a:cubicBezTo>
                    <a:pt x="45" y="39"/>
                    <a:pt x="47" y="37"/>
                    <a:pt x="49" y="35"/>
                  </a:cubicBezTo>
                  <a:cubicBezTo>
                    <a:pt x="50" y="33"/>
                    <a:pt x="51" y="31"/>
                    <a:pt x="51" y="28"/>
                  </a:cubicBezTo>
                  <a:cubicBezTo>
                    <a:pt x="51" y="25"/>
                    <a:pt x="50" y="22"/>
                    <a:pt x="48" y="20"/>
                  </a:cubicBezTo>
                  <a:cubicBezTo>
                    <a:pt x="46" y="18"/>
                    <a:pt x="43" y="16"/>
                    <a:pt x="40" y="16"/>
                  </a:cubicBezTo>
                  <a:cubicBezTo>
                    <a:pt x="38" y="15"/>
                    <a:pt x="34" y="15"/>
                    <a:pt x="27" y="15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FAC02EB7-C324-4943-A4D7-7407E8657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1530"/>
              <a:ext cx="37" cy="186"/>
            </a:xfrm>
            <a:prstGeom prst="rect">
              <a:avLst/>
            </a:pr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71830D9-433C-4BCF-9937-E696A3E1A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1526"/>
              <a:ext cx="161" cy="192"/>
            </a:xfrm>
            <a:custGeom>
              <a:avLst/>
              <a:gdLst>
                <a:gd name="T0" fmla="*/ 62 w 80"/>
                <a:gd name="T1" fmla="*/ 60 h 95"/>
                <a:gd name="T2" fmla="*/ 80 w 80"/>
                <a:gd name="T3" fmla="*/ 65 h 95"/>
                <a:gd name="T4" fmla="*/ 66 w 80"/>
                <a:gd name="T5" fmla="*/ 88 h 95"/>
                <a:gd name="T6" fmla="*/ 42 w 80"/>
                <a:gd name="T7" fmla="*/ 95 h 95"/>
                <a:gd name="T8" fmla="*/ 11 w 80"/>
                <a:gd name="T9" fmla="*/ 83 h 95"/>
                <a:gd name="T10" fmla="*/ 0 w 80"/>
                <a:gd name="T11" fmla="*/ 48 h 95"/>
                <a:gd name="T12" fmla="*/ 12 w 80"/>
                <a:gd name="T13" fmla="*/ 13 h 95"/>
                <a:gd name="T14" fmla="*/ 43 w 80"/>
                <a:gd name="T15" fmla="*/ 0 h 95"/>
                <a:gd name="T16" fmla="*/ 70 w 80"/>
                <a:gd name="T17" fmla="*/ 10 h 95"/>
                <a:gd name="T18" fmla="*/ 79 w 80"/>
                <a:gd name="T19" fmla="*/ 27 h 95"/>
                <a:gd name="T20" fmla="*/ 61 w 80"/>
                <a:gd name="T21" fmla="*/ 31 h 95"/>
                <a:gd name="T22" fmla="*/ 54 w 80"/>
                <a:gd name="T23" fmla="*/ 20 h 95"/>
                <a:gd name="T24" fmla="*/ 42 w 80"/>
                <a:gd name="T25" fmla="*/ 16 h 95"/>
                <a:gd name="T26" fmla="*/ 25 w 80"/>
                <a:gd name="T27" fmla="*/ 23 h 95"/>
                <a:gd name="T28" fmla="*/ 19 w 80"/>
                <a:gd name="T29" fmla="*/ 47 h 95"/>
                <a:gd name="T30" fmla="*/ 25 w 80"/>
                <a:gd name="T31" fmla="*/ 72 h 95"/>
                <a:gd name="T32" fmla="*/ 41 w 80"/>
                <a:gd name="T33" fmla="*/ 79 h 95"/>
                <a:gd name="T34" fmla="*/ 54 w 80"/>
                <a:gd name="T35" fmla="*/ 75 h 95"/>
                <a:gd name="T36" fmla="*/ 62 w 80"/>
                <a:gd name="T37" fmla="*/ 6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95">
                  <a:moveTo>
                    <a:pt x="62" y="60"/>
                  </a:moveTo>
                  <a:cubicBezTo>
                    <a:pt x="80" y="65"/>
                    <a:pt x="80" y="65"/>
                    <a:pt x="80" y="65"/>
                  </a:cubicBezTo>
                  <a:cubicBezTo>
                    <a:pt x="77" y="76"/>
                    <a:pt x="72" y="83"/>
                    <a:pt x="66" y="88"/>
                  </a:cubicBezTo>
                  <a:cubicBezTo>
                    <a:pt x="60" y="93"/>
                    <a:pt x="51" y="95"/>
                    <a:pt x="42" y="95"/>
                  </a:cubicBezTo>
                  <a:cubicBezTo>
                    <a:pt x="29" y="95"/>
                    <a:pt x="19" y="91"/>
                    <a:pt x="11" y="83"/>
                  </a:cubicBezTo>
                  <a:cubicBezTo>
                    <a:pt x="4" y="74"/>
                    <a:pt x="0" y="63"/>
                    <a:pt x="0" y="48"/>
                  </a:cubicBezTo>
                  <a:cubicBezTo>
                    <a:pt x="0" y="33"/>
                    <a:pt x="4" y="21"/>
                    <a:pt x="12" y="13"/>
                  </a:cubicBezTo>
                  <a:cubicBezTo>
                    <a:pt x="19" y="4"/>
                    <a:pt x="30" y="0"/>
                    <a:pt x="43" y="0"/>
                  </a:cubicBezTo>
                  <a:cubicBezTo>
                    <a:pt x="54" y="0"/>
                    <a:pt x="63" y="3"/>
                    <a:pt x="70" y="10"/>
                  </a:cubicBezTo>
                  <a:cubicBezTo>
                    <a:pt x="74" y="14"/>
                    <a:pt x="77" y="20"/>
                    <a:pt x="79" y="27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27"/>
                    <a:pt x="58" y="23"/>
                    <a:pt x="54" y="20"/>
                  </a:cubicBezTo>
                  <a:cubicBezTo>
                    <a:pt x="51" y="17"/>
                    <a:pt x="47" y="16"/>
                    <a:pt x="42" y="16"/>
                  </a:cubicBezTo>
                  <a:cubicBezTo>
                    <a:pt x="35" y="16"/>
                    <a:pt x="29" y="18"/>
                    <a:pt x="25" y="23"/>
                  </a:cubicBezTo>
                  <a:cubicBezTo>
                    <a:pt x="21" y="28"/>
                    <a:pt x="19" y="36"/>
                    <a:pt x="19" y="47"/>
                  </a:cubicBezTo>
                  <a:cubicBezTo>
                    <a:pt x="19" y="59"/>
                    <a:pt x="21" y="67"/>
                    <a:pt x="25" y="72"/>
                  </a:cubicBezTo>
                  <a:cubicBezTo>
                    <a:pt x="29" y="77"/>
                    <a:pt x="35" y="79"/>
                    <a:pt x="41" y="79"/>
                  </a:cubicBezTo>
                  <a:cubicBezTo>
                    <a:pt x="46" y="79"/>
                    <a:pt x="51" y="78"/>
                    <a:pt x="54" y="75"/>
                  </a:cubicBezTo>
                  <a:cubicBezTo>
                    <a:pt x="58" y="71"/>
                    <a:pt x="60" y="67"/>
                    <a:pt x="62" y="60"/>
                  </a:cubicBez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516B59-1C76-4162-83AF-F3024BA16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821"/>
              <a:ext cx="250" cy="274"/>
            </a:xfrm>
            <a:custGeom>
              <a:avLst/>
              <a:gdLst>
                <a:gd name="T0" fmla="*/ 123 w 124"/>
                <a:gd name="T1" fmla="*/ 125 h 136"/>
                <a:gd name="T2" fmla="*/ 101 w 124"/>
                <a:gd name="T3" fmla="*/ 103 h 136"/>
                <a:gd name="T4" fmla="*/ 78 w 124"/>
                <a:gd name="T5" fmla="*/ 91 h 136"/>
                <a:gd name="T6" fmla="*/ 78 w 124"/>
                <a:gd name="T7" fmla="*/ 76 h 136"/>
                <a:gd name="T8" fmla="*/ 84 w 124"/>
                <a:gd name="T9" fmla="*/ 64 h 136"/>
                <a:gd name="T10" fmla="*/ 87 w 124"/>
                <a:gd name="T11" fmla="*/ 60 h 136"/>
                <a:gd name="T12" fmla="*/ 93 w 124"/>
                <a:gd name="T13" fmla="*/ 52 h 136"/>
                <a:gd name="T14" fmla="*/ 90 w 124"/>
                <a:gd name="T15" fmla="*/ 46 h 136"/>
                <a:gd name="T16" fmla="*/ 79 w 124"/>
                <a:gd name="T17" fmla="*/ 4 h 136"/>
                <a:gd name="T18" fmla="*/ 62 w 124"/>
                <a:gd name="T19" fmla="*/ 0 h 136"/>
                <a:gd name="T20" fmla="*/ 46 w 124"/>
                <a:gd name="T21" fmla="*/ 4 h 136"/>
                <a:gd name="T22" fmla="*/ 34 w 124"/>
                <a:gd name="T23" fmla="*/ 46 h 136"/>
                <a:gd name="T24" fmla="*/ 31 w 124"/>
                <a:gd name="T25" fmla="*/ 52 h 136"/>
                <a:gd name="T26" fmla="*/ 37 w 124"/>
                <a:gd name="T27" fmla="*/ 60 h 136"/>
                <a:gd name="T28" fmla="*/ 40 w 124"/>
                <a:gd name="T29" fmla="*/ 64 h 136"/>
                <a:gd name="T30" fmla="*/ 47 w 124"/>
                <a:gd name="T31" fmla="*/ 77 h 136"/>
                <a:gd name="T32" fmla="*/ 46 w 124"/>
                <a:gd name="T33" fmla="*/ 77 h 136"/>
                <a:gd name="T34" fmla="*/ 46 w 124"/>
                <a:gd name="T35" fmla="*/ 91 h 136"/>
                <a:gd name="T36" fmla="*/ 24 w 124"/>
                <a:gd name="T37" fmla="*/ 103 h 136"/>
                <a:gd name="T38" fmla="*/ 1 w 124"/>
                <a:gd name="T39" fmla="*/ 125 h 136"/>
                <a:gd name="T40" fmla="*/ 62 w 124"/>
                <a:gd name="T41" fmla="*/ 136 h 136"/>
                <a:gd name="T42" fmla="*/ 62 w 124"/>
                <a:gd name="T43" fmla="*/ 136 h 136"/>
                <a:gd name="T44" fmla="*/ 123 w 124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36">
                  <a:moveTo>
                    <a:pt x="123" y="125"/>
                  </a:moveTo>
                  <a:cubicBezTo>
                    <a:pt x="120" y="104"/>
                    <a:pt x="106" y="104"/>
                    <a:pt x="101" y="103"/>
                  </a:cubicBezTo>
                  <a:cubicBezTo>
                    <a:pt x="95" y="102"/>
                    <a:pt x="78" y="96"/>
                    <a:pt x="78" y="91"/>
                  </a:cubicBezTo>
                  <a:cubicBezTo>
                    <a:pt x="78" y="87"/>
                    <a:pt x="78" y="79"/>
                    <a:pt x="78" y="76"/>
                  </a:cubicBezTo>
                  <a:cubicBezTo>
                    <a:pt x="81" y="71"/>
                    <a:pt x="83" y="64"/>
                    <a:pt x="84" y="64"/>
                  </a:cubicBezTo>
                  <a:cubicBezTo>
                    <a:pt x="86" y="64"/>
                    <a:pt x="87" y="63"/>
                    <a:pt x="87" y="60"/>
                  </a:cubicBezTo>
                  <a:cubicBezTo>
                    <a:pt x="88" y="58"/>
                    <a:pt x="93" y="57"/>
                    <a:pt x="93" y="52"/>
                  </a:cubicBezTo>
                  <a:cubicBezTo>
                    <a:pt x="94" y="46"/>
                    <a:pt x="90" y="46"/>
                    <a:pt x="90" y="46"/>
                  </a:cubicBezTo>
                  <a:cubicBezTo>
                    <a:pt x="90" y="46"/>
                    <a:pt x="103" y="15"/>
                    <a:pt x="79" y="4"/>
                  </a:cubicBezTo>
                  <a:cubicBezTo>
                    <a:pt x="74" y="2"/>
                    <a:pt x="69" y="0"/>
                    <a:pt x="62" y="0"/>
                  </a:cubicBezTo>
                  <a:cubicBezTo>
                    <a:pt x="55" y="0"/>
                    <a:pt x="50" y="2"/>
                    <a:pt x="46" y="4"/>
                  </a:cubicBezTo>
                  <a:cubicBezTo>
                    <a:pt x="21" y="15"/>
                    <a:pt x="34" y="46"/>
                    <a:pt x="34" y="46"/>
                  </a:cubicBezTo>
                  <a:cubicBezTo>
                    <a:pt x="34" y="46"/>
                    <a:pt x="30" y="46"/>
                    <a:pt x="31" y="52"/>
                  </a:cubicBezTo>
                  <a:cubicBezTo>
                    <a:pt x="31" y="57"/>
                    <a:pt x="36" y="58"/>
                    <a:pt x="37" y="60"/>
                  </a:cubicBezTo>
                  <a:cubicBezTo>
                    <a:pt x="37" y="63"/>
                    <a:pt x="38" y="64"/>
                    <a:pt x="40" y="64"/>
                  </a:cubicBezTo>
                  <a:cubicBezTo>
                    <a:pt x="41" y="64"/>
                    <a:pt x="43" y="71"/>
                    <a:pt x="47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87"/>
                    <a:pt x="46" y="91"/>
                  </a:cubicBezTo>
                  <a:cubicBezTo>
                    <a:pt x="46" y="96"/>
                    <a:pt x="29" y="102"/>
                    <a:pt x="24" y="103"/>
                  </a:cubicBezTo>
                  <a:cubicBezTo>
                    <a:pt x="18" y="104"/>
                    <a:pt x="5" y="104"/>
                    <a:pt x="1" y="125"/>
                  </a:cubicBezTo>
                  <a:cubicBezTo>
                    <a:pt x="1" y="125"/>
                    <a:pt x="0" y="136"/>
                    <a:pt x="62" y="136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124" y="136"/>
                    <a:pt x="123" y="125"/>
                    <a:pt x="123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F6BB216-AFB9-491A-A591-3FB44B7DAF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3" y="1458"/>
              <a:ext cx="187" cy="248"/>
            </a:xfrm>
            <a:custGeom>
              <a:avLst/>
              <a:gdLst>
                <a:gd name="T0" fmla="*/ 86 w 93"/>
                <a:gd name="T1" fmla="*/ 43 h 123"/>
                <a:gd name="T2" fmla="*/ 80 w 93"/>
                <a:gd name="T3" fmla="*/ 43 h 123"/>
                <a:gd name="T4" fmla="*/ 80 w 93"/>
                <a:gd name="T5" fmla="*/ 40 h 123"/>
                <a:gd name="T6" fmla="*/ 79 w 93"/>
                <a:gd name="T7" fmla="*/ 40 h 123"/>
                <a:gd name="T8" fmla="*/ 79 w 93"/>
                <a:gd name="T9" fmla="*/ 32 h 123"/>
                <a:gd name="T10" fmla="*/ 46 w 93"/>
                <a:gd name="T11" fmla="*/ 0 h 123"/>
                <a:gd name="T12" fmla="*/ 14 w 93"/>
                <a:gd name="T13" fmla="*/ 32 h 123"/>
                <a:gd name="T14" fmla="*/ 14 w 93"/>
                <a:gd name="T15" fmla="*/ 40 h 123"/>
                <a:gd name="T16" fmla="*/ 13 w 93"/>
                <a:gd name="T17" fmla="*/ 40 h 123"/>
                <a:gd name="T18" fmla="*/ 13 w 93"/>
                <a:gd name="T19" fmla="*/ 43 h 123"/>
                <a:gd name="T20" fmla="*/ 7 w 93"/>
                <a:gd name="T21" fmla="*/ 43 h 123"/>
                <a:gd name="T22" fmla="*/ 0 w 93"/>
                <a:gd name="T23" fmla="*/ 50 h 123"/>
                <a:gd name="T24" fmla="*/ 0 w 93"/>
                <a:gd name="T25" fmla="*/ 116 h 123"/>
                <a:gd name="T26" fmla="*/ 7 w 93"/>
                <a:gd name="T27" fmla="*/ 123 h 123"/>
                <a:gd name="T28" fmla="*/ 86 w 93"/>
                <a:gd name="T29" fmla="*/ 123 h 123"/>
                <a:gd name="T30" fmla="*/ 93 w 93"/>
                <a:gd name="T31" fmla="*/ 116 h 123"/>
                <a:gd name="T32" fmla="*/ 93 w 93"/>
                <a:gd name="T33" fmla="*/ 50 h 123"/>
                <a:gd name="T34" fmla="*/ 86 w 93"/>
                <a:gd name="T35" fmla="*/ 43 h 123"/>
                <a:gd name="T36" fmla="*/ 25 w 93"/>
                <a:gd name="T37" fmla="*/ 32 h 123"/>
                <a:gd name="T38" fmla="*/ 46 w 93"/>
                <a:gd name="T39" fmla="*/ 10 h 123"/>
                <a:gd name="T40" fmla="*/ 68 w 93"/>
                <a:gd name="T41" fmla="*/ 32 h 123"/>
                <a:gd name="T42" fmla="*/ 68 w 93"/>
                <a:gd name="T43" fmla="*/ 40 h 123"/>
                <a:gd name="T44" fmla="*/ 67 w 93"/>
                <a:gd name="T45" fmla="*/ 40 h 123"/>
                <a:gd name="T46" fmla="*/ 67 w 93"/>
                <a:gd name="T47" fmla="*/ 43 h 123"/>
                <a:gd name="T48" fmla="*/ 26 w 93"/>
                <a:gd name="T49" fmla="*/ 43 h 123"/>
                <a:gd name="T50" fmla="*/ 26 w 93"/>
                <a:gd name="T51" fmla="*/ 40 h 123"/>
                <a:gd name="T52" fmla="*/ 25 w 93"/>
                <a:gd name="T53" fmla="*/ 40 h 123"/>
                <a:gd name="T54" fmla="*/ 25 w 93"/>
                <a:gd name="T55" fmla="*/ 32 h 123"/>
                <a:gd name="T56" fmla="*/ 25 w 93"/>
                <a:gd name="T57" fmla="*/ 3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3">
                  <a:moveTo>
                    <a:pt x="86" y="43"/>
                  </a:moveTo>
                  <a:cubicBezTo>
                    <a:pt x="80" y="43"/>
                    <a:pt x="80" y="43"/>
                    <a:pt x="80" y="43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14"/>
                    <a:pt x="64" y="0"/>
                    <a:pt x="46" y="0"/>
                  </a:cubicBezTo>
                  <a:cubicBezTo>
                    <a:pt x="29" y="0"/>
                    <a:pt x="14" y="14"/>
                    <a:pt x="14" y="3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0"/>
                    <a:pt x="3" y="123"/>
                    <a:pt x="7" y="12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3"/>
                    <a:pt x="93" y="120"/>
                    <a:pt x="93" y="116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6"/>
                    <a:pt x="89" y="43"/>
                    <a:pt x="86" y="43"/>
                  </a:cubicBezTo>
                  <a:close/>
                  <a:moveTo>
                    <a:pt x="25" y="32"/>
                  </a:moveTo>
                  <a:cubicBezTo>
                    <a:pt x="25" y="20"/>
                    <a:pt x="34" y="10"/>
                    <a:pt x="46" y="10"/>
                  </a:cubicBezTo>
                  <a:cubicBezTo>
                    <a:pt x="58" y="10"/>
                    <a:pt x="68" y="20"/>
                    <a:pt x="68" y="3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E395A5F-DCC4-4AF0-B21A-6D68C3D02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1514"/>
              <a:ext cx="277" cy="161"/>
            </a:xfrm>
            <a:custGeom>
              <a:avLst/>
              <a:gdLst>
                <a:gd name="T0" fmla="*/ 69 w 138"/>
                <a:gd name="T1" fmla="*/ 0 h 80"/>
                <a:gd name="T2" fmla="*/ 0 w 138"/>
                <a:gd name="T3" fmla="*/ 70 h 80"/>
                <a:gd name="T4" fmla="*/ 11 w 138"/>
                <a:gd name="T5" fmla="*/ 80 h 80"/>
                <a:gd name="T6" fmla="*/ 127 w 138"/>
                <a:gd name="T7" fmla="*/ 80 h 80"/>
                <a:gd name="T8" fmla="*/ 138 w 138"/>
                <a:gd name="T9" fmla="*/ 70 h 80"/>
                <a:gd name="T10" fmla="*/ 69 w 138"/>
                <a:gd name="T11" fmla="*/ 0 h 80"/>
                <a:gd name="T12" fmla="*/ 11 w 138"/>
                <a:gd name="T13" fmla="*/ 53 h 80"/>
                <a:gd name="T14" fmla="*/ 7 w 138"/>
                <a:gd name="T15" fmla="*/ 55 h 80"/>
                <a:gd name="T16" fmla="*/ 4 w 138"/>
                <a:gd name="T17" fmla="*/ 54 h 80"/>
                <a:gd name="T18" fmla="*/ 6 w 138"/>
                <a:gd name="T19" fmla="*/ 48 h 80"/>
                <a:gd name="T20" fmla="*/ 9 w 138"/>
                <a:gd name="T21" fmla="*/ 49 h 80"/>
                <a:gd name="T22" fmla="*/ 11 w 138"/>
                <a:gd name="T23" fmla="*/ 53 h 80"/>
                <a:gd name="T24" fmla="*/ 92 w 138"/>
                <a:gd name="T25" fmla="*/ 10 h 80"/>
                <a:gd name="T26" fmla="*/ 93 w 138"/>
                <a:gd name="T27" fmla="*/ 7 h 80"/>
                <a:gd name="T28" fmla="*/ 98 w 138"/>
                <a:gd name="T29" fmla="*/ 9 h 80"/>
                <a:gd name="T30" fmla="*/ 97 w 138"/>
                <a:gd name="T31" fmla="*/ 12 h 80"/>
                <a:gd name="T32" fmla="*/ 93 w 138"/>
                <a:gd name="T33" fmla="*/ 14 h 80"/>
                <a:gd name="T34" fmla="*/ 92 w 138"/>
                <a:gd name="T35" fmla="*/ 10 h 80"/>
                <a:gd name="T36" fmla="*/ 66 w 138"/>
                <a:gd name="T37" fmla="*/ 3 h 80"/>
                <a:gd name="T38" fmla="*/ 69 w 138"/>
                <a:gd name="T39" fmla="*/ 3 h 80"/>
                <a:gd name="T40" fmla="*/ 72 w 138"/>
                <a:gd name="T41" fmla="*/ 3 h 80"/>
                <a:gd name="T42" fmla="*/ 72 w 138"/>
                <a:gd name="T43" fmla="*/ 5 h 80"/>
                <a:gd name="T44" fmla="*/ 69 w 138"/>
                <a:gd name="T45" fmla="*/ 8 h 80"/>
                <a:gd name="T46" fmla="*/ 66 w 138"/>
                <a:gd name="T47" fmla="*/ 5 h 80"/>
                <a:gd name="T48" fmla="*/ 66 w 138"/>
                <a:gd name="T49" fmla="*/ 3 h 80"/>
                <a:gd name="T50" fmla="*/ 66 w 138"/>
                <a:gd name="T51" fmla="*/ 3 h 80"/>
                <a:gd name="T52" fmla="*/ 24 w 138"/>
                <a:gd name="T53" fmla="*/ 30 h 80"/>
                <a:gd name="T54" fmla="*/ 21 w 138"/>
                <a:gd name="T55" fmla="*/ 30 h 80"/>
                <a:gd name="T56" fmla="*/ 18 w 138"/>
                <a:gd name="T57" fmla="*/ 27 h 80"/>
                <a:gd name="T58" fmla="*/ 22 w 138"/>
                <a:gd name="T59" fmla="*/ 22 h 80"/>
                <a:gd name="T60" fmla="*/ 24 w 138"/>
                <a:gd name="T61" fmla="*/ 25 h 80"/>
                <a:gd name="T62" fmla="*/ 24 w 138"/>
                <a:gd name="T63" fmla="*/ 30 h 80"/>
                <a:gd name="T64" fmla="*/ 45 w 138"/>
                <a:gd name="T65" fmla="*/ 14 h 80"/>
                <a:gd name="T66" fmla="*/ 41 w 138"/>
                <a:gd name="T67" fmla="*/ 12 h 80"/>
                <a:gd name="T68" fmla="*/ 40 w 138"/>
                <a:gd name="T69" fmla="*/ 9 h 80"/>
                <a:gd name="T70" fmla="*/ 46 w 138"/>
                <a:gd name="T71" fmla="*/ 7 h 80"/>
                <a:gd name="T72" fmla="*/ 46 w 138"/>
                <a:gd name="T73" fmla="*/ 10 h 80"/>
                <a:gd name="T74" fmla="*/ 45 w 138"/>
                <a:gd name="T75" fmla="*/ 14 h 80"/>
                <a:gd name="T76" fmla="*/ 75 w 138"/>
                <a:gd name="T77" fmla="*/ 71 h 80"/>
                <a:gd name="T78" fmla="*/ 66 w 138"/>
                <a:gd name="T79" fmla="*/ 71 h 80"/>
                <a:gd name="T80" fmla="*/ 66 w 138"/>
                <a:gd name="T81" fmla="*/ 61 h 80"/>
                <a:gd name="T82" fmla="*/ 99 w 138"/>
                <a:gd name="T83" fmla="*/ 27 h 80"/>
                <a:gd name="T84" fmla="*/ 100 w 138"/>
                <a:gd name="T85" fmla="*/ 28 h 80"/>
                <a:gd name="T86" fmla="*/ 75 w 138"/>
                <a:gd name="T87" fmla="*/ 71 h 80"/>
                <a:gd name="T88" fmla="*/ 75 w 138"/>
                <a:gd name="T89" fmla="*/ 71 h 80"/>
                <a:gd name="T90" fmla="*/ 117 w 138"/>
                <a:gd name="T91" fmla="*/ 30 h 80"/>
                <a:gd name="T92" fmla="*/ 113 w 138"/>
                <a:gd name="T93" fmla="*/ 30 h 80"/>
                <a:gd name="T94" fmla="*/ 113 w 138"/>
                <a:gd name="T95" fmla="*/ 25 h 80"/>
                <a:gd name="T96" fmla="*/ 116 w 138"/>
                <a:gd name="T97" fmla="*/ 22 h 80"/>
                <a:gd name="T98" fmla="*/ 120 w 138"/>
                <a:gd name="T99" fmla="*/ 27 h 80"/>
                <a:gd name="T100" fmla="*/ 117 w 138"/>
                <a:gd name="T101" fmla="*/ 30 h 80"/>
                <a:gd name="T102" fmla="*/ 117 w 138"/>
                <a:gd name="T103" fmla="*/ 30 h 80"/>
                <a:gd name="T104" fmla="*/ 131 w 138"/>
                <a:gd name="T105" fmla="*/ 55 h 80"/>
                <a:gd name="T106" fmla="*/ 127 w 138"/>
                <a:gd name="T107" fmla="*/ 53 h 80"/>
                <a:gd name="T108" fmla="*/ 129 w 138"/>
                <a:gd name="T109" fmla="*/ 49 h 80"/>
                <a:gd name="T110" fmla="*/ 132 w 138"/>
                <a:gd name="T111" fmla="*/ 48 h 80"/>
                <a:gd name="T112" fmla="*/ 134 w 138"/>
                <a:gd name="T113" fmla="*/ 53 h 80"/>
                <a:gd name="T114" fmla="*/ 131 w 138"/>
                <a:gd name="T115" fmla="*/ 55 h 80"/>
                <a:gd name="T116" fmla="*/ 131 w 138"/>
                <a:gd name="T117" fmla="*/ 5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" h="80">
                  <a:moveTo>
                    <a:pt x="69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76"/>
                    <a:pt x="4" y="80"/>
                    <a:pt x="11" y="80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135" y="80"/>
                    <a:pt x="138" y="76"/>
                    <a:pt x="138" y="70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11" y="53"/>
                  </a:moveTo>
                  <a:cubicBezTo>
                    <a:pt x="10" y="55"/>
                    <a:pt x="9" y="56"/>
                    <a:pt x="7" y="5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2"/>
                    <a:pt x="5" y="49"/>
                    <a:pt x="6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1" y="50"/>
                    <a:pt x="11" y="52"/>
                    <a:pt x="11" y="53"/>
                  </a:cubicBezTo>
                  <a:close/>
                  <a:moveTo>
                    <a:pt x="92" y="10"/>
                  </a:moveTo>
                  <a:cubicBezTo>
                    <a:pt x="93" y="7"/>
                    <a:pt x="93" y="7"/>
                    <a:pt x="93" y="7"/>
                  </a:cubicBezTo>
                  <a:cubicBezTo>
                    <a:pt x="95" y="8"/>
                    <a:pt x="96" y="8"/>
                    <a:pt x="98" y="9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6" y="14"/>
                    <a:pt x="95" y="15"/>
                    <a:pt x="93" y="14"/>
                  </a:cubicBezTo>
                  <a:cubicBezTo>
                    <a:pt x="92" y="13"/>
                    <a:pt x="91" y="12"/>
                    <a:pt x="92" y="10"/>
                  </a:cubicBezTo>
                  <a:close/>
                  <a:moveTo>
                    <a:pt x="66" y="3"/>
                  </a:moveTo>
                  <a:cubicBezTo>
                    <a:pt x="67" y="3"/>
                    <a:pt x="68" y="3"/>
                    <a:pt x="69" y="3"/>
                  </a:cubicBezTo>
                  <a:cubicBezTo>
                    <a:pt x="70" y="3"/>
                    <a:pt x="71" y="3"/>
                    <a:pt x="72" y="3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7"/>
                    <a:pt x="71" y="8"/>
                    <a:pt x="69" y="8"/>
                  </a:cubicBezTo>
                  <a:cubicBezTo>
                    <a:pt x="68" y="8"/>
                    <a:pt x="66" y="7"/>
                    <a:pt x="66" y="5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lose/>
                  <a:moveTo>
                    <a:pt x="24" y="30"/>
                  </a:moveTo>
                  <a:cubicBezTo>
                    <a:pt x="23" y="31"/>
                    <a:pt x="22" y="31"/>
                    <a:pt x="21" y="3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5"/>
                    <a:pt x="20" y="24"/>
                    <a:pt x="22" y="22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27"/>
                    <a:pt x="26" y="29"/>
                    <a:pt x="24" y="30"/>
                  </a:cubicBezTo>
                  <a:close/>
                  <a:moveTo>
                    <a:pt x="45" y="14"/>
                  </a:moveTo>
                  <a:cubicBezTo>
                    <a:pt x="43" y="15"/>
                    <a:pt x="42" y="14"/>
                    <a:pt x="41" y="12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2" y="8"/>
                    <a:pt x="44" y="8"/>
                    <a:pt x="46" y="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12"/>
                    <a:pt x="46" y="13"/>
                    <a:pt x="45" y="14"/>
                  </a:cubicBezTo>
                  <a:close/>
                  <a:moveTo>
                    <a:pt x="75" y="71"/>
                  </a:moveTo>
                  <a:cubicBezTo>
                    <a:pt x="73" y="74"/>
                    <a:pt x="69" y="74"/>
                    <a:pt x="66" y="71"/>
                  </a:cubicBezTo>
                  <a:cubicBezTo>
                    <a:pt x="64" y="69"/>
                    <a:pt x="63" y="64"/>
                    <a:pt x="66" y="61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1"/>
                    <a:pt x="75" y="71"/>
                  </a:cubicBezTo>
                  <a:close/>
                  <a:moveTo>
                    <a:pt x="117" y="30"/>
                  </a:moveTo>
                  <a:cubicBezTo>
                    <a:pt x="116" y="31"/>
                    <a:pt x="115" y="31"/>
                    <a:pt x="113" y="30"/>
                  </a:cubicBezTo>
                  <a:cubicBezTo>
                    <a:pt x="112" y="29"/>
                    <a:pt x="112" y="27"/>
                    <a:pt x="113" y="25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8" y="24"/>
                    <a:pt x="119" y="25"/>
                    <a:pt x="120" y="27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lose/>
                  <a:moveTo>
                    <a:pt x="131" y="55"/>
                  </a:moveTo>
                  <a:cubicBezTo>
                    <a:pt x="129" y="56"/>
                    <a:pt x="128" y="55"/>
                    <a:pt x="127" y="53"/>
                  </a:cubicBezTo>
                  <a:cubicBezTo>
                    <a:pt x="127" y="52"/>
                    <a:pt x="127" y="50"/>
                    <a:pt x="129" y="49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3" y="49"/>
                    <a:pt x="134" y="52"/>
                    <a:pt x="134" y="53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DD1515-5179-4174-B23D-A6798EC6B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6" y="2177"/>
              <a:ext cx="202" cy="202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82 w 100"/>
                <a:gd name="T11" fmla="*/ 68 h 100"/>
                <a:gd name="T12" fmla="*/ 77 w 100"/>
                <a:gd name="T13" fmla="*/ 70 h 100"/>
                <a:gd name="T14" fmla="*/ 46 w 100"/>
                <a:gd name="T15" fmla="*/ 54 h 100"/>
                <a:gd name="T16" fmla="*/ 45 w 100"/>
                <a:gd name="T17" fmla="*/ 51 h 100"/>
                <a:gd name="T18" fmla="*/ 45 w 100"/>
                <a:gd name="T19" fmla="*/ 51 h 100"/>
                <a:gd name="T20" fmla="*/ 45 w 100"/>
                <a:gd name="T21" fmla="*/ 17 h 100"/>
                <a:gd name="T22" fmla="*/ 48 w 100"/>
                <a:gd name="T23" fmla="*/ 13 h 100"/>
                <a:gd name="T24" fmla="*/ 52 w 100"/>
                <a:gd name="T25" fmla="*/ 17 h 100"/>
                <a:gd name="T26" fmla="*/ 52 w 100"/>
                <a:gd name="T27" fmla="*/ 49 h 100"/>
                <a:gd name="T28" fmla="*/ 80 w 100"/>
                <a:gd name="T29" fmla="*/ 63 h 100"/>
                <a:gd name="T30" fmla="*/ 82 w 100"/>
                <a:gd name="T31" fmla="*/ 6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82" y="68"/>
                  </a:moveTo>
                  <a:cubicBezTo>
                    <a:pt x="81" y="70"/>
                    <a:pt x="79" y="71"/>
                    <a:pt x="77" y="70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4"/>
                    <a:pt x="45" y="52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5"/>
                    <a:pt x="46" y="13"/>
                    <a:pt x="48" y="13"/>
                  </a:cubicBezTo>
                  <a:cubicBezTo>
                    <a:pt x="51" y="13"/>
                    <a:pt x="52" y="15"/>
                    <a:pt x="52" y="1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3" y="64"/>
                    <a:pt x="83" y="66"/>
                    <a:pt x="8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3E4D888-10DB-4A79-9A1F-921D654F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2145"/>
              <a:ext cx="118" cy="16"/>
            </a:xfrm>
            <a:custGeom>
              <a:avLst/>
              <a:gdLst>
                <a:gd name="T0" fmla="*/ 59 w 59"/>
                <a:gd name="T1" fmla="*/ 4 h 8"/>
                <a:gd name="T2" fmla="*/ 55 w 59"/>
                <a:gd name="T3" fmla="*/ 8 h 8"/>
                <a:gd name="T4" fmla="*/ 3 w 59"/>
                <a:gd name="T5" fmla="*/ 8 h 8"/>
                <a:gd name="T6" fmla="*/ 0 w 59"/>
                <a:gd name="T7" fmla="*/ 4 h 8"/>
                <a:gd name="T8" fmla="*/ 0 w 59"/>
                <a:gd name="T9" fmla="*/ 4 h 8"/>
                <a:gd name="T10" fmla="*/ 3 w 59"/>
                <a:gd name="T11" fmla="*/ 0 h 8"/>
                <a:gd name="T12" fmla="*/ 55 w 59"/>
                <a:gd name="T13" fmla="*/ 0 h 8"/>
                <a:gd name="T14" fmla="*/ 59 w 5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8">
                  <a:moveTo>
                    <a:pt x="59" y="4"/>
                  </a:moveTo>
                  <a:cubicBezTo>
                    <a:pt x="59" y="6"/>
                    <a:pt x="57" y="8"/>
                    <a:pt x="55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2"/>
                    <a:pt x="5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1DC4560-75D9-4326-B946-22D4323765D7}"/>
              </a:ext>
            </a:extLst>
          </p:cNvPr>
          <p:cNvSpPr txBox="1"/>
          <p:nvPr/>
        </p:nvSpPr>
        <p:spPr>
          <a:xfrm>
            <a:off x="6460411" y="888088"/>
            <a:ext cx="9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+mn-lt"/>
              </a:rPr>
              <a:t>🤝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409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>
            <a:extLst>
              <a:ext uri="{FF2B5EF4-FFF2-40B4-BE49-F238E27FC236}">
                <a16:creationId xmlns:a16="http://schemas.microsoft.com/office/drawing/2014/main" id="{CEB0B439-8813-4524-92E3-07443401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34" y="2245773"/>
            <a:ext cx="4064102" cy="12504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FAF955-D2DA-4E7A-B0C7-5D59D270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Sintaxe</a:t>
            </a:r>
            <a:endParaRPr lang="en-US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4777FF6-BB85-44F2-84B8-42ED68ED4B35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1215812" y="1605278"/>
            <a:ext cx="1851660" cy="71797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9F523EB-0F27-4BBF-B6D8-04CFE89EF8BB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021839" y="2674566"/>
            <a:ext cx="948696" cy="27699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7CE9E88-6078-44AA-9859-8D17EEF2D6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57707" y="1410249"/>
            <a:ext cx="1628987" cy="115596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BEEF052-D80E-4B4F-9430-C56C8438062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002585" y="3149600"/>
            <a:ext cx="1594168" cy="139786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D17667E-F6ED-4A78-8E04-53E3AB62070C}"/>
              </a:ext>
            </a:extLst>
          </p:cNvPr>
          <p:cNvSpPr txBox="1"/>
          <p:nvPr/>
        </p:nvSpPr>
        <p:spPr>
          <a:xfrm>
            <a:off x="409785" y="1227368"/>
            <a:ext cx="1612054" cy="37791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Comentario</a:t>
            </a:r>
            <a:endParaRPr lang="en-US" dirty="0">
              <a:latin typeface="+mn-lt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528B8A7-1E7F-4365-B417-9A23D03C9D6C}"/>
              </a:ext>
            </a:extLst>
          </p:cNvPr>
          <p:cNvSpPr txBox="1"/>
          <p:nvPr/>
        </p:nvSpPr>
        <p:spPr>
          <a:xfrm>
            <a:off x="81279" y="2489900"/>
            <a:ext cx="1940560" cy="92333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Nome do que </a:t>
            </a:r>
            <a:r>
              <a:rPr lang="en-US" dirty="0" err="1">
                <a:latin typeface="+mn-lt"/>
              </a:rPr>
              <a:t>você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esta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criando</a:t>
            </a:r>
            <a:endParaRPr lang="en-US" dirty="0">
              <a:latin typeface="+mn-lt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4FDD41E-0DC7-4918-80A6-D02370789C07}"/>
              </a:ext>
            </a:extLst>
          </p:cNvPr>
          <p:cNvSpPr txBox="1"/>
          <p:nvPr/>
        </p:nvSpPr>
        <p:spPr>
          <a:xfrm>
            <a:off x="6016414" y="1040917"/>
            <a:ext cx="1940560" cy="36933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Tipo de </a:t>
            </a:r>
            <a:r>
              <a:rPr lang="en-US" dirty="0" err="1">
                <a:latin typeface="+mn-lt"/>
              </a:rPr>
              <a:t>recurso</a:t>
            </a:r>
            <a:endParaRPr lang="en-US" dirty="0">
              <a:latin typeface="+mn-lt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5BB3C13-A0B0-47F4-8451-97EADE0AAEF0}"/>
              </a:ext>
            </a:extLst>
          </p:cNvPr>
          <p:cNvCxnSpPr>
            <a:cxnSpLocks/>
          </p:cNvCxnSpPr>
          <p:nvPr/>
        </p:nvCxnSpPr>
        <p:spPr>
          <a:xfrm>
            <a:off x="6712374" y="2672606"/>
            <a:ext cx="663786" cy="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7BAE08D-A80B-412B-B595-AD69D84FAAA1}"/>
              </a:ext>
            </a:extLst>
          </p:cNvPr>
          <p:cNvSpPr txBox="1"/>
          <p:nvPr/>
        </p:nvSpPr>
        <p:spPr>
          <a:xfrm>
            <a:off x="7412940" y="2475292"/>
            <a:ext cx="1466900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Identificador</a:t>
            </a:r>
            <a:r>
              <a:rPr lang="en-US" dirty="0">
                <a:latin typeface="+mn-lt"/>
              </a:rPr>
              <a:t> do </a:t>
            </a:r>
            <a:r>
              <a:rPr lang="en-US" dirty="0" err="1">
                <a:latin typeface="+mn-lt"/>
              </a:rPr>
              <a:t>recurso</a:t>
            </a:r>
            <a:endParaRPr lang="en-US" dirty="0">
              <a:latin typeface="+mn-lt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DB7C9A1-9BDE-4847-8506-99D2AA468203}"/>
              </a:ext>
            </a:extLst>
          </p:cNvPr>
          <p:cNvSpPr txBox="1"/>
          <p:nvPr/>
        </p:nvSpPr>
        <p:spPr>
          <a:xfrm>
            <a:off x="6596753" y="4224296"/>
            <a:ext cx="1466900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Parametros</a:t>
            </a:r>
            <a:r>
              <a:rPr lang="en-US" dirty="0">
                <a:latin typeface="+mn-lt"/>
              </a:rPr>
              <a:t> do </a:t>
            </a:r>
            <a:r>
              <a:rPr lang="en-US" dirty="0" err="1">
                <a:latin typeface="+mn-lt"/>
              </a:rPr>
              <a:t>recurso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580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C7753-5ECE-487E-B74B-A649DBB6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–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arquivos</a:t>
            </a:r>
            <a:endParaRPr lang="en-US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3EE06C7-89E4-4D92-8ABF-0045C97AFF85}"/>
              </a:ext>
            </a:extLst>
          </p:cNvPr>
          <p:cNvGrpSpPr/>
          <p:nvPr/>
        </p:nvGrpSpPr>
        <p:grpSpPr>
          <a:xfrm>
            <a:off x="210846" y="2013797"/>
            <a:ext cx="912283" cy="1281615"/>
            <a:chOff x="123825" y="1830917"/>
            <a:chExt cx="912283" cy="1281615"/>
          </a:xfrm>
        </p:grpSpPr>
        <p:pic>
          <p:nvPicPr>
            <p:cNvPr id="4" name="Imagem 3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9B171E42-056E-48BA-877D-5FFB6B634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" y="1830917"/>
              <a:ext cx="912283" cy="91228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F3E28B3-7EA5-4EBF-ACAF-297C6F30CD66}"/>
                </a:ext>
              </a:extLst>
            </p:cNvPr>
            <p:cNvSpPr txBox="1"/>
            <p:nvPr/>
          </p:nvSpPr>
          <p:spPr>
            <a:xfrm>
              <a:off x="123825" y="2743200"/>
              <a:ext cx="912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main.tf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F0994E8-8E82-4985-9176-1F75D97DE590}"/>
              </a:ext>
            </a:extLst>
          </p:cNvPr>
          <p:cNvGrpSpPr/>
          <p:nvPr/>
        </p:nvGrpSpPr>
        <p:grpSpPr>
          <a:xfrm>
            <a:off x="2295325" y="2013797"/>
            <a:ext cx="1379643" cy="1281615"/>
            <a:chOff x="-59055" y="1830917"/>
            <a:chExt cx="1379643" cy="1281615"/>
          </a:xfrm>
        </p:grpSpPr>
        <p:pic>
          <p:nvPicPr>
            <p:cNvPr id="10" name="Imagem 9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B3247C93-254A-49E7-B953-DBA9E66A9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" y="1830917"/>
              <a:ext cx="912283" cy="912283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FEE9451-D8BB-4F73-A037-EA189BAD97D6}"/>
                </a:ext>
              </a:extLst>
            </p:cNvPr>
            <p:cNvSpPr txBox="1"/>
            <p:nvPr/>
          </p:nvSpPr>
          <p:spPr>
            <a:xfrm>
              <a:off x="-59055" y="2743200"/>
              <a:ext cx="1379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variables.tf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D54A6F8-CC4F-4AA6-AF80-3B03DED372E1}"/>
              </a:ext>
            </a:extLst>
          </p:cNvPr>
          <p:cNvGrpSpPr/>
          <p:nvPr/>
        </p:nvGrpSpPr>
        <p:grpSpPr>
          <a:xfrm>
            <a:off x="4610510" y="2013797"/>
            <a:ext cx="1796205" cy="1281615"/>
            <a:chOff x="-318137" y="1830917"/>
            <a:chExt cx="1796205" cy="1281615"/>
          </a:xfrm>
        </p:grpSpPr>
        <p:pic>
          <p:nvPicPr>
            <p:cNvPr id="13" name="Imagem 12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D29EA484-BF9F-4003-A7E9-84201A565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" y="1830917"/>
              <a:ext cx="912283" cy="912283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BD0A47D-11C4-4AA3-8454-C1580824B95E}"/>
                </a:ext>
              </a:extLst>
            </p:cNvPr>
            <p:cNvSpPr txBox="1"/>
            <p:nvPr/>
          </p:nvSpPr>
          <p:spPr>
            <a:xfrm>
              <a:off x="-318137" y="2743200"/>
              <a:ext cx="1796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+mn-lt"/>
                </a:rPr>
                <a:t>terraform.tfvars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50F0C58-66D7-4466-B6D3-0B40ADA13403}"/>
              </a:ext>
            </a:extLst>
          </p:cNvPr>
          <p:cNvGrpSpPr/>
          <p:nvPr/>
        </p:nvGrpSpPr>
        <p:grpSpPr>
          <a:xfrm>
            <a:off x="7274523" y="2013797"/>
            <a:ext cx="1949665" cy="1281615"/>
            <a:chOff x="-364279" y="1830917"/>
            <a:chExt cx="1949665" cy="1281615"/>
          </a:xfrm>
        </p:grpSpPr>
        <p:pic>
          <p:nvPicPr>
            <p:cNvPr id="16" name="Imagem 15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804DBE72-1CC3-4CD6-AAA7-6806A85B0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" y="1830917"/>
              <a:ext cx="912283" cy="912283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9F67E45-57B7-4382-A3F6-270CE461DDA5}"/>
                </a:ext>
              </a:extLst>
            </p:cNvPr>
            <p:cNvSpPr txBox="1"/>
            <p:nvPr/>
          </p:nvSpPr>
          <p:spPr>
            <a:xfrm>
              <a:off x="-364279" y="2743200"/>
              <a:ext cx="1949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+mn-lt"/>
                </a:rPr>
                <a:t>terraform.tfstate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90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52743-B49D-40CF-BE96-746E26A7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– Main.tf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96E12A-CAA2-4F51-8EA8-ADBAE909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16" y="1192609"/>
            <a:ext cx="3646977" cy="252560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B98229-285D-4795-929F-9E0D1046BF52}"/>
              </a:ext>
            </a:extLst>
          </p:cNvPr>
          <p:cNvSpPr txBox="1"/>
          <p:nvPr/>
        </p:nvSpPr>
        <p:spPr>
          <a:xfrm>
            <a:off x="331893" y="1308946"/>
            <a:ext cx="246549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+mn-lt"/>
              </a:rPr>
              <a:t>Provider</a:t>
            </a:r>
            <a:r>
              <a:rPr lang="en-US" sz="1100" dirty="0">
                <a:latin typeface="+mn-lt"/>
              </a:rPr>
              <a:t> – O provider é </a:t>
            </a:r>
            <a:r>
              <a:rPr lang="en-US" sz="1100" dirty="0" err="1">
                <a:latin typeface="+mn-lt"/>
              </a:rPr>
              <a:t>quem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faz</a:t>
            </a:r>
            <a:r>
              <a:rPr lang="en-US" sz="1100" dirty="0">
                <a:latin typeface="+mn-lt"/>
              </a:rPr>
              <a:t> a </a:t>
            </a:r>
            <a:r>
              <a:rPr lang="en-US" sz="1100" dirty="0" err="1">
                <a:latin typeface="+mn-lt"/>
              </a:rPr>
              <a:t>tradução</a:t>
            </a:r>
            <a:r>
              <a:rPr lang="en-US" sz="1100" dirty="0">
                <a:latin typeface="+mn-lt"/>
              </a:rPr>
              <a:t> das </a:t>
            </a:r>
            <a:r>
              <a:rPr lang="en-US" sz="1100" dirty="0" err="1">
                <a:latin typeface="+mn-lt"/>
              </a:rPr>
              <a:t>chamadas</a:t>
            </a:r>
            <a:r>
              <a:rPr lang="en-US" sz="1100" dirty="0">
                <a:latin typeface="+mn-lt"/>
              </a:rPr>
              <a:t> de API para </a:t>
            </a:r>
            <a:r>
              <a:rPr lang="en-US" sz="1100" b="1" dirty="0">
                <a:latin typeface="+mn-lt"/>
              </a:rPr>
              <a:t>resources</a:t>
            </a:r>
            <a:r>
              <a:rPr lang="en-US" sz="1100" dirty="0">
                <a:latin typeface="+mn-lt"/>
              </a:rPr>
              <a:t> do Terraform.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+mn-lt"/>
              </a:rPr>
              <a:t>Resources</a:t>
            </a:r>
            <a:r>
              <a:rPr lang="en-US" sz="1100" dirty="0">
                <a:latin typeface="+mn-lt"/>
              </a:rPr>
              <a:t> – É </a:t>
            </a:r>
            <a:r>
              <a:rPr lang="en-US" sz="1100" dirty="0" err="1">
                <a:latin typeface="+mn-lt"/>
              </a:rPr>
              <a:t>onde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definimos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quais</a:t>
            </a:r>
            <a:r>
              <a:rPr lang="en-US" sz="1100" dirty="0">
                <a:latin typeface="+mn-lt"/>
              </a:rPr>
              <a:t> e </a:t>
            </a:r>
            <a:r>
              <a:rPr lang="en-US" sz="1100" dirty="0" err="1">
                <a:latin typeface="+mn-lt"/>
              </a:rPr>
              <a:t>como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recursos</a:t>
            </a:r>
            <a:r>
              <a:rPr lang="en-US" sz="1100" dirty="0">
                <a:latin typeface="+mn-lt"/>
              </a:rPr>
              <a:t> que </a:t>
            </a:r>
            <a:r>
              <a:rPr lang="en-US" sz="1100" dirty="0" err="1">
                <a:latin typeface="+mn-lt"/>
              </a:rPr>
              <a:t>queremos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serão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criados</a:t>
            </a:r>
            <a:r>
              <a:rPr lang="en-US" sz="1100" dirty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+mn-lt"/>
              </a:rPr>
              <a:t>Locals</a:t>
            </a:r>
            <a:r>
              <a:rPr lang="en-US" sz="1100" dirty="0">
                <a:latin typeface="+mn-lt"/>
              </a:rPr>
              <a:t> – São </a:t>
            </a:r>
            <a:r>
              <a:rPr lang="en-US" sz="1100" dirty="0" err="1">
                <a:latin typeface="+mn-lt"/>
              </a:rPr>
              <a:t>constantes</a:t>
            </a:r>
            <a:r>
              <a:rPr lang="en-US" sz="1100" dirty="0">
                <a:latin typeface="+mn-lt"/>
              </a:rPr>
              <a:t> que </a:t>
            </a:r>
            <a:r>
              <a:rPr lang="en-US" sz="1100" dirty="0" err="1">
                <a:latin typeface="+mn-lt"/>
              </a:rPr>
              <a:t>só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podem</a:t>
            </a:r>
            <a:r>
              <a:rPr lang="en-US" sz="1100" dirty="0">
                <a:latin typeface="+mn-lt"/>
              </a:rPr>
              <a:t> ser </a:t>
            </a:r>
            <a:r>
              <a:rPr lang="en-US" sz="1100" dirty="0" err="1">
                <a:latin typeface="+mn-lt"/>
              </a:rPr>
              <a:t>usadas</a:t>
            </a:r>
            <a:r>
              <a:rPr lang="en-US" sz="1100" dirty="0">
                <a:latin typeface="+mn-lt"/>
              </a:rPr>
              <a:t> dentro de um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.</a:t>
            </a:r>
          </a:p>
          <a:p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815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E5DE9F4-58DD-485D-88DE-63770389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41313"/>
            <a:ext cx="8345488" cy="731837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– variable.tf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4D6BC1-5450-4FAE-B2C9-7D40AB64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972" y="1710027"/>
            <a:ext cx="1715496" cy="123105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AFD39FF-F5BF-4F8E-BEA4-06EF6A527C78}"/>
              </a:ext>
            </a:extLst>
          </p:cNvPr>
          <p:cNvSpPr txBox="1"/>
          <p:nvPr/>
        </p:nvSpPr>
        <p:spPr>
          <a:xfrm>
            <a:off x="91296" y="1833085"/>
            <a:ext cx="2465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+mn-lt"/>
              </a:rPr>
              <a:t>Variable</a:t>
            </a:r>
            <a:r>
              <a:rPr lang="en-US" sz="1100" dirty="0">
                <a:latin typeface="+mn-lt"/>
              </a:rPr>
              <a:t> – São </a:t>
            </a:r>
            <a:r>
              <a:rPr lang="en-US" sz="1100" dirty="0" err="1">
                <a:latin typeface="+mn-lt"/>
              </a:rPr>
              <a:t>valores</a:t>
            </a:r>
            <a:r>
              <a:rPr lang="en-US" sz="1100" dirty="0">
                <a:latin typeface="+mn-lt"/>
              </a:rPr>
              <a:t> que </a:t>
            </a:r>
            <a:r>
              <a:rPr lang="en-US" sz="1100" dirty="0" err="1">
                <a:latin typeface="+mn-lt"/>
              </a:rPr>
              <a:t>podemos</a:t>
            </a:r>
            <a:r>
              <a:rPr lang="en-US" sz="1100" dirty="0">
                <a:latin typeface="+mn-lt"/>
              </a:rPr>
              <a:t> utilizer no main.tf, o </a:t>
            </a:r>
            <a:r>
              <a:rPr lang="en-US" sz="1100" dirty="0" err="1">
                <a:latin typeface="+mn-lt"/>
              </a:rPr>
              <a:t>parametro</a:t>
            </a:r>
            <a:r>
              <a:rPr lang="en-US" sz="1100" dirty="0">
                <a:latin typeface="+mn-lt"/>
              </a:rPr>
              <a:t> default </a:t>
            </a:r>
            <a:r>
              <a:rPr lang="en-US" sz="1100" dirty="0" err="1">
                <a:latin typeface="+mn-lt"/>
              </a:rPr>
              <a:t>significa</a:t>
            </a:r>
            <a:r>
              <a:rPr lang="en-US" sz="1100" dirty="0">
                <a:latin typeface="+mn-lt"/>
              </a:rPr>
              <a:t> que se </a:t>
            </a:r>
            <a:r>
              <a:rPr lang="en-US" sz="1100" dirty="0" err="1">
                <a:latin typeface="+mn-lt"/>
              </a:rPr>
              <a:t>não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dermos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nenhum</a:t>
            </a:r>
            <a:r>
              <a:rPr lang="en-US" sz="1100" dirty="0">
                <a:latin typeface="+mn-lt"/>
              </a:rPr>
              <a:t> valor para </a:t>
            </a:r>
            <a:r>
              <a:rPr lang="en-US" sz="1100" dirty="0" err="1">
                <a:latin typeface="+mn-lt"/>
              </a:rPr>
              <a:t>ela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será</a:t>
            </a:r>
            <a:r>
              <a:rPr lang="en-US" sz="1100" dirty="0">
                <a:latin typeface="+mn-lt"/>
              </a:rPr>
              <a:t> o valor.</a:t>
            </a:r>
          </a:p>
          <a:p>
            <a:endParaRPr lang="en-US" sz="1100" dirty="0">
              <a:latin typeface="+mn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FF94E29-4229-48EA-A3CD-969D7157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952" y="1584326"/>
            <a:ext cx="3150130" cy="1605514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AABDBE6-3A56-4B71-BDC9-4E7D76D53386}"/>
              </a:ext>
            </a:extLst>
          </p:cNvPr>
          <p:cNvCxnSpPr/>
          <p:nvPr/>
        </p:nvCxnSpPr>
        <p:spPr>
          <a:xfrm>
            <a:off x="4355253" y="1903307"/>
            <a:ext cx="1280160" cy="1219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A39B915-F842-4862-A342-25DF9B68CC9F}"/>
              </a:ext>
            </a:extLst>
          </p:cNvPr>
          <p:cNvCxnSpPr>
            <a:cxnSpLocks/>
          </p:cNvCxnSpPr>
          <p:nvPr/>
        </p:nvCxnSpPr>
        <p:spPr>
          <a:xfrm>
            <a:off x="4304453" y="2458510"/>
            <a:ext cx="1270000" cy="39687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FD00EE-3FBE-41AD-A97A-6D6BE943BAF2}"/>
              </a:ext>
            </a:extLst>
          </p:cNvPr>
          <p:cNvSpPr txBox="1"/>
          <p:nvPr/>
        </p:nvSpPr>
        <p:spPr>
          <a:xfrm>
            <a:off x="3080027" y="3068320"/>
            <a:ext cx="162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Variables.tf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E908CC-60C3-4EB0-9BCD-B301663120D1}"/>
              </a:ext>
            </a:extLst>
          </p:cNvPr>
          <p:cNvSpPr txBox="1"/>
          <p:nvPr/>
        </p:nvSpPr>
        <p:spPr>
          <a:xfrm>
            <a:off x="6273654" y="3256373"/>
            <a:ext cx="162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60242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21400463-EAC3-45A5-9FA5-B98E309D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5" y="3368276"/>
            <a:ext cx="1625948" cy="54859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5F0B4CC-09B9-4385-8789-4C243BF6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81" y="3047512"/>
            <a:ext cx="1445304" cy="10056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EBD39-B507-44D4-A511-666A6F61D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120" y="2985091"/>
            <a:ext cx="2963228" cy="13532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07E6C6-3B85-4423-964D-8185C8C2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– </a:t>
            </a:r>
            <a:r>
              <a:rPr lang="en-US" dirty="0" err="1"/>
              <a:t>terraform.tfvars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C64608-5B5B-4E24-93A9-E21D65CEF676}"/>
              </a:ext>
            </a:extLst>
          </p:cNvPr>
          <p:cNvSpPr txBox="1"/>
          <p:nvPr/>
        </p:nvSpPr>
        <p:spPr>
          <a:xfrm>
            <a:off x="91296" y="1833085"/>
            <a:ext cx="24654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No variables.tf </a:t>
            </a:r>
            <a:r>
              <a:rPr lang="en-US" sz="1100" dirty="0" err="1">
                <a:latin typeface="+mn-lt"/>
              </a:rPr>
              <a:t>definimos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valores</a:t>
            </a:r>
            <a:r>
              <a:rPr lang="en-US" sz="1100" dirty="0">
                <a:latin typeface="+mn-lt"/>
              </a:rPr>
              <a:t> default, </a:t>
            </a:r>
            <a:r>
              <a:rPr lang="en-US" sz="1100" dirty="0" err="1">
                <a:latin typeface="+mn-lt"/>
              </a:rPr>
              <a:t>nesse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definimos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os</a:t>
            </a:r>
            <a:r>
              <a:rPr lang="en-US" sz="1100" dirty="0">
                <a:latin typeface="+mn-lt"/>
              </a:rPr>
              <a:t> reais </a:t>
            </a:r>
            <a:r>
              <a:rPr lang="en-US" sz="1100" dirty="0" err="1">
                <a:latin typeface="+mn-lt"/>
              </a:rPr>
              <a:t>valores</a:t>
            </a:r>
            <a:r>
              <a:rPr lang="en-US" sz="1100" dirty="0">
                <a:latin typeface="+mn-lt"/>
              </a:rPr>
              <a:t> das </a:t>
            </a:r>
            <a:r>
              <a:rPr lang="en-US" sz="1100" dirty="0" err="1">
                <a:latin typeface="+mn-lt"/>
              </a:rPr>
              <a:t>variaveis</a:t>
            </a:r>
            <a:r>
              <a:rPr lang="en-US" sz="1100" dirty="0">
                <a:latin typeface="+mn-lt"/>
              </a:rPr>
              <a:t>.</a:t>
            </a:r>
          </a:p>
          <a:p>
            <a:endParaRPr lang="en-US" sz="1100" dirty="0">
              <a:latin typeface="+mn-lt"/>
            </a:endParaRPr>
          </a:p>
          <a:p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não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precisa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necessariamente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ter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nome</a:t>
            </a:r>
            <a:r>
              <a:rPr lang="en-US" sz="1100" dirty="0">
                <a:latin typeface="+mn-lt"/>
              </a:rPr>
              <a:t>, </a:t>
            </a:r>
            <a:r>
              <a:rPr lang="en-US" sz="1100" dirty="0" err="1">
                <a:latin typeface="+mn-lt"/>
              </a:rPr>
              <a:t>somente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utilizar</a:t>
            </a:r>
            <a:r>
              <a:rPr lang="en-US" sz="1100" dirty="0">
                <a:latin typeface="+mn-lt"/>
              </a:rPr>
              <a:t> “</a:t>
            </a:r>
            <a:r>
              <a:rPr lang="en-US" sz="1100" dirty="0" err="1">
                <a:latin typeface="+mn-lt"/>
              </a:rPr>
              <a:t>nome</a:t>
            </a:r>
            <a:r>
              <a:rPr lang="en-US" sz="1100" u="sng" dirty="0">
                <a:latin typeface="+mn-lt"/>
              </a:rPr>
              <a:t>”.</a:t>
            </a:r>
            <a:r>
              <a:rPr lang="en-US" sz="1100" dirty="0" err="1">
                <a:latin typeface="+mn-lt"/>
              </a:rPr>
              <a:t>auto.tfvars</a:t>
            </a:r>
            <a:endParaRPr lang="en-US" sz="1100" dirty="0">
              <a:latin typeface="+mn-lt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75FD413-CB47-424F-A8C4-C598342F4556}"/>
              </a:ext>
            </a:extLst>
          </p:cNvPr>
          <p:cNvCxnSpPr>
            <a:cxnSpLocks/>
          </p:cNvCxnSpPr>
          <p:nvPr/>
        </p:nvCxnSpPr>
        <p:spPr>
          <a:xfrm flipV="1">
            <a:off x="1922645" y="3268617"/>
            <a:ext cx="1673995" cy="20278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181D93C-11D8-4C8C-9BEE-784187368A27}"/>
              </a:ext>
            </a:extLst>
          </p:cNvPr>
          <p:cNvCxnSpPr>
            <a:cxnSpLocks/>
          </p:cNvCxnSpPr>
          <p:nvPr/>
        </p:nvCxnSpPr>
        <p:spPr>
          <a:xfrm>
            <a:off x="4540523" y="3769336"/>
            <a:ext cx="2720211" cy="37571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D562DE9-E0F0-497E-881A-7CE1E6087B59}"/>
              </a:ext>
            </a:extLst>
          </p:cNvPr>
          <p:cNvCxnSpPr>
            <a:cxnSpLocks/>
          </p:cNvCxnSpPr>
          <p:nvPr/>
        </p:nvCxnSpPr>
        <p:spPr>
          <a:xfrm>
            <a:off x="1922645" y="3739776"/>
            <a:ext cx="1673995" cy="2956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11843D-AF41-4837-BEDC-A6CA607FE99D}"/>
              </a:ext>
            </a:extLst>
          </p:cNvPr>
          <p:cNvSpPr txBox="1"/>
          <p:nvPr/>
        </p:nvSpPr>
        <p:spPr>
          <a:xfrm>
            <a:off x="3360498" y="4321554"/>
            <a:ext cx="162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Variables.tf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0D774D3-3DC8-4101-A1E7-936084907128}"/>
              </a:ext>
            </a:extLst>
          </p:cNvPr>
          <p:cNvSpPr txBox="1"/>
          <p:nvPr/>
        </p:nvSpPr>
        <p:spPr>
          <a:xfrm>
            <a:off x="6486392" y="4560098"/>
            <a:ext cx="162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main.tf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AC58862-F3A4-409D-AB8F-672217C1F0D8}"/>
              </a:ext>
            </a:extLst>
          </p:cNvPr>
          <p:cNvSpPr txBox="1"/>
          <p:nvPr/>
        </p:nvSpPr>
        <p:spPr>
          <a:xfrm>
            <a:off x="630170" y="4151620"/>
            <a:ext cx="193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terraform.tfvars</a:t>
            </a:r>
            <a:endParaRPr lang="en-US" dirty="0">
              <a:latin typeface="+mn-lt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B72AC0F-1F27-4B46-A33E-3EB028696F43}"/>
              </a:ext>
            </a:extLst>
          </p:cNvPr>
          <p:cNvCxnSpPr>
            <a:cxnSpLocks/>
          </p:cNvCxnSpPr>
          <p:nvPr/>
        </p:nvCxnSpPr>
        <p:spPr>
          <a:xfrm>
            <a:off x="4540523" y="3279707"/>
            <a:ext cx="2759589" cy="19501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7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4A669-322D-4584-819B-C83F977E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– </a:t>
            </a:r>
            <a:r>
              <a:rPr lang="en-US" dirty="0" err="1"/>
              <a:t>terraform.tfstate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CBEB13-A22E-4003-A3CF-DBC327A2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92" y="1760836"/>
            <a:ext cx="5696762" cy="19098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986BAA-24E6-4599-9309-FD84F10B7EA3}"/>
              </a:ext>
            </a:extLst>
          </p:cNvPr>
          <p:cNvSpPr txBox="1"/>
          <p:nvPr/>
        </p:nvSpPr>
        <p:spPr>
          <a:xfrm>
            <a:off x="91296" y="1833085"/>
            <a:ext cx="246549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mantém</a:t>
            </a:r>
            <a:r>
              <a:rPr lang="en-US" sz="1100" dirty="0">
                <a:latin typeface="+mn-lt"/>
              </a:rPr>
              <a:t> o “</a:t>
            </a:r>
            <a:r>
              <a:rPr lang="en-US" sz="1100" dirty="0" err="1">
                <a:latin typeface="+mn-lt"/>
              </a:rPr>
              <a:t>estado</a:t>
            </a:r>
            <a:r>
              <a:rPr lang="en-US" sz="1100" dirty="0">
                <a:latin typeface="+mn-lt"/>
              </a:rPr>
              <a:t>” da </a:t>
            </a:r>
            <a:r>
              <a:rPr lang="en-US" sz="1100" dirty="0" err="1">
                <a:latin typeface="+mn-lt"/>
              </a:rPr>
              <a:t>infraestrutura</a:t>
            </a:r>
            <a:r>
              <a:rPr lang="en-US" sz="1100" dirty="0">
                <a:latin typeface="+mn-lt"/>
              </a:rPr>
              <a:t>, é </a:t>
            </a:r>
            <a:r>
              <a:rPr lang="en-US" sz="1100" dirty="0" err="1">
                <a:latin typeface="+mn-lt"/>
              </a:rPr>
              <a:t>ele</a:t>
            </a:r>
            <a:r>
              <a:rPr lang="en-US" sz="1100" dirty="0">
                <a:latin typeface="+mn-lt"/>
              </a:rPr>
              <a:t> que o terraform </a:t>
            </a:r>
            <a:r>
              <a:rPr lang="en-US" sz="1100" dirty="0" err="1">
                <a:latin typeface="+mn-lt"/>
              </a:rPr>
              <a:t>utiliza</a:t>
            </a:r>
            <a:r>
              <a:rPr lang="en-US" sz="1100" dirty="0">
                <a:latin typeface="+mn-lt"/>
              </a:rPr>
              <a:t> para saber o que </a:t>
            </a:r>
            <a:r>
              <a:rPr lang="en-US" sz="1100" dirty="0" err="1">
                <a:latin typeface="+mn-lt"/>
              </a:rPr>
              <a:t>está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criado</a:t>
            </a:r>
            <a:r>
              <a:rPr lang="en-US" sz="1100" dirty="0">
                <a:latin typeface="+mn-lt"/>
              </a:rPr>
              <a:t>.</a:t>
            </a:r>
          </a:p>
          <a:p>
            <a:endParaRPr lang="en-US" sz="1100" dirty="0">
              <a:latin typeface="+mn-lt"/>
            </a:endParaRPr>
          </a:p>
          <a:p>
            <a:r>
              <a:rPr lang="en-US" sz="1100" dirty="0" err="1">
                <a:latin typeface="+mn-lt"/>
              </a:rPr>
              <a:t>Nunca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modificar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na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mão</a:t>
            </a:r>
            <a:r>
              <a:rPr lang="en-US" sz="1100" dirty="0">
                <a:latin typeface="+mn-lt"/>
              </a:rPr>
              <a:t>, e </a:t>
            </a:r>
            <a:r>
              <a:rPr lang="en-US" sz="1100" dirty="0" err="1">
                <a:latin typeface="+mn-lt"/>
              </a:rPr>
              <a:t>também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tem</a:t>
            </a:r>
            <a:r>
              <a:rPr lang="en-US" sz="1100" dirty="0">
                <a:latin typeface="+mn-lt"/>
              </a:rPr>
              <a:t> um </a:t>
            </a:r>
            <a:r>
              <a:rPr lang="en-US" sz="1100" dirty="0" err="1">
                <a:latin typeface="+mn-lt"/>
              </a:rPr>
              <a:t>arquivo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chamado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terraform.tfstate.backup</a:t>
            </a:r>
            <a:r>
              <a:rPr lang="en-US" sz="1100" dirty="0">
                <a:latin typeface="+mn-lt"/>
              </a:rPr>
              <a:t>, </a:t>
            </a:r>
            <a:r>
              <a:rPr lang="en-US" sz="1100" dirty="0" err="1">
                <a:latin typeface="+mn-lt"/>
              </a:rPr>
              <a:t>sempre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guardar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esse</a:t>
            </a:r>
            <a:r>
              <a:rPr lang="en-US" sz="1100" dirty="0">
                <a:latin typeface="+mn-lt"/>
              </a:rPr>
              <a:t> backup </a:t>
            </a:r>
            <a:r>
              <a:rPr lang="en-US" sz="1100" dirty="0" err="1">
                <a:latin typeface="+mn-lt"/>
              </a:rPr>
              <a:t>em</a:t>
            </a:r>
            <a:r>
              <a:rPr lang="en-US" sz="1100" dirty="0">
                <a:latin typeface="+mn-lt"/>
              </a:rPr>
              <a:t> um </a:t>
            </a:r>
            <a:r>
              <a:rPr lang="en-US" sz="1100" dirty="0" err="1">
                <a:latin typeface="+mn-lt"/>
              </a:rPr>
              <a:t>lugar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seguro</a:t>
            </a:r>
            <a:r>
              <a:rPr lang="en-US" sz="1100" dirty="0">
                <a:latin typeface="+mn-lt"/>
              </a:rPr>
              <a:t>.</a:t>
            </a:r>
          </a:p>
          <a:p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93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CAE00-9E13-4E5F-BD5A-0AC397D9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 - </a:t>
            </a:r>
            <a:r>
              <a:rPr lang="en-US" dirty="0" err="1"/>
              <a:t>Interpolação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1A4A24-AA20-4D04-9F64-8EFD5D63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2034696"/>
            <a:ext cx="4083571" cy="8507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1324A9-877C-4163-83B9-2E3469B8BBDF}"/>
              </a:ext>
            </a:extLst>
          </p:cNvPr>
          <p:cNvSpPr txBox="1"/>
          <p:nvPr/>
        </p:nvSpPr>
        <p:spPr>
          <a:xfrm>
            <a:off x="270933" y="3291840"/>
            <a:ext cx="422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Determina a ordem que o </a:t>
            </a:r>
            <a:r>
              <a:rPr lang="pt-BR" dirty="0" err="1">
                <a:latin typeface="+mn-lt"/>
              </a:rPr>
              <a:t>Terraform</a:t>
            </a:r>
            <a:r>
              <a:rPr lang="pt-BR" dirty="0">
                <a:latin typeface="+mn-lt"/>
              </a:rPr>
              <a:t> vai criar os recursos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07FD47-C765-4B78-A0FB-DD4F35E4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11" y="1652855"/>
            <a:ext cx="37052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0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B38485-2E31-4DCB-8F03-C423268E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41313"/>
            <a:ext cx="8345488" cy="731837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usar</a:t>
            </a:r>
            <a:r>
              <a:rPr lang="en-US" dirty="0"/>
              <a:t>? – terraform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1CAD6B-3A7D-4D26-AD5D-688D0CC7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70" y="1813619"/>
            <a:ext cx="4075994" cy="13268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3C540C7-277A-4DBC-B9BB-C178774572CE}"/>
              </a:ext>
            </a:extLst>
          </p:cNvPr>
          <p:cNvSpPr txBox="1"/>
          <p:nvPr/>
        </p:nvSpPr>
        <p:spPr>
          <a:xfrm>
            <a:off x="308042" y="2031355"/>
            <a:ext cx="30447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+mn-lt"/>
              </a:rPr>
              <a:t>Faz o download do </a:t>
            </a:r>
            <a:r>
              <a:rPr lang="pt-BR" sz="1100" dirty="0" err="1">
                <a:latin typeface="+mn-lt"/>
              </a:rPr>
              <a:t>provider</a:t>
            </a:r>
            <a:r>
              <a:rPr lang="pt-BR" sz="1100" dirty="0">
                <a:latin typeface="+mn-lt"/>
              </a:rPr>
              <a:t> do repositório publico da </a:t>
            </a:r>
            <a:r>
              <a:rPr lang="pt-BR" sz="1100" dirty="0" err="1">
                <a:latin typeface="+mn-lt"/>
              </a:rPr>
              <a:t>HashiCorp</a:t>
            </a:r>
            <a:r>
              <a:rPr lang="pt-BR" sz="1100" dirty="0">
                <a:latin typeface="+mn-lt"/>
              </a:rPr>
              <a:t>.</a:t>
            </a:r>
          </a:p>
          <a:p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9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CD92C-B8CB-461A-873A-FD215C9E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comandos</a:t>
            </a:r>
            <a:endParaRPr lang="en-US" dirty="0"/>
          </a:p>
        </p:txBody>
      </p:sp>
      <p:sp>
        <p:nvSpPr>
          <p:cNvPr id="4" name="Rectangle 83">
            <a:extLst>
              <a:ext uri="{FF2B5EF4-FFF2-40B4-BE49-F238E27FC236}">
                <a16:creationId xmlns:a16="http://schemas.microsoft.com/office/drawing/2014/main" id="{86C4FDEC-EFCC-4C54-BFB5-AF9DE585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27930"/>
            <a:ext cx="3992369" cy="1527048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228591" tIns="228591" rIns="228591" bIns="228591" anchor="b"/>
          <a:lstStyle/>
          <a:p>
            <a:pPr algn="l" eaLnBrk="1" hangingPunct="1"/>
            <a:r>
              <a:rPr lang="en-US" sz="1400" dirty="0" err="1">
                <a:latin typeface="+mn-lt"/>
                <a:cs typeface="Arial" charset="0"/>
              </a:rPr>
              <a:t>Mostra</a:t>
            </a:r>
            <a:r>
              <a:rPr lang="en-US" sz="1400" dirty="0">
                <a:latin typeface="+mn-lt"/>
                <a:cs typeface="Arial" charset="0"/>
              </a:rPr>
              <a:t> o que </a:t>
            </a:r>
            <a:r>
              <a:rPr lang="en-US" sz="1400" dirty="0" err="1">
                <a:latin typeface="+mn-lt"/>
                <a:cs typeface="Arial" charset="0"/>
              </a:rPr>
              <a:t>está</a:t>
            </a:r>
            <a:r>
              <a:rPr lang="en-US" sz="1400" dirty="0">
                <a:latin typeface="+mn-lt"/>
                <a:cs typeface="Arial" charset="0"/>
              </a:rPr>
              <a:t> </a:t>
            </a:r>
          </a:p>
          <a:p>
            <a:pPr algn="l" eaLnBrk="1" hangingPunct="1"/>
            <a:r>
              <a:rPr lang="en-US" sz="1400" dirty="0" err="1">
                <a:latin typeface="+mn-lt"/>
                <a:cs typeface="Arial" charset="0"/>
              </a:rPr>
              <a:t>configurado</a:t>
            </a:r>
            <a:r>
              <a:rPr lang="en-US" sz="1400" dirty="0">
                <a:latin typeface="+mn-lt"/>
                <a:cs typeface="Arial" charset="0"/>
              </a:rPr>
              <a:t> no </a:t>
            </a:r>
            <a:r>
              <a:rPr lang="en-US" sz="1400" dirty="0" err="1">
                <a:latin typeface="+mn-lt"/>
                <a:cs typeface="Arial" charset="0"/>
              </a:rPr>
              <a:t>arquivo</a:t>
            </a:r>
            <a:endParaRPr lang="en-US" sz="1400" dirty="0">
              <a:latin typeface="+mn-lt"/>
              <a:cs typeface="Arial" charset="0"/>
            </a:endParaRPr>
          </a:p>
          <a:p>
            <a:pPr algn="l" eaLnBrk="1" hangingPunct="1"/>
            <a:r>
              <a:rPr lang="en-US" sz="1400" dirty="0">
                <a:latin typeface="+mn-lt"/>
                <a:cs typeface="Arial" charset="0"/>
              </a:rPr>
              <a:t>.</a:t>
            </a:r>
            <a:r>
              <a:rPr lang="en-US" sz="1400" dirty="0" err="1">
                <a:latin typeface="+mn-lt"/>
                <a:cs typeface="Arial" charset="0"/>
              </a:rPr>
              <a:t>tfstate</a:t>
            </a:r>
            <a:endParaRPr lang="en-US" sz="1400" dirty="0">
              <a:latin typeface="+mn-lt"/>
              <a:cs typeface="Arial" charset="0"/>
            </a:endParaRPr>
          </a:p>
        </p:txBody>
      </p:sp>
      <p:sp>
        <p:nvSpPr>
          <p:cNvPr id="5" name="Rectangle 84">
            <a:extLst>
              <a:ext uri="{FF2B5EF4-FFF2-40B4-BE49-F238E27FC236}">
                <a16:creationId xmlns:a16="http://schemas.microsoft.com/office/drawing/2014/main" id="{9FB2AE7F-7483-4136-AE1F-017376C99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57200"/>
            <a:ext cx="3992369" cy="1527048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228591" tIns="228591" rIns="228591" bIns="45718"/>
          <a:lstStyle/>
          <a:p>
            <a:pPr eaLnBrk="1" hangingPunct="1"/>
            <a:r>
              <a:rPr lang="en-US" sz="1400" dirty="0" err="1">
                <a:latin typeface="+mn-lt"/>
                <a:cs typeface="Arial" charset="0"/>
              </a:rPr>
              <a:t>Mostra</a:t>
            </a:r>
            <a:r>
              <a:rPr lang="en-US" sz="1400" dirty="0">
                <a:latin typeface="+mn-lt"/>
                <a:cs typeface="Arial" charset="0"/>
              </a:rPr>
              <a:t> as </a:t>
            </a:r>
            <a:r>
              <a:rPr lang="en-US" sz="1400" dirty="0" err="1">
                <a:latin typeface="+mn-lt"/>
                <a:cs typeface="Arial" charset="0"/>
              </a:rPr>
              <a:t>açoões</a:t>
            </a:r>
            <a:r>
              <a:rPr lang="en-US" sz="1400" dirty="0">
                <a:latin typeface="+mn-lt"/>
                <a:cs typeface="Arial" charset="0"/>
              </a:rPr>
              <a:t> que </a:t>
            </a:r>
          </a:p>
          <a:p>
            <a:pPr eaLnBrk="1" hangingPunct="1"/>
            <a:r>
              <a:rPr lang="en-US" sz="1400" dirty="0" err="1">
                <a:latin typeface="+mn-lt"/>
                <a:cs typeface="Arial" charset="0"/>
              </a:rPr>
              <a:t>serão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tomadas</a:t>
            </a:r>
            <a:r>
              <a:rPr lang="en-US" sz="1400" dirty="0">
                <a:latin typeface="+mn-lt"/>
                <a:cs typeface="Arial" charset="0"/>
              </a:rPr>
              <a:t> para</a:t>
            </a:r>
          </a:p>
          <a:p>
            <a:pPr eaLnBrk="1" hangingPunct="1"/>
            <a:r>
              <a:rPr lang="en-US" sz="1400" dirty="0" err="1">
                <a:latin typeface="+mn-lt"/>
                <a:cs typeface="Arial" charset="0"/>
              </a:rPr>
              <a:t>eue</a:t>
            </a:r>
            <a:r>
              <a:rPr lang="en-US" sz="1400" dirty="0">
                <a:latin typeface="+mn-lt"/>
                <a:cs typeface="Arial" charset="0"/>
              </a:rPr>
              <a:t> se </a:t>
            </a:r>
            <a:r>
              <a:rPr lang="en-US" sz="1400" dirty="0" err="1">
                <a:latin typeface="+mn-lt"/>
                <a:cs typeface="Arial" charset="0"/>
              </a:rPr>
              <a:t>chegue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ao</a:t>
            </a:r>
            <a:endParaRPr lang="en-US" sz="1400" dirty="0">
              <a:latin typeface="+mn-lt"/>
              <a:cs typeface="Arial" charset="0"/>
            </a:endParaRPr>
          </a:p>
          <a:p>
            <a:pPr eaLnBrk="1" hangingPunct="1"/>
            <a:r>
              <a:rPr lang="en-US" sz="1400" dirty="0" err="1">
                <a:latin typeface="+mn-lt"/>
                <a:cs typeface="Arial" charset="0"/>
              </a:rPr>
              <a:t>estado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desejado</a:t>
            </a:r>
            <a:endParaRPr lang="en-US" sz="1400" dirty="0">
              <a:latin typeface="+mn-lt"/>
              <a:cs typeface="Arial" charset="0"/>
            </a:endParaRPr>
          </a:p>
        </p:txBody>
      </p:sp>
      <p:sp>
        <p:nvSpPr>
          <p:cNvPr id="6" name="Rectangle 85">
            <a:extLst>
              <a:ext uri="{FF2B5EF4-FFF2-40B4-BE49-F238E27FC236}">
                <a16:creationId xmlns:a16="http://schemas.microsoft.com/office/drawing/2014/main" id="{91497A75-07EF-47E5-8FC9-6F799607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781" y="2927930"/>
            <a:ext cx="4214381" cy="1527048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45718" tIns="228591" rIns="228591" bIns="228591" anchor="b"/>
          <a:lstStyle/>
          <a:p>
            <a:pPr algn="r" eaLnBrk="1" hangingPunct="1"/>
            <a:r>
              <a:rPr lang="en-US" sz="1400" dirty="0" err="1">
                <a:latin typeface="+mn-lt"/>
                <a:cs typeface="Arial" charset="0"/>
              </a:rPr>
              <a:t>Deleta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todas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os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recursos</a:t>
            </a:r>
            <a:r>
              <a:rPr lang="en-US" sz="1400" dirty="0">
                <a:latin typeface="+mn-lt"/>
                <a:cs typeface="Arial" charset="0"/>
              </a:rPr>
              <a:t> </a:t>
            </a:r>
          </a:p>
          <a:p>
            <a:pPr algn="r" eaLnBrk="1" hangingPunct="1"/>
            <a:r>
              <a:rPr lang="en-US" sz="1400" dirty="0">
                <a:latin typeface="+mn-lt"/>
                <a:cs typeface="Arial" charset="0"/>
              </a:rPr>
              <a:t>que </a:t>
            </a:r>
            <a:r>
              <a:rPr lang="en-US" sz="1400" dirty="0" err="1">
                <a:latin typeface="+mn-lt"/>
                <a:cs typeface="Arial" charset="0"/>
              </a:rPr>
              <a:t>estão</a:t>
            </a:r>
            <a:r>
              <a:rPr lang="en-US" sz="1400" dirty="0">
                <a:latin typeface="+mn-lt"/>
                <a:cs typeface="Arial" charset="0"/>
              </a:rPr>
              <a:t> no </a:t>
            </a:r>
            <a:r>
              <a:rPr lang="en-US" sz="1400" dirty="0" err="1">
                <a:latin typeface="+mn-lt"/>
                <a:cs typeface="Arial" charset="0"/>
              </a:rPr>
              <a:t>arquivo</a:t>
            </a:r>
            <a:r>
              <a:rPr lang="en-US" sz="1400" dirty="0">
                <a:latin typeface="+mn-lt"/>
                <a:cs typeface="Arial" charset="0"/>
              </a:rPr>
              <a:t> .</a:t>
            </a:r>
            <a:r>
              <a:rPr lang="en-US" sz="1400" dirty="0" err="1">
                <a:latin typeface="+mn-lt"/>
                <a:cs typeface="Arial" charset="0"/>
              </a:rPr>
              <a:t>tfstate</a:t>
            </a:r>
            <a:endParaRPr lang="en-US" sz="1400" dirty="0">
              <a:latin typeface="+mn-lt"/>
              <a:cs typeface="Arial" charset="0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12E027A9-0691-479D-8FD3-133EE20B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781" y="1357200"/>
            <a:ext cx="4214381" cy="1527048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45718" tIns="228591" rIns="228591" bIns="45718"/>
          <a:lstStyle/>
          <a:p>
            <a:pPr algn="r" eaLnBrk="1" hangingPunct="1"/>
            <a:r>
              <a:rPr lang="en-US" sz="1400" dirty="0" err="1">
                <a:latin typeface="+mn-lt"/>
                <a:cs typeface="Arial" charset="0"/>
              </a:rPr>
              <a:t>Modifica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os</a:t>
            </a:r>
            <a:r>
              <a:rPr lang="en-US" sz="1400" dirty="0">
                <a:latin typeface="+mn-lt"/>
                <a:cs typeface="Arial" charset="0"/>
              </a:rPr>
              <a:t> </a:t>
            </a:r>
            <a:r>
              <a:rPr lang="en-US" sz="1400" dirty="0" err="1">
                <a:latin typeface="+mn-lt"/>
                <a:cs typeface="Arial" charset="0"/>
              </a:rPr>
              <a:t>recursos</a:t>
            </a:r>
            <a:r>
              <a:rPr lang="en-US" sz="1400" dirty="0">
                <a:latin typeface="+mn-lt"/>
                <a:cs typeface="Arial" charset="0"/>
              </a:rPr>
              <a:t> de </a:t>
            </a:r>
          </a:p>
          <a:p>
            <a:pPr algn="r" eaLnBrk="1" hangingPunct="1"/>
            <a:r>
              <a:rPr lang="en-US" sz="1400" dirty="0" err="1">
                <a:latin typeface="+mn-lt"/>
                <a:cs typeface="Arial" charset="0"/>
              </a:rPr>
              <a:t>acordo</a:t>
            </a:r>
            <a:r>
              <a:rPr lang="en-US" sz="1400" dirty="0">
                <a:latin typeface="+mn-lt"/>
                <a:cs typeface="Arial" charset="0"/>
              </a:rPr>
              <a:t> com o que plan</a:t>
            </a:r>
          </a:p>
        </p:txBody>
      </p:sp>
      <p:sp>
        <p:nvSpPr>
          <p:cNvPr id="8" name="Arc 5">
            <a:extLst>
              <a:ext uri="{FF2B5EF4-FFF2-40B4-BE49-F238E27FC236}">
                <a16:creationId xmlns:a16="http://schemas.microsoft.com/office/drawing/2014/main" id="{5271257A-46D1-41AA-9105-28AEBE12F7CA}"/>
              </a:ext>
            </a:extLst>
          </p:cNvPr>
          <p:cNvSpPr>
            <a:spLocks/>
          </p:cNvSpPr>
          <p:nvPr/>
        </p:nvSpPr>
        <p:spPr bwMode="auto">
          <a:xfrm>
            <a:off x="4578782" y="1131446"/>
            <a:ext cx="1752803" cy="1752803"/>
          </a:xfrm>
          <a:custGeom>
            <a:avLst/>
            <a:gdLst>
              <a:gd name="T0" fmla="*/ 0 w 21600"/>
              <a:gd name="T1" fmla="*/ 0 h 21600"/>
              <a:gd name="T2" fmla="*/ 2100263 w 21600"/>
              <a:gd name="T3" fmla="*/ 2100263 h 21600"/>
              <a:gd name="T4" fmla="*/ 0 w 21600"/>
              <a:gd name="T5" fmla="*/ 21002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2857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apply</a:t>
            </a:r>
          </a:p>
        </p:txBody>
      </p:sp>
      <p:sp>
        <p:nvSpPr>
          <p:cNvPr id="9" name="Arc 6">
            <a:extLst>
              <a:ext uri="{FF2B5EF4-FFF2-40B4-BE49-F238E27FC236}">
                <a16:creationId xmlns:a16="http://schemas.microsoft.com/office/drawing/2014/main" id="{05B61B3B-FEFB-46E0-A9AB-CC19AE876431}"/>
              </a:ext>
            </a:extLst>
          </p:cNvPr>
          <p:cNvSpPr>
            <a:spLocks/>
          </p:cNvSpPr>
          <p:nvPr/>
        </p:nvSpPr>
        <p:spPr bwMode="auto">
          <a:xfrm flipH="1">
            <a:off x="2772967" y="1131446"/>
            <a:ext cx="1752802" cy="1752803"/>
          </a:xfrm>
          <a:custGeom>
            <a:avLst/>
            <a:gdLst>
              <a:gd name="T0" fmla="*/ 0 w 21600"/>
              <a:gd name="T1" fmla="*/ 0 h 21600"/>
              <a:gd name="T2" fmla="*/ 2100262 w 21600"/>
              <a:gd name="T3" fmla="*/ 2100263 h 21600"/>
              <a:gd name="T4" fmla="*/ 0 w 21600"/>
              <a:gd name="T5" fmla="*/ 21002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+mn-lt"/>
                <a:cs typeface="Arial" charset="0"/>
              </a:rPr>
              <a:t>plan</a:t>
            </a:r>
          </a:p>
        </p:txBody>
      </p:sp>
      <p:sp>
        <p:nvSpPr>
          <p:cNvPr id="10" name="Arc 7">
            <a:extLst>
              <a:ext uri="{FF2B5EF4-FFF2-40B4-BE49-F238E27FC236}">
                <a16:creationId xmlns:a16="http://schemas.microsoft.com/office/drawing/2014/main" id="{06EA9E34-81BE-47F6-8F1D-750B50FE4674}"/>
              </a:ext>
            </a:extLst>
          </p:cNvPr>
          <p:cNvSpPr>
            <a:spLocks/>
          </p:cNvSpPr>
          <p:nvPr/>
        </p:nvSpPr>
        <p:spPr bwMode="auto">
          <a:xfrm flipV="1">
            <a:off x="4578782" y="2927931"/>
            <a:ext cx="1752803" cy="1752802"/>
          </a:xfrm>
          <a:custGeom>
            <a:avLst/>
            <a:gdLst>
              <a:gd name="T0" fmla="*/ 0 w 21600"/>
              <a:gd name="T1" fmla="*/ 0 h 21600"/>
              <a:gd name="T2" fmla="*/ 2100263 w 21600"/>
              <a:gd name="T3" fmla="*/ 2100262 h 21600"/>
              <a:gd name="T4" fmla="*/ 0 w 21600"/>
              <a:gd name="T5" fmla="*/ 21002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8575">
            <a:noFill/>
            <a:round/>
            <a:headEnd/>
            <a:tailEnd/>
          </a:ln>
          <a:effectLst/>
        </p:spPr>
        <p:txBody>
          <a:bodyPr rot="10800000"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destroy</a:t>
            </a:r>
          </a:p>
        </p:txBody>
      </p:sp>
      <p:sp>
        <p:nvSpPr>
          <p:cNvPr id="11" name="Arc 8">
            <a:extLst>
              <a:ext uri="{FF2B5EF4-FFF2-40B4-BE49-F238E27FC236}">
                <a16:creationId xmlns:a16="http://schemas.microsoft.com/office/drawing/2014/main" id="{B40564A2-8701-4DE6-9F7D-CB32666C707B}"/>
              </a:ext>
            </a:extLst>
          </p:cNvPr>
          <p:cNvSpPr>
            <a:spLocks/>
          </p:cNvSpPr>
          <p:nvPr/>
        </p:nvSpPr>
        <p:spPr bwMode="auto">
          <a:xfrm flipH="1" flipV="1">
            <a:off x="2772967" y="2927931"/>
            <a:ext cx="1752802" cy="1752802"/>
          </a:xfrm>
          <a:custGeom>
            <a:avLst/>
            <a:gdLst>
              <a:gd name="T0" fmla="*/ 0 w 21600"/>
              <a:gd name="T1" fmla="*/ 0 h 21600"/>
              <a:gd name="T2" fmla="*/ 2100262 w 21600"/>
              <a:gd name="T3" fmla="*/ 2100262 h 21600"/>
              <a:gd name="T4" fmla="*/ 0 w 21600"/>
              <a:gd name="T5" fmla="*/ 21002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  <a:round/>
            <a:headEnd/>
            <a:tailEnd/>
          </a:ln>
          <a:effectLst/>
        </p:spPr>
        <p:txBody>
          <a:bodyPr rot="10800000"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show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1C0365FC-7A7C-4978-8A47-ADBE61A4C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742" y="2178315"/>
            <a:ext cx="1452057" cy="1444108"/>
          </a:xfrm>
          <a:prstGeom prst="ellipse">
            <a:avLst/>
          </a:prstGeom>
          <a:solidFill>
            <a:schemeClr val="bg2"/>
          </a:solidFill>
          <a:ln w="381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endParaRPr lang="en-US" sz="1400" dirty="0">
              <a:latin typeface="+mn-lt"/>
              <a:cs typeface="Arial" charset="0"/>
            </a:endParaRPr>
          </a:p>
        </p:txBody>
      </p:sp>
      <p:pic>
        <p:nvPicPr>
          <p:cNvPr id="14" name="Imagem 13" descr="Uma imagem contendo relógio, mesa&#10;&#10;Descrição gerada automaticamente">
            <a:extLst>
              <a:ext uri="{FF2B5EF4-FFF2-40B4-BE49-F238E27FC236}">
                <a16:creationId xmlns:a16="http://schemas.microsoft.com/office/drawing/2014/main" id="{C5EF0DA0-43F6-45FC-9A3C-4ED6C12D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086" y="2297739"/>
            <a:ext cx="1260379" cy="12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3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371E7-A141-4AEC-89CC-3C11A296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usar</a:t>
            </a:r>
            <a:r>
              <a:rPr lang="en-US" dirty="0"/>
              <a:t>? – terraform plan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0FBA12-7F2E-465A-80CE-A6612D8F53F7}"/>
              </a:ext>
            </a:extLst>
          </p:cNvPr>
          <p:cNvSpPr txBox="1"/>
          <p:nvPr/>
        </p:nvSpPr>
        <p:spPr>
          <a:xfrm>
            <a:off x="308042" y="1848475"/>
            <a:ext cx="30447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+mn-lt"/>
              </a:rPr>
              <a:t>Esse comando é utilizado para comparar a infraestrutura atual com o que foi definido nos arquivos .tf, é recomendado fazer isso antes de dar </a:t>
            </a:r>
            <a:r>
              <a:rPr lang="pt-BR" sz="1100" dirty="0" err="1">
                <a:latin typeface="+mn-lt"/>
              </a:rPr>
              <a:t>apply</a:t>
            </a:r>
            <a:r>
              <a:rPr lang="pt-BR" sz="1100" dirty="0">
                <a:latin typeface="+mn-lt"/>
              </a:rPr>
              <a:t> nas configurações, assim você consegue ver exatamente o que está sendo mudado.</a:t>
            </a:r>
          </a:p>
          <a:p>
            <a:endParaRPr lang="pt-BR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5095E7-CD32-46B3-A20E-B0861CBB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50" y="1073150"/>
            <a:ext cx="4428384" cy="32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Infrastructure as Code? How Infrastructure as Code Works">
            <a:extLst>
              <a:ext uri="{FF2B5EF4-FFF2-40B4-BE49-F238E27FC236}">
                <a16:creationId xmlns:a16="http://schemas.microsoft.com/office/drawing/2014/main" id="{27EAC1BE-F24A-4082-B4E6-3CB988149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4" b="2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ítulo 3">
            <a:extLst>
              <a:ext uri="{FF2B5EF4-FFF2-40B4-BE49-F238E27FC236}">
                <a16:creationId xmlns:a16="http://schemas.microsoft.com/office/drawing/2014/main" id="{782CF5AA-3631-4848-A58D-1D0FC77CD0BB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dirty="0"/>
              <a:t>O que é IAC</a:t>
            </a:r>
          </a:p>
        </p:txBody>
      </p:sp>
    </p:spTree>
    <p:extLst>
      <p:ext uri="{BB962C8B-B14F-4D97-AF65-F5344CB8AC3E}">
        <p14:creationId xmlns:p14="http://schemas.microsoft.com/office/powerpoint/2010/main" val="261104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E4CF-8B2E-4709-A78C-07CC5133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usar</a:t>
            </a:r>
            <a:r>
              <a:rPr lang="en-US" dirty="0"/>
              <a:t>? – terraform apply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A29B76-F272-4FD2-A161-DEB31E96ACEF}"/>
              </a:ext>
            </a:extLst>
          </p:cNvPr>
          <p:cNvSpPr txBox="1"/>
          <p:nvPr/>
        </p:nvSpPr>
        <p:spPr>
          <a:xfrm>
            <a:off x="308042" y="1848475"/>
            <a:ext cx="30447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+mn-lt"/>
              </a:rPr>
              <a:t>Comando utilizado para criação dos recursos na infraestrutura.</a:t>
            </a:r>
          </a:p>
          <a:p>
            <a:endParaRPr lang="en-US" sz="1100" dirty="0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C695AE-E8E6-4FA5-8E41-1098B59E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66678"/>
            <a:ext cx="5276286" cy="17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70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BC8FA-6B31-4B29-A34B-3E036909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usar</a:t>
            </a:r>
            <a:r>
              <a:rPr lang="en-US" dirty="0"/>
              <a:t>? – terraform destroy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5B9CA9-E766-47EB-BEC3-ABF55367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46" y="1762019"/>
            <a:ext cx="4127870" cy="21529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2ED9B21-6BE2-48F5-AF4F-F27F7F236B80}"/>
              </a:ext>
            </a:extLst>
          </p:cNvPr>
          <p:cNvSpPr txBox="1"/>
          <p:nvPr/>
        </p:nvSpPr>
        <p:spPr>
          <a:xfrm>
            <a:off x="308042" y="1848475"/>
            <a:ext cx="30447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+mn-lt"/>
              </a:rPr>
              <a:t>Comando utilizado para remoção dos recursos na infraestrutura.</a:t>
            </a:r>
          </a:p>
          <a:p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42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DF282-3A8D-4B98-A0FA-40DF6B69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</a:t>
            </a:r>
            <a:r>
              <a:rPr lang="en-US" dirty="0" err="1"/>
              <a:t>aci_rest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4AF5BF-E0E0-455A-AB1D-4E9C6FF61654}"/>
              </a:ext>
            </a:extLst>
          </p:cNvPr>
          <p:cNvSpPr txBox="1"/>
          <p:nvPr/>
        </p:nvSpPr>
        <p:spPr>
          <a:xfrm>
            <a:off x="308042" y="1848475"/>
            <a:ext cx="304475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+mn-lt"/>
              </a:rPr>
              <a:t>Nem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todas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recursos</a:t>
            </a:r>
            <a:r>
              <a:rPr lang="en-US" sz="1100" dirty="0">
                <a:latin typeface="+mn-lt"/>
              </a:rPr>
              <a:t> do ACI </a:t>
            </a:r>
            <a:r>
              <a:rPr lang="en-US" sz="1100" dirty="0" err="1">
                <a:latin typeface="+mn-lt"/>
              </a:rPr>
              <a:t>existem</a:t>
            </a:r>
            <a:r>
              <a:rPr lang="en-US" sz="1100" dirty="0">
                <a:latin typeface="+mn-lt"/>
              </a:rPr>
              <a:t> no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Para </a:t>
            </a:r>
            <a:r>
              <a:rPr lang="en-US" sz="1100" dirty="0" err="1">
                <a:latin typeface="+mn-lt"/>
              </a:rPr>
              <a:t>isso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precisamos</a:t>
            </a:r>
            <a:r>
              <a:rPr lang="en-US" sz="1100" dirty="0">
                <a:latin typeface="+mn-lt"/>
              </a:rPr>
              <a:t> utilizer a resource </a:t>
            </a:r>
            <a:r>
              <a:rPr lang="en-US" sz="1100" dirty="0" err="1">
                <a:latin typeface="+mn-lt"/>
              </a:rPr>
              <a:t>aci_rest</a:t>
            </a:r>
            <a:r>
              <a:rPr lang="en-US" sz="1100" dirty="0">
                <a:latin typeface="+mn-lt"/>
              </a:rPr>
              <a:t>, que </a:t>
            </a:r>
            <a:r>
              <a:rPr lang="en-US" sz="1100" dirty="0" err="1">
                <a:latin typeface="+mn-lt"/>
              </a:rPr>
              <a:t>faz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chamadas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na</a:t>
            </a:r>
            <a:r>
              <a:rPr lang="en-US" sz="1100" dirty="0">
                <a:latin typeface="+mn-lt"/>
              </a:rPr>
              <a:t> API do APIC.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Para </a:t>
            </a:r>
            <a:r>
              <a:rPr lang="en-US" sz="1100" dirty="0" err="1">
                <a:latin typeface="+mn-lt"/>
              </a:rPr>
              <a:t>vermos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como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fazer</a:t>
            </a:r>
            <a:r>
              <a:rPr lang="en-US" sz="1100" dirty="0">
                <a:latin typeface="+mn-lt"/>
              </a:rPr>
              <a:t> a </a:t>
            </a:r>
            <a:r>
              <a:rPr lang="en-US" sz="1100" dirty="0" err="1">
                <a:latin typeface="+mn-lt"/>
              </a:rPr>
              <a:t>chamada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devemos</a:t>
            </a:r>
            <a:r>
              <a:rPr lang="en-US" sz="1100" dirty="0">
                <a:latin typeface="+mn-lt"/>
              </a:rPr>
              <a:t> utilizer o API Inspector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03BA58-7C72-4D2F-9988-18F1A8C3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71" y="2580313"/>
            <a:ext cx="4384572" cy="21688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FC343CB-C7C0-45B7-8931-9A8C9C9E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69" y="1073150"/>
            <a:ext cx="3838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9BC1C-7907-4838-A35C-CBC50A40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de </a:t>
            </a:r>
            <a:r>
              <a:rPr lang="en-US" dirty="0" err="1"/>
              <a:t>usar</a:t>
            </a:r>
            <a:r>
              <a:rPr lang="en-US" dirty="0"/>
              <a:t> ACI + Terraform</a:t>
            </a:r>
          </a:p>
        </p:txBody>
      </p:sp>
      <p:pic>
        <p:nvPicPr>
          <p:cNvPr id="4" name="Imagem 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FF0EC8F-98EB-4958-B144-2B7E2EC5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14" y="1919677"/>
            <a:ext cx="965929" cy="9659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9ADEB5B-7E5D-4684-BF6E-8533696B1B64}"/>
              </a:ext>
            </a:extLst>
          </p:cNvPr>
          <p:cNvSpPr txBox="1"/>
          <p:nvPr/>
        </p:nvSpPr>
        <p:spPr>
          <a:xfrm>
            <a:off x="437766" y="2975548"/>
            <a:ext cx="18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Orchestração</a:t>
            </a:r>
            <a:r>
              <a:rPr lang="en-US" dirty="0">
                <a:latin typeface="+mn-lt"/>
              </a:rPr>
              <a:t> da </a:t>
            </a:r>
            <a:r>
              <a:rPr lang="en-US" dirty="0" err="1">
                <a:latin typeface="+mn-lt"/>
              </a:rPr>
              <a:t>infraestrutura</a:t>
            </a:r>
            <a:endParaRPr lang="en-US" dirty="0">
              <a:latin typeface="+mn-lt"/>
            </a:endParaRPr>
          </a:p>
        </p:txBody>
      </p:sp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9022EB8-BDB9-428E-B452-6B9A8D91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92" y="1919676"/>
            <a:ext cx="965929" cy="9659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4C30CA-10C0-4937-8871-6BE0CD2981A4}"/>
              </a:ext>
            </a:extLst>
          </p:cNvPr>
          <p:cNvSpPr txBox="1"/>
          <p:nvPr/>
        </p:nvSpPr>
        <p:spPr>
          <a:xfrm>
            <a:off x="3555551" y="2975548"/>
            <a:ext cx="18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Versionamento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configurações</a:t>
            </a:r>
            <a:endParaRPr lang="en-US" dirty="0">
              <a:latin typeface="+mn-lt"/>
            </a:endParaRPr>
          </a:p>
        </p:txBody>
      </p:sp>
      <p:pic>
        <p:nvPicPr>
          <p:cNvPr id="11" name="Imagem 1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4D2DCD3-5F24-4FC7-8C75-311EF783C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343" y="1969618"/>
            <a:ext cx="866043" cy="86604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0026A7-B817-4965-B338-0B9DC42C1B4D}"/>
              </a:ext>
            </a:extLst>
          </p:cNvPr>
          <p:cNvSpPr txBox="1"/>
          <p:nvPr/>
        </p:nvSpPr>
        <p:spPr>
          <a:xfrm>
            <a:off x="7026459" y="2904594"/>
            <a:ext cx="181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Integração</a:t>
            </a:r>
            <a:r>
              <a:rPr lang="en-US" dirty="0">
                <a:latin typeface="+mn-lt"/>
              </a:rPr>
              <a:t> para </a:t>
            </a:r>
            <a:r>
              <a:rPr lang="en-US" dirty="0" err="1">
                <a:latin typeface="+mn-lt"/>
              </a:rPr>
              <a:t>ciclos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completos</a:t>
            </a:r>
            <a:r>
              <a:rPr lang="en-US" dirty="0">
                <a:latin typeface="+mn-lt"/>
              </a:rPr>
              <a:t> de CI/CD</a:t>
            </a:r>
          </a:p>
        </p:txBody>
      </p:sp>
    </p:spTree>
    <p:extLst>
      <p:ext uri="{BB962C8B-B14F-4D97-AF65-F5344CB8AC3E}">
        <p14:creationId xmlns:p14="http://schemas.microsoft.com/office/powerpoint/2010/main" val="417215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A71E92-EFD6-40CB-ABCB-BD2069FAF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7195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D9D83-61E5-44DC-B2C3-0F95C8AD1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Topologia</a:t>
            </a:r>
          </a:p>
        </p:txBody>
      </p:sp>
    </p:spTree>
    <p:extLst>
      <p:ext uri="{BB962C8B-B14F-4D97-AF65-F5344CB8AC3E}">
        <p14:creationId xmlns:p14="http://schemas.microsoft.com/office/powerpoint/2010/main" val="31371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D3A0FC-4A89-4EF7-A3D4-F28AF06F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Terraform</a:t>
            </a:r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2BE0F43F-F8A6-4FDC-A468-94AF77D1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41" y="1765934"/>
            <a:ext cx="2958868" cy="14794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898CF-3EEF-4101-873F-69D8F1FE8B25}"/>
              </a:ext>
            </a:extLst>
          </p:cNvPr>
          <p:cNvSpPr txBox="1"/>
          <p:nvPr/>
        </p:nvSpPr>
        <p:spPr>
          <a:xfrm>
            <a:off x="280649" y="1902364"/>
            <a:ext cx="4122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Infraestrutura como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Mantém o estado da infraestrutura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>
                <a:latin typeface="+mn-lt"/>
              </a:rPr>
              <a:t>Linguagem</a:t>
            </a:r>
            <a:r>
              <a:rPr lang="pt-BR" dirty="0">
                <a:latin typeface="+mn-lt"/>
              </a:rPr>
              <a:t> declarativa chamada HCL.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066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CA16B-34CB-40A7-B965-1665B90A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r>
              <a:rPr lang="en-US" dirty="0"/>
              <a:t> Windows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84A5D6-C3C4-47BA-BCD2-43F63ACE85CC}"/>
              </a:ext>
            </a:extLst>
          </p:cNvPr>
          <p:cNvSpPr txBox="1"/>
          <p:nvPr/>
        </p:nvSpPr>
        <p:spPr>
          <a:xfrm>
            <a:off x="165948" y="1869123"/>
            <a:ext cx="4765040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Faça</a:t>
            </a:r>
            <a:r>
              <a:rPr lang="en-US" sz="1100" dirty="0"/>
              <a:t> download dos </a:t>
            </a:r>
            <a:r>
              <a:rPr lang="pt-BR" sz="1100" dirty="0"/>
              <a:t>binários</a:t>
            </a:r>
            <a:r>
              <a:rPr lang="en-US" sz="1100" dirty="0"/>
              <a:t>:</a:t>
            </a:r>
            <a:r>
              <a:rPr lang="pt-BR" sz="1100" dirty="0"/>
              <a:t> </a:t>
            </a:r>
            <a:r>
              <a:rPr lang="en-US" sz="1100" dirty="0">
                <a:hlinkClick r:id="rId2"/>
              </a:rPr>
              <a:t>https://www.terraform.io/downloads.html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Coloque</a:t>
            </a:r>
            <a:r>
              <a:rPr lang="en-US" sz="1100" dirty="0"/>
              <a:t> o </a:t>
            </a:r>
            <a:r>
              <a:rPr lang="en-US" sz="1100" dirty="0" err="1"/>
              <a:t>binario</a:t>
            </a:r>
            <a:r>
              <a:rPr lang="en-US" sz="1100" dirty="0"/>
              <a:t> </a:t>
            </a:r>
            <a:r>
              <a:rPr lang="en-US" sz="1100" dirty="0" err="1"/>
              <a:t>em</a:t>
            </a:r>
            <a:r>
              <a:rPr lang="en-US" sz="1100" dirty="0"/>
              <a:t> </a:t>
            </a:r>
            <a:r>
              <a:rPr lang="en-US" sz="1100" dirty="0" err="1"/>
              <a:t>alguma</a:t>
            </a:r>
            <a:r>
              <a:rPr lang="en-US" sz="1100" dirty="0"/>
              <a:t> pasta de </a:t>
            </a:r>
            <a:r>
              <a:rPr lang="en-US" sz="1100" dirty="0" err="1"/>
              <a:t>sua</a:t>
            </a:r>
            <a:r>
              <a:rPr lang="en-US" sz="1100" dirty="0"/>
              <a:t> </a:t>
            </a:r>
            <a:r>
              <a:rPr lang="en-US" sz="1100" dirty="0" err="1"/>
              <a:t>preferencia</a:t>
            </a:r>
            <a:r>
              <a:rPr lang="en-US" sz="1100" dirty="0"/>
              <a:t> e </a:t>
            </a:r>
            <a:r>
              <a:rPr lang="en-US" sz="1100" dirty="0" err="1"/>
              <a:t>copie</a:t>
            </a:r>
            <a:r>
              <a:rPr lang="en-US" sz="1100" dirty="0"/>
              <a:t> o </a:t>
            </a:r>
            <a:r>
              <a:rPr lang="en-US" sz="1100" dirty="0" err="1"/>
              <a:t>caminho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Vá</a:t>
            </a:r>
            <a:r>
              <a:rPr lang="en-US" sz="1100" dirty="0"/>
              <a:t> </a:t>
            </a:r>
            <a:r>
              <a:rPr lang="en-US" sz="1100" dirty="0" err="1"/>
              <a:t>em</a:t>
            </a:r>
            <a:r>
              <a:rPr lang="en-US" sz="1100" dirty="0"/>
              <a:t> </a:t>
            </a:r>
            <a:r>
              <a:rPr lang="en-US" sz="1100" dirty="0" err="1"/>
              <a:t>Painel</a:t>
            </a:r>
            <a:r>
              <a:rPr lang="en-US" sz="1100" dirty="0"/>
              <a:t> de Controle &gt; Sistema &gt; </a:t>
            </a:r>
            <a:r>
              <a:rPr lang="en-US" sz="1100" dirty="0" err="1"/>
              <a:t>Configurações</a:t>
            </a:r>
            <a:r>
              <a:rPr lang="en-US" sz="1100" dirty="0"/>
              <a:t> </a:t>
            </a:r>
            <a:r>
              <a:rPr lang="en-US" sz="1100" dirty="0" err="1"/>
              <a:t>Avançadas</a:t>
            </a:r>
            <a:r>
              <a:rPr lang="en-US" sz="1100" dirty="0"/>
              <a:t> de Sistema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Vá</a:t>
            </a:r>
            <a:r>
              <a:rPr lang="en-US" sz="1100" dirty="0"/>
              <a:t> </a:t>
            </a:r>
            <a:r>
              <a:rPr lang="en-US" sz="1100" dirty="0" err="1"/>
              <a:t>na</a:t>
            </a:r>
            <a:r>
              <a:rPr lang="en-US" sz="1100" dirty="0"/>
              <a:t> aba </a:t>
            </a:r>
            <a:r>
              <a:rPr lang="en-US" sz="1100" dirty="0" err="1"/>
              <a:t>Avançado</a:t>
            </a:r>
            <a:r>
              <a:rPr lang="en-US" sz="1100" dirty="0"/>
              <a:t> e clique </a:t>
            </a:r>
            <a:r>
              <a:rPr lang="en-US" sz="1100" dirty="0" err="1"/>
              <a:t>em</a:t>
            </a:r>
            <a:r>
              <a:rPr lang="en-US" sz="1100" dirty="0"/>
              <a:t> </a:t>
            </a:r>
            <a:r>
              <a:rPr lang="en-US" sz="1100" dirty="0" err="1"/>
              <a:t>Variaveis</a:t>
            </a:r>
            <a:r>
              <a:rPr lang="en-US" sz="1100" dirty="0"/>
              <a:t> de </a:t>
            </a:r>
            <a:r>
              <a:rPr lang="en-US" sz="1100" dirty="0" err="1"/>
              <a:t>Ambiente</a:t>
            </a:r>
            <a:r>
              <a:rPr lang="en-US" sz="11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Selecione</a:t>
            </a:r>
            <a:r>
              <a:rPr lang="en-US" sz="1100" dirty="0"/>
              <a:t> a variable PATH e clique </a:t>
            </a:r>
            <a:r>
              <a:rPr lang="en-US" sz="1100" dirty="0" err="1"/>
              <a:t>em</a:t>
            </a:r>
            <a:r>
              <a:rPr lang="en-US" sz="1100" dirty="0"/>
              <a:t> edit, </a:t>
            </a:r>
            <a:r>
              <a:rPr lang="en-US" sz="1100" dirty="0" err="1"/>
              <a:t>adicione</a:t>
            </a:r>
            <a:r>
              <a:rPr lang="en-US" sz="1100" dirty="0"/>
              <a:t> o </a:t>
            </a:r>
            <a:r>
              <a:rPr lang="en-US" sz="1100" dirty="0" err="1"/>
              <a:t>caminho</a:t>
            </a:r>
            <a:r>
              <a:rPr lang="en-US" sz="1100" dirty="0"/>
              <a:t> que </a:t>
            </a:r>
            <a:r>
              <a:rPr lang="en-US" sz="1100" dirty="0" err="1"/>
              <a:t>você</a:t>
            </a:r>
            <a:r>
              <a:rPr lang="en-US" sz="1100" dirty="0"/>
              <a:t> </a:t>
            </a:r>
            <a:r>
              <a:rPr lang="en-US" sz="1100" dirty="0" err="1"/>
              <a:t>copiou</a:t>
            </a:r>
            <a:r>
              <a:rPr lang="en-US" sz="1100" dirty="0"/>
              <a:t> </a:t>
            </a:r>
            <a:r>
              <a:rPr lang="en-US" sz="1100" dirty="0" err="1"/>
              <a:t>onde</a:t>
            </a:r>
            <a:r>
              <a:rPr lang="en-US" sz="1100" dirty="0"/>
              <a:t> </a:t>
            </a:r>
            <a:r>
              <a:rPr lang="en-US" sz="1100" dirty="0" err="1"/>
              <a:t>esta</a:t>
            </a:r>
            <a:r>
              <a:rPr lang="en-US" sz="1100" dirty="0"/>
              <a:t> </a:t>
            </a:r>
            <a:r>
              <a:rPr lang="en-US" sz="1100" dirty="0" err="1"/>
              <a:t>os</a:t>
            </a:r>
            <a:r>
              <a:rPr lang="en-US" sz="1100" dirty="0"/>
              <a:t> binaries do Terraform, no meu </a:t>
            </a:r>
            <a:r>
              <a:rPr lang="en-US" sz="1100" dirty="0" err="1"/>
              <a:t>caso</a:t>
            </a:r>
            <a:r>
              <a:rPr lang="en-US" sz="1100" dirty="0"/>
              <a:t> é </a:t>
            </a:r>
            <a:r>
              <a:rPr lang="en-US" sz="1100" b="1" dirty="0"/>
              <a:t>“</a:t>
            </a:r>
            <a:r>
              <a:rPr lang="pt-BR" sz="1100" b="1" dirty="0"/>
              <a:t>C:\Program Files (x86)\</a:t>
            </a:r>
            <a:r>
              <a:rPr lang="pt-BR" sz="1100" b="1" dirty="0" err="1"/>
              <a:t>Terraform</a:t>
            </a:r>
            <a:r>
              <a:rPr lang="pt-BR" sz="1100" b="1" dirty="0"/>
              <a:t>\”</a:t>
            </a:r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Abra</a:t>
            </a:r>
            <a:r>
              <a:rPr lang="en-US" sz="1100" dirty="0"/>
              <a:t> o CMD/</a:t>
            </a:r>
            <a:r>
              <a:rPr lang="en-US" sz="1100" dirty="0" err="1"/>
              <a:t>Powershell</a:t>
            </a:r>
            <a:r>
              <a:rPr lang="en-US" sz="1100" dirty="0"/>
              <a:t> e execute o </a:t>
            </a:r>
            <a:r>
              <a:rPr lang="en-US" sz="1100" dirty="0" err="1"/>
              <a:t>comando</a:t>
            </a:r>
            <a:r>
              <a:rPr lang="en-US" sz="1100" dirty="0"/>
              <a:t> Terraform.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5B4766-3BA6-459F-8A51-4714F250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378" y="440085"/>
            <a:ext cx="3746872" cy="20621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C7E8ED-E76A-4598-B910-B8936DA64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988" y="2756006"/>
            <a:ext cx="3600262" cy="185564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DA88229-20B3-4E17-AFC3-85B128370E7D}"/>
              </a:ext>
            </a:extLst>
          </p:cNvPr>
          <p:cNvSpPr/>
          <p:nvPr/>
        </p:nvSpPr>
        <p:spPr>
          <a:xfrm>
            <a:off x="5076377" y="1171922"/>
            <a:ext cx="701275" cy="155046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88244D-6AB9-4A04-9D47-A38BBF56E751}"/>
              </a:ext>
            </a:extLst>
          </p:cNvPr>
          <p:cNvSpPr/>
          <p:nvPr/>
        </p:nvSpPr>
        <p:spPr>
          <a:xfrm>
            <a:off x="5289737" y="3971578"/>
            <a:ext cx="3312396" cy="155046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69FB45-16C8-468C-9630-FE9495AA4379}"/>
              </a:ext>
            </a:extLst>
          </p:cNvPr>
          <p:cNvSpPr/>
          <p:nvPr/>
        </p:nvSpPr>
        <p:spPr>
          <a:xfrm>
            <a:off x="7565813" y="4226560"/>
            <a:ext cx="650240" cy="28448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9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AB16110-942B-4EA4-BCBC-C8E6D8DD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/>
          <a:lstStyle/>
          <a:p>
            <a:r>
              <a:rPr lang="en-US" dirty="0" err="1"/>
              <a:t>Instalação</a:t>
            </a:r>
            <a:r>
              <a:rPr lang="en-US" dirty="0"/>
              <a:t> macOS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532ACD-0769-437C-8689-A0AE19F89FAB}"/>
              </a:ext>
            </a:extLst>
          </p:cNvPr>
          <p:cNvSpPr txBox="1"/>
          <p:nvPr/>
        </p:nvSpPr>
        <p:spPr>
          <a:xfrm>
            <a:off x="165948" y="1821709"/>
            <a:ext cx="47650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/>
              <a:t>Abra</a:t>
            </a:r>
            <a:r>
              <a:rPr lang="en-US" sz="1100" dirty="0"/>
              <a:t> o console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Execute o </a:t>
            </a:r>
            <a:r>
              <a:rPr lang="en-US" sz="1100" dirty="0" err="1"/>
              <a:t>comando</a:t>
            </a:r>
            <a:r>
              <a:rPr lang="en-US" sz="1100" dirty="0"/>
              <a:t> : 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r>
              <a:rPr lang="en-US" sz="1100" dirty="0"/>
              <a:t>brew install </a:t>
            </a:r>
            <a:r>
              <a:rPr lang="en-US" sz="1100" dirty="0" err="1"/>
              <a:t>hashicorp</a:t>
            </a:r>
            <a:r>
              <a:rPr lang="en-US" sz="1100" dirty="0"/>
              <a:t>/tap/terraform</a:t>
            </a:r>
          </a:p>
          <a:p>
            <a:endParaRPr lang="en-US" sz="1100" dirty="0"/>
          </a:p>
          <a:p>
            <a:r>
              <a:rPr lang="en-US" sz="1100" dirty="0"/>
              <a:t>3. Execute o terraform.</a:t>
            </a:r>
          </a:p>
          <a:p>
            <a:endParaRPr lang="en-US" sz="1100" dirty="0"/>
          </a:p>
          <a:p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8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F646C-4EB3-412A-BDC7-6B361429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r>
              <a:rPr lang="en-US" dirty="0"/>
              <a:t> Linux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050949-CB7D-4A0B-A0DA-E1AF50569EB8}"/>
              </a:ext>
            </a:extLst>
          </p:cNvPr>
          <p:cNvSpPr txBox="1"/>
          <p:nvPr/>
        </p:nvSpPr>
        <p:spPr>
          <a:xfrm>
            <a:off x="132966" y="1496660"/>
            <a:ext cx="394885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Debian-like</a:t>
            </a:r>
            <a:r>
              <a:rPr lang="en-US" b="1" dirty="0">
                <a:latin typeface="+mn-lt"/>
              </a:rPr>
              <a:t> </a:t>
            </a:r>
            <a:r>
              <a:rPr lang="en-US" sz="1100" b="1" dirty="0"/>
              <a:t>Distro</a:t>
            </a:r>
          </a:p>
          <a:p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fsSL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https://apt.releases.hashicorp.com/gpg |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sudo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apt-key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–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pt-BR" sz="1100" dirty="0" err="1">
                <a:latin typeface="Arial Unicode MS"/>
              </a:rPr>
              <a:t>sudo</a:t>
            </a:r>
            <a:r>
              <a:rPr lang="en-US" altLang="pt-BR" sz="1100" dirty="0">
                <a:latin typeface="Arial Unicode MS"/>
              </a:rPr>
              <a:t> apt-add-repository "deb [arch=amd64] https://apt.releases.hashicorp.com $(</a:t>
            </a:r>
            <a:r>
              <a:rPr lang="en-US" altLang="pt-BR" sz="1100" dirty="0" err="1">
                <a:latin typeface="Arial Unicode MS"/>
              </a:rPr>
              <a:t>lsb_release</a:t>
            </a:r>
            <a:r>
              <a:rPr lang="en-US" altLang="pt-BR" sz="1100" dirty="0">
                <a:latin typeface="Arial Unicode MS"/>
              </a:rPr>
              <a:t> -cs) main“</a:t>
            </a:r>
          </a:p>
          <a:p>
            <a:pPr marL="228600" indent="-228600">
              <a:buFont typeface="+mj-lt"/>
              <a:buAutoNum type="arabicPeriod"/>
            </a:pPr>
            <a:endParaRPr lang="en-US" altLang="pt-BR" sz="1100" dirty="0">
              <a:latin typeface="Arial Unicode M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pt-BR" sz="1100" dirty="0" err="1">
                <a:latin typeface="Arial Unicode MS"/>
              </a:rPr>
              <a:t>sudo</a:t>
            </a:r>
            <a:r>
              <a:rPr lang="en-US" altLang="pt-BR" sz="1100" dirty="0">
                <a:latin typeface="Arial Unicode MS"/>
              </a:rPr>
              <a:t> apt-get update &amp;&amp; </a:t>
            </a:r>
            <a:r>
              <a:rPr lang="en-US" altLang="pt-BR" sz="1100" dirty="0" err="1">
                <a:latin typeface="Arial Unicode MS"/>
              </a:rPr>
              <a:t>sudo</a:t>
            </a:r>
            <a:r>
              <a:rPr lang="en-US" altLang="pt-BR" sz="1100" dirty="0">
                <a:latin typeface="Arial Unicode MS"/>
              </a:rPr>
              <a:t> apt-get install terraform</a:t>
            </a:r>
          </a:p>
          <a:p>
            <a:pPr marL="228600" indent="-228600">
              <a:buFont typeface="+mj-lt"/>
              <a:buAutoNum type="arabicPeriod"/>
            </a:pPr>
            <a:endParaRPr lang="pt-BR" altLang="pt-BR" sz="1100" dirty="0">
              <a:latin typeface="Arial Unicode MS"/>
            </a:endParaRPr>
          </a:p>
          <a:p>
            <a:endParaRPr lang="en-US" sz="1100" dirty="0"/>
          </a:p>
          <a:p>
            <a:endParaRPr lang="en-US" sz="1100" dirty="0"/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0407CD-C089-4999-A686-4544723EBA4F}"/>
              </a:ext>
            </a:extLst>
          </p:cNvPr>
          <p:cNvSpPr txBox="1"/>
          <p:nvPr/>
        </p:nvSpPr>
        <p:spPr>
          <a:xfrm>
            <a:off x="4834400" y="1622213"/>
            <a:ext cx="394885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CentOS-like</a:t>
            </a:r>
            <a:r>
              <a:rPr lang="en-US" sz="1100" b="1" dirty="0">
                <a:latin typeface="+mn-lt"/>
              </a:rPr>
              <a:t> </a:t>
            </a:r>
            <a:r>
              <a:rPr lang="en-US" sz="1100" b="1" dirty="0"/>
              <a:t>Distro</a:t>
            </a:r>
          </a:p>
          <a:p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s-ES" altLang="pt-BR" sz="1100" dirty="0">
                <a:latin typeface="Arial Unicode MS"/>
              </a:rPr>
              <a:t>sudo </a:t>
            </a:r>
            <a:r>
              <a:rPr lang="es-ES" altLang="pt-BR" sz="1100" dirty="0" err="1">
                <a:latin typeface="Arial Unicode MS"/>
              </a:rPr>
              <a:t>yum</a:t>
            </a:r>
            <a:r>
              <a:rPr lang="es-ES" altLang="pt-BR" sz="1100" dirty="0">
                <a:latin typeface="Arial Unicode MS"/>
              </a:rPr>
              <a:t> </a:t>
            </a:r>
            <a:r>
              <a:rPr lang="es-ES" altLang="pt-BR" sz="1100" dirty="0" err="1">
                <a:latin typeface="Arial Unicode MS"/>
              </a:rPr>
              <a:t>install</a:t>
            </a:r>
            <a:r>
              <a:rPr lang="es-ES" altLang="pt-BR" sz="1100" dirty="0">
                <a:latin typeface="Arial Unicode MS"/>
              </a:rPr>
              <a:t> -y </a:t>
            </a:r>
            <a:r>
              <a:rPr lang="es-ES" altLang="pt-BR" sz="1100" dirty="0" err="1">
                <a:latin typeface="Arial Unicode MS"/>
              </a:rPr>
              <a:t>yum-utils</a:t>
            </a:r>
            <a:endParaRPr lang="es-ES" altLang="pt-BR" sz="1100" dirty="0">
              <a:latin typeface="Arial Unicode MS"/>
            </a:endParaRPr>
          </a:p>
          <a:p>
            <a:pPr marL="228600" indent="-228600">
              <a:buFont typeface="+mj-lt"/>
              <a:buAutoNum type="arabicPeriod"/>
            </a:pPr>
            <a:endParaRPr lang="es-ES" altLang="pt-BR" sz="1100" dirty="0">
              <a:latin typeface="Arial Unicode MS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altLang="pt-BR" sz="1100" dirty="0" err="1">
                <a:latin typeface="Arial Unicode MS"/>
              </a:rPr>
              <a:t>sudo</a:t>
            </a:r>
            <a:r>
              <a:rPr lang="pt-BR" altLang="pt-BR" sz="1100" dirty="0">
                <a:latin typeface="Arial Unicode MS"/>
              </a:rPr>
              <a:t> </a:t>
            </a:r>
            <a:r>
              <a:rPr lang="pt-BR" altLang="pt-BR" sz="1100" dirty="0" err="1">
                <a:latin typeface="Arial Unicode MS"/>
              </a:rPr>
              <a:t>yum</a:t>
            </a:r>
            <a:r>
              <a:rPr lang="pt-BR" altLang="pt-BR" sz="1100" dirty="0">
                <a:latin typeface="Arial Unicode MS"/>
              </a:rPr>
              <a:t>-</a:t>
            </a:r>
            <a:r>
              <a:rPr lang="pt-BR" altLang="pt-BR" sz="1100" dirty="0" err="1">
                <a:latin typeface="Arial Unicode MS"/>
              </a:rPr>
              <a:t>config</a:t>
            </a:r>
            <a:r>
              <a:rPr lang="pt-BR" altLang="pt-BR" sz="1100" dirty="0">
                <a:latin typeface="Arial Unicode MS"/>
              </a:rPr>
              <a:t>-manager --</a:t>
            </a:r>
            <a:r>
              <a:rPr lang="pt-BR" altLang="pt-BR" sz="1100" dirty="0" err="1">
                <a:latin typeface="Arial Unicode MS"/>
              </a:rPr>
              <a:t>add-repo</a:t>
            </a:r>
            <a:r>
              <a:rPr lang="pt-BR" altLang="pt-BR" sz="1100" dirty="0">
                <a:latin typeface="Arial Unicode MS"/>
              </a:rPr>
              <a:t> </a:t>
            </a:r>
            <a:r>
              <a:rPr lang="pt-BR" altLang="pt-BR" sz="1100" dirty="0">
                <a:latin typeface="Arial Unicode MS"/>
                <a:hlinkClick r:id="rId2"/>
              </a:rPr>
              <a:t>https://rpm.releases.hashicorp.com/RHEL/hashicorp.repo</a:t>
            </a:r>
            <a:endParaRPr lang="pt-BR" altLang="pt-BR" sz="1100" dirty="0">
              <a:latin typeface="Arial Unicode MS"/>
            </a:endParaRPr>
          </a:p>
          <a:p>
            <a:pPr marL="228600" indent="-228600">
              <a:buFont typeface="+mj-lt"/>
              <a:buAutoNum type="arabicPeriod"/>
            </a:pPr>
            <a:endParaRPr lang="pt-BR" altLang="pt-BR" sz="1100" dirty="0">
              <a:latin typeface="Arial Unicode MS"/>
            </a:endParaRPr>
          </a:p>
          <a:p>
            <a:pPr marL="228600" indent="-228600">
              <a:buFont typeface="+mj-lt"/>
              <a:buAutoNum type="arabicPeriod"/>
            </a:pPr>
            <a:r>
              <a:rPr lang="es-ES" altLang="pt-BR" sz="1100" dirty="0">
                <a:latin typeface="Arial Unicode MS"/>
              </a:rPr>
              <a:t>sudo </a:t>
            </a:r>
            <a:r>
              <a:rPr lang="es-ES" altLang="pt-BR" sz="1100" dirty="0" err="1">
                <a:latin typeface="Arial Unicode MS"/>
              </a:rPr>
              <a:t>yum</a:t>
            </a:r>
            <a:r>
              <a:rPr lang="es-ES" altLang="pt-BR" sz="1100" dirty="0">
                <a:latin typeface="Arial Unicode MS"/>
              </a:rPr>
              <a:t> -y </a:t>
            </a:r>
            <a:r>
              <a:rPr lang="es-ES" altLang="pt-BR" sz="1100" dirty="0" err="1">
                <a:latin typeface="Arial Unicode MS"/>
              </a:rPr>
              <a:t>install</a:t>
            </a:r>
            <a:r>
              <a:rPr lang="es-ES" altLang="pt-BR" sz="1100" dirty="0">
                <a:latin typeface="Arial Unicode MS"/>
              </a:rPr>
              <a:t> </a:t>
            </a:r>
            <a:r>
              <a:rPr lang="es-ES" altLang="pt-BR" sz="1100" dirty="0" err="1">
                <a:latin typeface="Arial Unicode MS"/>
              </a:rPr>
              <a:t>terraform</a:t>
            </a:r>
            <a:endParaRPr lang="pt-BR" altLang="pt-BR" sz="1100" dirty="0">
              <a:latin typeface="Arial Unicode MS"/>
            </a:endParaRPr>
          </a:p>
          <a:p>
            <a:endParaRPr lang="en-US" sz="1100" dirty="0"/>
          </a:p>
          <a:p>
            <a:endParaRPr lang="en-US" sz="1100" dirty="0"/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069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D319-60C5-4830-86FA-DFB6537B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164716-1DC5-4960-9BA4-495831394833}"/>
              </a:ext>
            </a:extLst>
          </p:cNvPr>
          <p:cNvSpPr txBox="1"/>
          <p:nvPr/>
        </p:nvSpPr>
        <p:spPr>
          <a:xfrm>
            <a:off x="1673014" y="1182476"/>
            <a:ext cx="3224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Feitos pelas 3</a:t>
            </a:r>
            <a:r>
              <a:rPr lang="pt-BR" baseline="30000" dirty="0">
                <a:latin typeface="+mn-lt"/>
              </a:rPr>
              <a:t>rd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Partys</a:t>
            </a:r>
            <a:endParaRPr lang="pt-BR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Fácil de instalar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Documentação detalhada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1DA742-778C-42C4-949D-540A240A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2995370"/>
            <a:ext cx="8961119" cy="2080321"/>
          </a:xfrm>
          <a:prstGeom prst="rect">
            <a:avLst/>
          </a:prstGeom>
        </p:spPr>
      </p:pic>
      <p:pic>
        <p:nvPicPr>
          <p:cNvPr id="13" name="Imagem 12" descr="Uma imagem contendo talheres, louça, placa, luz&#10;&#10;Descrição gerada automaticamente">
            <a:extLst>
              <a:ext uri="{FF2B5EF4-FFF2-40B4-BE49-F238E27FC236}">
                <a16:creationId xmlns:a16="http://schemas.microsoft.com/office/drawing/2014/main" id="{45D0F3E8-FBCB-4B9C-802F-09644DAC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6" y="1242113"/>
            <a:ext cx="1869440" cy="9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7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D2199-C0D6-44F7-9884-A0F9344C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ACI Provider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29BD58-128B-4858-9DB7-FCD0073DE6B6}"/>
              </a:ext>
            </a:extLst>
          </p:cNvPr>
          <p:cNvSpPr txBox="1"/>
          <p:nvPr/>
        </p:nvSpPr>
        <p:spPr>
          <a:xfrm>
            <a:off x="490154" y="3666586"/>
            <a:ext cx="1298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Cloud </a:t>
            </a:r>
            <a:r>
              <a:rPr lang="en-US" sz="1400" dirty="0" err="1">
                <a:latin typeface="+mn-lt"/>
              </a:rPr>
              <a:t>Privada</a:t>
            </a:r>
            <a:endParaRPr lang="en-US" sz="1400" dirty="0">
              <a:latin typeface="+mn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C82F3E5-7652-496A-92FB-5331479C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42" y="2832063"/>
            <a:ext cx="827715" cy="8011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E0B11D-43EF-4EB0-B198-A95D134F66A6}"/>
              </a:ext>
            </a:extLst>
          </p:cNvPr>
          <p:cNvSpPr txBox="1"/>
          <p:nvPr/>
        </p:nvSpPr>
        <p:spPr>
          <a:xfrm>
            <a:off x="7125585" y="3688715"/>
            <a:ext cx="165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+mn-lt"/>
              </a:rPr>
              <a:t>Cloud Publica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688A68C-A6BC-4495-B888-C75D8C61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39" y="4143670"/>
            <a:ext cx="1694067" cy="7989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53D1650-87B2-489F-875A-B7D487440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5" y="4121541"/>
            <a:ext cx="1496908" cy="743805"/>
          </a:xfrm>
          <a:prstGeom prst="rect">
            <a:avLst/>
          </a:prstGeom>
        </p:spPr>
      </p:pic>
      <p:grpSp>
        <p:nvGrpSpPr>
          <p:cNvPr id="17" name="Group 4">
            <a:extLst>
              <a:ext uri="{FF2B5EF4-FFF2-40B4-BE49-F238E27FC236}">
                <a16:creationId xmlns:a16="http://schemas.microsoft.com/office/drawing/2014/main" id="{A5A6ECFC-74FA-424E-8178-4C038597FF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8742" y="2940910"/>
            <a:ext cx="639323" cy="649744"/>
            <a:chOff x="2007" y="746"/>
            <a:chExt cx="1744" cy="174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3DFE5F8-A9D1-40F9-9199-1ABAF617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" y="746"/>
              <a:ext cx="1744" cy="1746"/>
            </a:xfrm>
            <a:custGeom>
              <a:avLst/>
              <a:gdLst>
                <a:gd name="T0" fmla="*/ 406 w 866"/>
                <a:gd name="T1" fmla="*/ 14 h 866"/>
                <a:gd name="T2" fmla="*/ 459 w 866"/>
                <a:gd name="T3" fmla="*/ 14 h 866"/>
                <a:gd name="T4" fmla="*/ 852 w 866"/>
                <a:gd name="T5" fmla="*/ 407 h 866"/>
                <a:gd name="T6" fmla="*/ 852 w 866"/>
                <a:gd name="T7" fmla="*/ 460 h 866"/>
                <a:gd name="T8" fmla="*/ 460 w 866"/>
                <a:gd name="T9" fmla="*/ 852 h 866"/>
                <a:gd name="T10" fmla="*/ 407 w 866"/>
                <a:gd name="T11" fmla="*/ 852 h 866"/>
                <a:gd name="T12" fmla="*/ 14 w 866"/>
                <a:gd name="T13" fmla="*/ 459 h 866"/>
                <a:gd name="T14" fmla="*/ 14 w 866"/>
                <a:gd name="T15" fmla="*/ 406 h 866"/>
                <a:gd name="T16" fmla="*/ 406 w 866"/>
                <a:gd name="T17" fmla="*/ 14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6" h="866">
                  <a:moveTo>
                    <a:pt x="406" y="14"/>
                  </a:moveTo>
                  <a:cubicBezTo>
                    <a:pt x="421" y="0"/>
                    <a:pt x="445" y="0"/>
                    <a:pt x="459" y="14"/>
                  </a:cubicBezTo>
                  <a:cubicBezTo>
                    <a:pt x="852" y="407"/>
                    <a:pt x="852" y="407"/>
                    <a:pt x="852" y="407"/>
                  </a:cubicBezTo>
                  <a:cubicBezTo>
                    <a:pt x="866" y="421"/>
                    <a:pt x="866" y="445"/>
                    <a:pt x="852" y="460"/>
                  </a:cubicBezTo>
                  <a:cubicBezTo>
                    <a:pt x="460" y="852"/>
                    <a:pt x="460" y="852"/>
                    <a:pt x="460" y="852"/>
                  </a:cubicBezTo>
                  <a:cubicBezTo>
                    <a:pt x="445" y="866"/>
                    <a:pt x="421" y="866"/>
                    <a:pt x="407" y="852"/>
                  </a:cubicBezTo>
                  <a:cubicBezTo>
                    <a:pt x="14" y="459"/>
                    <a:pt x="14" y="459"/>
                    <a:pt x="14" y="459"/>
                  </a:cubicBezTo>
                  <a:cubicBezTo>
                    <a:pt x="0" y="445"/>
                    <a:pt x="0" y="421"/>
                    <a:pt x="14" y="406"/>
                  </a:cubicBezTo>
                  <a:lnTo>
                    <a:pt x="406" y="14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45CE8FC-818F-445A-9746-2A8A90956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" y="1125"/>
              <a:ext cx="986" cy="988"/>
            </a:xfrm>
            <a:custGeom>
              <a:avLst/>
              <a:gdLst>
                <a:gd name="T0" fmla="*/ 230 w 490"/>
                <a:gd name="T1" fmla="*/ 8 h 490"/>
                <a:gd name="T2" fmla="*/ 260 w 490"/>
                <a:gd name="T3" fmla="*/ 8 h 490"/>
                <a:gd name="T4" fmla="*/ 482 w 490"/>
                <a:gd name="T5" fmla="*/ 230 h 490"/>
                <a:gd name="T6" fmla="*/ 482 w 490"/>
                <a:gd name="T7" fmla="*/ 260 h 490"/>
                <a:gd name="T8" fmla="*/ 260 w 490"/>
                <a:gd name="T9" fmla="*/ 482 h 490"/>
                <a:gd name="T10" fmla="*/ 230 w 490"/>
                <a:gd name="T11" fmla="*/ 482 h 490"/>
                <a:gd name="T12" fmla="*/ 8 w 490"/>
                <a:gd name="T13" fmla="*/ 260 h 490"/>
                <a:gd name="T14" fmla="*/ 8 w 490"/>
                <a:gd name="T15" fmla="*/ 230 h 490"/>
                <a:gd name="T16" fmla="*/ 230 w 490"/>
                <a:gd name="T17" fmla="*/ 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0" h="490">
                  <a:moveTo>
                    <a:pt x="230" y="8"/>
                  </a:moveTo>
                  <a:cubicBezTo>
                    <a:pt x="238" y="0"/>
                    <a:pt x="252" y="0"/>
                    <a:pt x="260" y="8"/>
                  </a:cubicBezTo>
                  <a:cubicBezTo>
                    <a:pt x="482" y="230"/>
                    <a:pt x="482" y="230"/>
                    <a:pt x="482" y="230"/>
                  </a:cubicBezTo>
                  <a:cubicBezTo>
                    <a:pt x="490" y="238"/>
                    <a:pt x="490" y="252"/>
                    <a:pt x="482" y="260"/>
                  </a:cubicBezTo>
                  <a:cubicBezTo>
                    <a:pt x="260" y="482"/>
                    <a:pt x="260" y="482"/>
                    <a:pt x="260" y="482"/>
                  </a:cubicBezTo>
                  <a:cubicBezTo>
                    <a:pt x="252" y="490"/>
                    <a:pt x="238" y="490"/>
                    <a:pt x="230" y="482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0" y="252"/>
                    <a:pt x="0" y="238"/>
                    <a:pt x="8" y="230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5E4BA226-AA69-467E-B10D-D1ABC479B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7" y="1530"/>
              <a:ext cx="187" cy="186"/>
            </a:xfrm>
            <a:custGeom>
              <a:avLst/>
              <a:gdLst>
                <a:gd name="T0" fmla="*/ 187 w 187"/>
                <a:gd name="T1" fmla="*/ 186 h 186"/>
                <a:gd name="T2" fmla="*/ 145 w 187"/>
                <a:gd name="T3" fmla="*/ 186 h 186"/>
                <a:gd name="T4" fmla="*/ 129 w 187"/>
                <a:gd name="T5" fmla="*/ 143 h 186"/>
                <a:gd name="T6" fmla="*/ 56 w 187"/>
                <a:gd name="T7" fmla="*/ 143 h 186"/>
                <a:gd name="T8" fmla="*/ 40 w 187"/>
                <a:gd name="T9" fmla="*/ 186 h 186"/>
                <a:gd name="T10" fmla="*/ 0 w 187"/>
                <a:gd name="T11" fmla="*/ 186 h 186"/>
                <a:gd name="T12" fmla="*/ 72 w 187"/>
                <a:gd name="T13" fmla="*/ 0 h 186"/>
                <a:gd name="T14" fmla="*/ 113 w 187"/>
                <a:gd name="T15" fmla="*/ 0 h 186"/>
                <a:gd name="T16" fmla="*/ 187 w 187"/>
                <a:gd name="T17" fmla="*/ 186 h 186"/>
                <a:gd name="T18" fmla="*/ 117 w 187"/>
                <a:gd name="T19" fmla="*/ 111 h 186"/>
                <a:gd name="T20" fmla="*/ 92 w 187"/>
                <a:gd name="T21" fmla="*/ 43 h 186"/>
                <a:gd name="T22" fmla="*/ 66 w 187"/>
                <a:gd name="T23" fmla="*/ 111 h 186"/>
                <a:gd name="T24" fmla="*/ 117 w 187"/>
                <a:gd name="T25" fmla="*/ 11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186">
                  <a:moveTo>
                    <a:pt x="187" y="186"/>
                  </a:moveTo>
                  <a:lnTo>
                    <a:pt x="145" y="186"/>
                  </a:lnTo>
                  <a:lnTo>
                    <a:pt x="129" y="143"/>
                  </a:lnTo>
                  <a:lnTo>
                    <a:pt x="56" y="143"/>
                  </a:lnTo>
                  <a:lnTo>
                    <a:pt x="40" y="186"/>
                  </a:lnTo>
                  <a:lnTo>
                    <a:pt x="0" y="186"/>
                  </a:lnTo>
                  <a:lnTo>
                    <a:pt x="72" y="0"/>
                  </a:lnTo>
                  <a:lnTo>
                    <a:pt x="113" y="0"/>
                  </a:lnTo>
                  <a:lnTo>
                    <a:pt x="187" y="186"/>
                  </a:lnTo>
                  <a:close/>
                  <a:moveTo>
                    <a:pt x="117" y="111"/>
                  </a:moveTo>
                  <a:lnTo>
                    <a:pt x="92" y="43"/>
                  </a:lnTo>
                  <a:lnTo>
                    <a:pt x="66" y="111"/>
                  </a:lnTo>
                  <a:lnTo>
                    <a:pt x="117" y="111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61BE2FA4-39AD-4348-8FC3-863B09E40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" y="1530"/>
              <a:ext cx="141" cy="186"/>
            </a:xfrm>
            <a:custGeom>
              <a:avLst/>
              <a:gdLst>
                <a:gd name="T0" fmla="*/ 0 w 70"/>
                <a:gd name="T1" fmla="*/ 92 h 92"/>
                <a:gd name="T2" fmla="*/ 0 w 70"/>
                <a:gd name="T3" fmla="*/ 0 h 92"/>
                <a:gd name="T4" fmla="*/ 29 w 70"/>
                <a:gd name="T5" fmla="*/ 0 h 92"/>
                <a:gd name="T6" fmla="*/ 51 w 70"/>
                <a:gd name="T7" fmla="*/ 1 h 92"/>
                <a:gd name="T8" fmla="*/ 65 w 70"/>
                <a:gd name="T9" fmla="*/ 10 h 92"/>
                <a:gd name="T10" fmla="*/ 70 w 70"/>
                <a:gd name="T11" fmla="*/ 28 h 92"/>
                <a:gd name="T12" fmla="*/ 67 w 70"/>
                <a:gd name="T13" fmla="*/ 42 h 92"/>
                <a:gd name="T14" fmla="*/ 59 w 70"/>
                <a:gd name="T15" fmla="*/ 51 h 92"/>
                <a:gd name="T16" fmla="*/ 50 w 70"/>
                <a:gd name="T17" fmla="*/ 56 h 92"/>
                <a:gd name="T18" fmla="*/ 30 w 70"/>
                <a:gd name="T19" fmla="*/ 57 h 92"/>
                <a:gd name="T20" fmla="*/ 18 w 70"/>
                <a:gd name="T21" fmla="*/ 57 h 92"/>
                <a:gd name="T22" fmla="*/ 18 w 70"/>
                <a:gd name="T23" fmla="*/ 92 h 92"/>
                <a:gd name="T24" fmla="*/ 0 w 70"/>
                <a:gd name="T25" fmla="*/ 92 h 92"/>
                <a:gd name="T26" fmla="*/ 18 w 70"/>
                <a:gd name="T27" fmla="*/ 15 h 92"/>
                <a:gd name="T28" fmla="*/ 18 w 70"/>
                <a:gd name="T29" fmla="*/ 41 h 92"/>
                <a:gd name="T30" fmla="*/ 28 w 70"/>
                <a:gd name="T31" fmla="*/ 41 h 92"/>
                <a:gd name="T32" fmla="*/ 43 w 70"/>
                <a:gd name="T33" fmla="*/ 40 h 92"/>
                <a:gd name="T34" fmla="*/ 49 w 70"/>
                <a:gd name="T35" fmla="*/ 35 h 92"/>
                <a:gd name="T36" fmla="*/ 51 w 70"/>
                <a:gd name="T37" fmla="*/ 28 h 92"/>
                <a:gd name="T38" fmla="*/ 48 w 70"/>
                <a:gd name="T39" fmla="*/ 20 h 92"/>
                <a:gd name="T40" fmla="*/ 40 w 70"/>
                <a:gd name="T41" fmla="*/ 16 h 92"/>
                <a:gd name="T42" fmla="*/ 27 w 70"/>
                <a:gd name="T43" fmla="*/ 15 h 92"/>
                <a:gd name="T44" fmla="*/ 18 w 70"/>
                <a:gd name="T45" fmla="*/ 1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92">
                  <a:moveTo>
                    <a:pt x="0" y="9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1" y="0"/>
                    <a:pt x="48" y="0"/>
                    <a:pt x="51" y="1"/>
                  </a:cubicBezTo>
                  <a:cubicBezTo>
                    <a:pt x="57" y="2"/>
                    <a:pt x="61" y="5"/>
                    <a:pt x="65" y="10"/>
                  </a:cubicBezTo>
                  <a:cubicBezTo>
                    <a:pt x="68" y="15"/>
                    <a:pt x="70" y="21"/>
                    <a:pt x="70" y="28"/>
                  </a:cubicBezTo>
                  <a:cubicBezTo>
                    <a:pt x="70" y="34"/>
                    <a:pt x="69" y="38"/>
                    <a:pt x="67" y="42"/>
                  </a:cubicBezTo>
                  <a:cubicBezTo>
                    <a:pt x="65" y="46"/>
                    <a:pt x="62" y="49"/>
                    <a:pt x="59" y="51"/>
                  </a:cubicBezTo>
                  <a:cubicBezTo>
                    <a:pt x="56" y="53"/>
                    <a:pt x="53" y="55"/>
                    <a:pt x="50" y="56"/>
                  </a:cubicBezTo>
                  <a:cubicBezTo>
                    <a:pt x="45" y="56"/>
                    <a:pt x="39" y="57"/>
                    <a:pt x="30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92"/>
                    <a:pt x="18" y="92"/>
                    <a:pt x="18" y="92"/>
                  </a:cubicBezTo>
                  <a:lnTo>
                    <a:pt x="0" y="92"/>
                  </a:lnTo>
                  <a:close/>
                  <a:moveTo>
                    <a:pt x="18" y="15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6" y="41"/>
                    <a:pt x="41" y="41"/>
                    <a:pt x="43" y="40"/>
                  </a:cubicBezTo>
                  <a:cubicBezTo>
                    <a:pt x="45" y="39"/>
                    <a:pt x="47" y="37"/>
                    <a:pt x="49" y="35"/>
                  </a:cubicBezTo>
                  <a:cubicBezTo>
                    <a:pt x="50" y="33"/>
                    <a:pt x="51" y="31"/>
                    <a:pt x="51" y="28"/>
                  </a:cubicBezTo>
                  <a:cubicBezTo>
                    <a:pt x="51" y="25"/>
                    <a:pt x="50" y="22"/>
                    <a:pt x="48" y="20"/>
                  </a:cubicBezTo>
                  <a:cubicBezTo>
                    <a:pt x="46" y="18"/>
                    <a:pt x="43" y="16"/>
                    <a:pt x="40" y="16"/>
                  </a:cubicBezTo>
                  <a:cubicBezTo>
                    <a:pt x="38" y="15"/>
                    <a:pt x="34" y="15"/>
                    <a:pt x="27" y="15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394CA5DA-CF40-434B-A7BA-519381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1530"/>
              <a:ext cx="37" cy="186"/>
            </a:xfrm>
            <a:prstGeom prst="rect">
              <a:avLst/>
            </a:pr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E464059-2FCC-4E39-9BC9-7EEAC552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1526"/>
              <a:ext cx="161" cy="192"/>
            </a:xfrm>
            <a:custGeom>
              <a:avLst/>
              <a:gdLst>
                <a:gd name="T0" fmla="*/ 62 w 80"/>
                <a:gd name="T1" fmla="*/ 60 h 95"/>
                <a:gd name="T2" fmla="*/ 80 w 80"/>
                <a:gd name="T3" fmla="*/ 65 h 95"/>
                <a:gd name="T4" fmla="*/ 66 w 80"/>
                <a:gd name="T5" fmla="*/ 88 h 95"/>
                <a:gd name="T6" fmla="*/ 42 w 80"/>
                <a:gd name="T7" fmla="*/ 95 h 95"/>
                <a:gd name="T8" fmla="*/ 11 w 80"/>
                <a:gd name="T9" fmla="*/ 83 h 95"/>
                <a:gd name="T10" fmla="*/ 0 w 80"/>
                <a:gd name="T11" fmla="*/ 48 h 95"/>
                <a:gd name="T12" fmla="*/ 12 w 80"/>
                <a:gd name="T13" fmla="*/ 13 h 95"/>
                <a:gd name="T14" fmla="*/ 43 w 80"/>
                <a:gd name="T15" fmla="*/ 0 h 95"/>
                <a:gd name="T16" fmla="*/ 70 w 80"/>
                <a:gd name="T17" fmla="*/ 10 h 95"/>
                <a:gd name="T18" fmla="*/ 79 w 80"/>
                <a:gd name="T19" fmla="*/ 27 h 95"/>
                <a:gd name="T20" fmla="*/ 61 w 80"/>
                <a:gd name="T21" fmla="*/ 31 h 95"/>
                <a:gd name="T22" fmla="*/ 54 w 80"/>
                <a:gd name="T23" fmla="*/ 20 h 95"/>
                <a:gd name="T24" fmla="*/ 42 w 80"/>
                <a:gd name="T25" fmla="*/ 16 h 95"/>
                <a:gd name="T26" fmla="*/ 25 w 80"/>
                <a:gd name="T27" fmla="*/ 23 h 95"/>
                <a:gd name="T28" fmla="*/ 19 w 80"/>
                <a:gd name="T29" fmla="*/ 47 h 95"/>
                <a:gd name="T30" fmla="*/ 25 w 80"/>
                <a:gd name="T31" fmla="*/ 72 h 95"/>
                <a:gd name="T32" fmla="*/ 41 w 80"/>
                <a:gd name="T33" fmla="*/ 79 h 95"/>
                <a:gd name="T34" fmla="*/ 54 w 80"/>
                <a:gd name="T35" fmla="*/ 75 h 95"/>
                <a:gd name="T36" fmla="*/ 62 w 80"/>
                <a:gd name="T37" fmla="*/ 6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95">
                  <a:moveTo>
                    <a:pt x="62" y="60"/>
                  </a:moveTo>
                  <a:cubicBezTo>
                    <a:pt x="80" y="65"/>
                    <a:pt x="80" y="65"/>
                    <a:pt x="80" y="65"/>
                  </a:cubicBezTo>
                  <a:cubicBezTo>
                    <a:pt x="77" y="76"/>
                    <a:pt x="72" y="83"/>
                    <a:pt x="66" y="88"/>
                  </a:cubicBezTo>
                  <a:cubicBezTo>
                    <a:pt x="60" y="93"/>
                    <a:pt x="51" y="95"/>
                    <a:pt x="42" y="95"/>
                  </a:cubicBezTo>
                  <a:cubicBezTo>
                    <a:pt x="29" y="95"/>
                    <a:pt x="19" y="91"/>
                    <a:pt x="11" y="83"/>
                  </a:cubicBezTo>
                  <a:cubicBezTo>
                    <a:pt x="4" y="74"/>
                    <a:pt x="0" y="63"/>
                    <a:pt x="0" y="48"/>
                  </a:cubicBezTo>
                  <a:cubicBezTo>
                    <a:pt x="0" y="33"/>
                    <a:pt x="4" y="21"/>
                    <a:pt x="12" y="13"/>
                  </a:cubicBezTo>
                  <a:cubicBezTo>
                    <a:pt x="19" y="4"/>
                    <a:pt x="30" y="0"/>
                    <a:pt x="43" y="0"/>
                  </a:cubicBezTo>
                  <a:cubicBezTo>
                    <a:pt x="54" y="0"/>
                    <a:pt x="63" y="3"/>
                    <a:pt x="70" y="10"/>
                  </a:cubicBezTo>
                  <a:cubicBezTo>
                    <a:pt x="74" y="14"/>
                    <a:pt x="77" y="20"/>
                    <a:pt x="79" y="27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27"/>
                    <a:pt x="58" y="23"/>
                    <a:pt x="54" y="20"/>
                  </a:cubicBezTo>
                  <a:cubicBezTo>
                    <a:pt x="51" y="17"/>
                    <a:pt x="47" y="16"/>
                    <a:pt x="42" y="16"/>
                  </a:cubicBezTo>
                  <a:cubicBezTo>
                    <a:pt x="35" y="16"/>
                    <a:pt x="29" y="18"/>
                    <a:pt x="25" y="23"/>
                  </a:cubicBezTo>
                  <a:cubicBezTo>
                    <a:pt x="21" y="28"/>
                    <a:pt x="19" y="36"/>
                    <a:pt x="19" y="47"/>
                  </a:cubicBezTo>
                  <a:cubicBezTo>
                    <a:pt x="19" y="59"/>
                    <a:pt x="21" y="67"/>
                    <a:pt x="25" y="72"/>
                  </a:cubicBezTo>
                  <a:cubicBezTo>
                    <a:pt x="29" y="77"/>
                    <a:pt x="35" y="79"/>
                    <a:pt x="41" y="79"/>
                  </a:cubicBezTo>
                  <a:cubicBezTo>
                    <a:pt x="46" y="79"/>
                    <a:pt x="51" y="78"/>
                    <a:pt x="54" y="75"/>
                  </a:cubicBezTo>
                  <a:cubicBezTo>
                    <a:pt x="58" y="71"/>
                    <a:pt x="60" y="67"/>
                    <a:pt x="62" y="60"/>
                  </a:cubicBezTo>
                  <a:close/>
                </a:path>
              </a:pathLst>
            </a:custGeom>
            <a:solidFill>
              <a:srgbClr val="296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9F361D7-4DE8-447E-9B98-EE494430A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821"/>
              <a:ext cx="250" cy="274"/>
            </a:xfrm>
            <a:custGeom>
              <a:avLst/>
              <a:gdLst>
                <a:gd name="T0" fmla="*/ 123 w 124"/>
                <a:gd name="T1" fmla="*/ 125 h 136"/>
                <a:gd name="T2" fmla="*/ 101 w 124"/>
                <a:gd name="T3" fmla="*/ 103 h 136"/>
                <a:gd name="T4" fmla="*/ 78 w 124"/>
                <a:gd name="T5" fmla="*/ 91 h 136"/>
                <a:gd name="T6" fmla="*/ 78 w 124"/>
                <a:gd name="T7" fmla="*/ 76 h 136"/>
                <a:gd name="T8" fmla="*/ 84 w 124"/>
                <a:gd name="T9" fmla="*/ 64 h 136"/>
                <a:gd name="T10" fmla="*/ 87 w 124"/>
                <a:gd name="T11" fmla="*/ 60 h 136"/>
                <a:gd name="T12" fmla="*/ 93 w 124"/>
                <a:gd name="T13" fmla="*/ 52 h 136"/>
                <a:gd name="T14" fmla="*/ 90 w 124"/>
                <a:gd name="T15" fmla="*/ 46 h 136"/>
                <a:gd name="T16" fmla="*/ 79 w 124"/>
                <a:gd name="T17" fmla="*/ 4 h 136"/>
                <a:gd name="T18" fmla="*/ 62 w 124"/>
                <a:gd name="T19" fmla="*/ 0 h 136"/>
                <a:gd name="T20" fmla="*/ 46 w 124"/>
                <a:gd name="T21" fmla="*/ 4 h 136"/>
                <a:gd name="T22" fmla="*/ 34 w 124"/>
                <a:gd name="T23" fmla="*/ 46 h 136"/>
                <a:gd name="T24" fmla="*/ 31 w 124"/>
                <a:gd name="T25" fmla="*/ 52 h 136"/>
                <a:gd name="T26" fmla="*/ 37 w 124"/>
                <a:gd name="T27" fmla="*/ 60 h 136"/>
                <a:gd name="T28" fmla="*/ 40 w 124"/>
                <a:gd name="T29" fmla="*/ 64 h 136"/>
                <a:gd name="T30" fmla="*/ 47 w 124"/>
                <a:gd name="T31" fmla="*/ 77 h 136"/>
                <a:gd name="T32" fmla="*/ 46 w 124"/>
                <a:gd name="T33" fmla="*/ 77 h 136"/>
                <a:gd name="T34" fmla="*/ 46 w 124"/>
                <a:gd name="T35" fmla="*/ 91 h 136"/>
                <a:gd name="T36" fmla="*/ 24 w 124"/>
                <a:gd name="T37" fmla="*/ 103 h 136"/>
                <a:gd name="T38" fmla="*/ 1 w 124"/>
                <a:gd name="T39" fmla="*/ 125 h 136"/>
                <a:gd name="T40" fmla="*/ 62 w 124"/>
                <a:gd name="T41" fmla="*/ 136 h 136"/>
                <a:gd name="T42" fmla="*/ 62 w 124"/>
                <a:gd name="T43" fmla="*/ 136 h 136"/>
                <a:gd name="T44" fmla="*/ 123 w 124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36">
                  <a:moveTo>
                    <a:pt x="123" y="125"/>
                  </a:moveTo>
                  <a:cubicBezTo>
                    <a:pt x="120" y="104"/>
                    <a:pt x="106" y="104"/>
                    <a:pt x="101" y="103"/>
                  </a:cubicBezTo>
                  <a:cubicBezTo>
                    <a:pt x="95" y="102"/>
                    <a:pt x="78" y="96"/>
                    <a:pt x="78" y="91"/>
                  </a:cubicBezTo>
                  <a:cubicBezTo>
                    <a:pt x="78" y="87"/>
                    <a:pt x="78" y="79"/>
                    <a:pt x="78" y="76"/>
                  </a:cubicBezTo>
                  <a:cubicBezTo>
                    <a:pt x="81" y="71"/>
                    <a:pt x="83" y="64"/>
                    <a:pt x="84" y="64"/>
                  </a:cubicBezTo>
                  <a:cubicBezTo>
                    <a:pt x="86" y="64"/>
                    <a:pt x="87" y="63"/>
                    <a:pt x="87" y="60"/>
                  </a:cubicBezTo>
                  <a:cubicBezTo>
                    <a:pt x="88" y="58"/>
                    <a:pt x="93" y="57"/>
                    <a:pt x="93" y="52"/>
                  </a:cubicBezTo>
                  <a:cubicBezTo>
                    <a:pt x="94" y="46"/>
                    <a:pt x="90" y="46"/>
                    <a:pt x="90" y="46"/>
                  </a:cubicBezTo>
                  <a:cubicBezTo>
                    <a:pt x="90" y="46"/>
                    <a:pt x="103" y="15"/>
                    <a:pt x="79" y="4"/>
                  </a:cubicBezTo>
                  <a:cubicBezTo>
                    <a:pt x="74" y="2"/>
                    <a:pt x="69" y="0"/>
                    <a:pt x="62" y="0"/>
                  </a:cubicBezTo>
                  <a:cubicBezTo>
                    <a:pt x="55" y="0"/>
                    <a:pt x="50" y="2"/>
                    <a:pt x="46" y="4"/>
                  </a:cubicBezTo>
                  <a:cubicBezTo>
                    <a:pt x="21" y="15"/>
                    <a:pt x="34" y="46"/>
                    <a:pt x="34" y="46"/>
                  </a:cubicBezTo>
                  <a:cubicBezTo>
                    <a:pt x="34" y="46"/>
                    <a:pt x="30" y="46"/>
                    <a:pt x="31" y="52"/>
                  </a:cubicBezTo>
                  <a:cubicBezTo>
                    <a:pt x="31" y="57"/>
                    <a:pt x="36" y="58"/>
                    <a:pt x="37" y="60"/>
                  </a:cubicBezTo>
                  <a:cubicBezTo>
                    <a:pt x="37" y="63"/>
                    <a:pt x="38" y="64"/>
                    <a:pt x="40" y="64"/>
                  </a:cubicBezTo>
                  <a:cubicBezTo>
                    <a:pt x="41" y="64"/>
                    <a:pt x="43" y="71"/>
                    <a:pt x="47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87"/>
                    <a:pt x="46" y="91"/>
                  </a:cubicBezTo>
                  <a:cubicBezTo>
                    <a:pt x="46" y="96"/>
                    <a:pt x="29" y="102"/>
                    <a:pt x="24" y="103"/>
                  </a:cubicBezTo>
                  <a:cubicBezTo>
                    <a:pt x="18" y="104"/>
                    <a:pt x="5" y="104"/>
                    <a:pt x="1" y="125"/>
                  </a:cubicBezTo>
                  <a:cubicBezTo>
                    <a:pt x="1" y="125"/>
                    <a:pt x="0" y="136"/>
                    <a:pt x="62" y="136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124" y="136"/>
                    <a:pt x="123" y="125"/>
                    <a:pt x="123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BDFF130D-E9E3-4670-B84E-7B9CF305D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3" y="1458"/>
              <a:ext cx="187" cy="248"/>
            </a:xfrm>
            <a:custGeom>
              <a:avLst/>
              <a:gdLst>
                <a:gd name="T0" fmla="*/ 86 w 93"/>
                <a:gd name="T1" fmla="*/ 43 h 123"/>
                <a:gd name="T2" fmla="*/ 80 w 93"/>
                <a:gd name="T3" fmla="*/ 43 h 123"/>
                <a:gd name="T4" fmla="*/ 80 w 93"/>
                <a:gd name="T5" fmla="*/ 40 h 123"/>
                <a:gd name="T6" fmla="*/ 79 w 93"/>
                <a:gd name="T7" fmla="*/ 40 h 123"/>
                <a:gd name="T8" fmla="*/ 79 w 93"/>
                <a:gd name="T9" fmla="*/ 32 h 123"/>
                <a:gd name="T10" fmla="*/ 46 w 93"/>
                <a:gd name="T11" fmla="*/ 0 h 123"/>
                <a:gd name="T12" fmla="*/ 14 w 93"/>
                <a:gd name="T13" fmla="*/ 32 h 123"/>
                <a:gd name="T14" fmla="*/ 14 w 93"/>
                <a:gd name="T15" fmla="*/ 40 h 123"/>
                <a:gd name="T16" fmla="*/ 13 w 93"/>
                <a:gd name="T17" fmla="*/ 40 h 123"/>
                <a:gd name="T18" fmla="*/ 13 w 93"/>
                <a:gd name="T19" fmla="*/ 43 h 123"/>
                <a:gd name="T20" fmla="*/ 7 w 93"/>
                <a:gd name="T21" fmla="*/ 43 h 123"/>
                <a:gd name="T22" fmla="*/ 0 w 93"/>
                <a:gd name="T23" fmla="*/ 50 h 123"/>
                <a:gd name="T24" fmla="*/ 0 w 93"/>
                <a:gd name="T25" fmla="*/ 116 h 123"/>
                <a:gd name="T26" fmla="*/ 7 w 93"/>
                <a:gd name="T27" fmla="*/ 123 h 123"/>
                <a:gd name="T28" fmla="*/ 86 w 93"/>
                <a:gd name="T29" fmla="*/ 123 h 123"/>
                <a:gd name="T30" fmla="*/ 93 w 93"/>
                <a:gd name="T31" fmla="*/ 116 h 123"/>
                <a:gd name="T32" fmla="*/ 93 w 93"/>
                <a:gd name="T33" fmla="*/ 50 h 123"/>
                <a:gd name="T34" fmla="*/ 86 w 93"/>
                <a:gd name="T35" fmla="*/ 43 h 123"/>
                <a:gd name="T36" fmla="*/ 25 w 93"/>
                <a:gd name="T37" fmla="*/ 32 h 123"/>
                <a:gd name="T38" fmla="*/ 46 w 93"/>
                <a:gd name="T39" fmla="*/ 10 h 123"/>
                <a:gd name="T40" fmla="*/ 68 w 93"/>
                <a:gd name="T41" fmla="*/ 32 h 123"/>
                <a:gd name="T42" fmla="*/ 68 w 93"/>
                <a:gd name="T43" fmla="*/ 40 h 123"/>
                <a:gd name="T44" fmla="*/ 67 w 93"/>
                <a:gd name="T45" fmla="*/ 40 h 123"/>
                <a:gd name="T46" fmla="*/ 67 w 93"/>
                <a:gd name="T47" fmla="*/ 43 h 123"/>
                <a:gd name="T48" fmla="*/ 26 w 93"/>
                <a:gd name="T49" fmla="*/ 43 h 123"/>
                <a:gd name="T50" fmla="*/ 26 w 93"/>
                <a:gd name="T51" fmla="*/ 40 h 123"/>
                <a:gd name="T52" fmla="*/ 25 w 93"/>
                <a:gd name="T53" fmla="*/ 40 h 123"/>
                <a:gd name="T54" fmla="*/ 25 w 93"/>
                <a:gd name="T55" fmla="*/ 32 h 123"/>
                <a:gd name="T56" fmla="*/ 25 w 93"/>
                <a:gd name="T57" fmla="*/ 3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3">
                  <a:moveTo>
                    <a:pt x="86" y="43"/>
                  </a:moveTo>
                  <a:cubicBezTo>
                    <a:pt x="80" y="43"/>
                    <a:pt x="80" y="43"/>
                    <a:pt x="80" y="43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14"/>
                    <a:pt x="64" y="0"/>
                    <a:pt x="46" y="0"/>
                  </a:cubicBezTo>
                  <a:cubicBezTo>
                    <a:pt x="29" y="0"/>
                    <a:pt x="14" y="14"/>
                    <a:pt x="14" y="3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0"/>
                    <a:pt x="3" y="123"/>
                    <a:pt x="7" y="12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3"/>
                    <a:pt x="93" y="120"/>
                    <a:pt x="93" y="116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6"/>
                    <a:pt x="89" y="43"/>
                    <a:pt x="86" y="43"/>
                  </a:cubicBezTo>
                  <a:close/>
                  <a:moveTo>
                    <a:pt x="25" y="32"/>
                  </a:moveTo>
                  <a:cubicBezTo>
                    <a:pt x="25" y="20"/>
                    <a:pt x="34" y="10"/>
                    <a:pt x="46" y="10"/>
                  </a:cubicBezTo>
                  <a:cubicBezTo>
                    <a:pt x="58" y="10"/>
                    <a:pt x="68" y="20"/>
                    <a:pt x="68" y="3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23003FBC-8009-4C0F-B21D-9F452F2C66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1514"/>
              <a:ext cx="277" cy="161"/>
            </a:xfrm>
            <a:custGeom>
              <a:avLst/>
              <a:gdLst>
                <a:gd name="T0" fmla="*/ 69 w 138"/>
                <a:gd name="T1" fmla="*/ 0 h 80"/>
                <a:gd name="T2" fmla="*/ 0 w 138"/>
                <a:gd name="T3" fmla="*/ 70 h 80"/>
                <a:gd name="T4" fmla="*/ 11 w 138"/>
                <a:gd name="T5" fmla="*/ 80 h 80"/>
                <a:gd name="T6" fmla="*/ 127 w 138"/>
                <a:gd name="T7" fmla="*/ 80 h 80"/>
                <a:gd name="T8" fmla="*/ 138 w 138"/>
                <a:gd name="T9" fmla="*/ 70 h 80"/>
                <a:gd name="T10" fmla="*/ 69 w 138"/>
                <a:gd name="T11" fmla="*/ 0 h 80"/>
                <a:gd name="T12" fmla="*/ 11 w 138"/>
                <a:gd name="T13" fmla="*/ 53 h 80"/>
                <a:gd name="T14" fmla="*/ 7 w 138"/>
                <a:gd name="T15" fmla="*/ 55 h 80"/>
                <a:gd name="T16" fmla="*/ 4 w 138"/>
                <a:gd name="T17" fmla="*/ 54 h 80"/>
                <a:gd name="T18" fmla="*/ 6 w 138"/>
                <a:gd name="T19" fmla="*/ 48 h 80"/>
                <a:gd name="T20" fmla="*/ 9 w 138"/>
                <a:gd name="T21" fmla="*/ 49 h 80"/>
                <a:gd name="T22" fmla="*/ 11 w 138"/>
                <a:gd name="T23" fmla="*/ 53 h 80"/>
                <a:gd name="T24" fmla="*/ 92 w 138"/>
                <a:gd name="T25" fmla="*/ 10 h 80"/>
                <a:gd name="T26" fmla="*/ 93 w 138"/>
                <a:gd name="T27" fmla="*/ 7 h 80"/>
                <a:gd name="T28" fmla="*/ 98 w 138"/>
                <a:gd name="T29" fmla="*/ 9 h 80"/>
                <a:gd name="T30" fmla="*/ 97 w 138"/>
                <a:gd name="T31" fmla="*/ 12 h 80"/>
                <a:gd name="T32" fmla="*/ 93 w 138"/>
                <a:gd name="T33" fmla="*/ 14 h 80"/>
                <a:gd name="T34" fmla="*/ 92 w 138"/>
                <a:gd name="T35" fmla="*/ 10 h 80"/>
                <a:gd name="T36" fmla="*/ 66 w 138"/>
                <a:gd name="T37" fmla="*/ 3 h 80"/>
                <a:gd name="T38" fmla="*/ 69 w 138"/>
                <a:gd name="T39" fmla="*/ 3 h 80"/>
                <a:gd name="T40" fmla="*/ 72 w 138"/>
                <a:gd name="T41" fmla="*/ 3 h 80"/>
                <a:gd name="T42" fmla="*/ 72 w 138"/>
                <a:gd name="T43" fmla="*/ 5 h 80"/>
                <a:gd name="T44" fmla="*/ 69 w 138"/>
                <a:gd name="T45" fmla="*/ 8 h 80"/>
                <a:gd name="T46" fmla="*/ 66 w 138"/>
                <a:gd name="T47" fmla="*/ 5 h 80"/>
                <a:gd name="T48" fmla="*/ 66 w 138"/>
                <a:gd name="T49" fmla="*/ 3 h 80"/>
                <a:gd name="T50" fmla="*/ 66 w 138"/>
                <a:gd name="T51" fmla="*/ 3 h 80"/>
                <a:gd name="T52" fmla="*/ 24 w 138"/>
                <a:gd name="T53" fmla="*/ 30 h 80"/>
                <a:gd name="T54" fmla="*/ 21 w 138"/>
                <a:gd name="T55" fmla="*/ 30 h 80"/>
                <a:gd name="T56" fmla="*/ 18 w 138"/>
                <a:gd name="T57" fmla="*/ 27 h 80"/>
                <a:gd name="T58" fmla="*/ 22 w 138"/>
                <a:gd name="T59" fmla="*/ 22 h 80"/>
                <a:gd name="T60" fmla="*/ 24 w 138"/>
                <a:gd name="T61" fmla="*/ 25 h 80"/>
                <a:gd name="T62" fmla="*/ 24 w 138"/>
                <a:gd name="T63" fmla="*/ 30 h 80"/>
                <a:gd name="T64" fmla="*/ 45 w 138"/>
                <a:gd name="T65" fmla="*/ 14 h 80"/>
                <a:gd name="T66" fmla="*/ 41 w 138"/>
                <a:gd name="T67" fmla="*/ 12 h 80"/>
                <a:gd name="T68" fmla="*/ 40 w 138"/>
                <a:gd name="T69" fmla="*/ 9 h 80"/>
                <a:gd name="T70" fmla="*/ 46 w 138"/>
                <a:gd name="T71" fmla="*/ 7 h 80"/>
                <a:gd name="T72" fmla="*/ 46 w 138"/>
                <a:gd name="T73" fmla="*/ 10 h 80"/>
                <a:gd name="T74" fmla="*/ 45 w 138"/>
                <a:gd name="T75" fmla="*/ 14 h 80"/>
                <a:gd name="T76" fmla="*/ 75 w 138"/>
                <a:gd name="T77" fmla="*/ 71 h 80"/>
                <a:gd name="T78" fmla="*/ 66 w 138"/>
                <a:gd name="T79" fmla="*/ 71 h 80"/>
                <a:gd name="T80" fmla="*/ 66 w 138"/>
                <a:gd name="T81" fmla="*/ 61 h 80"/>
                <a:gd name="T82" fmla="*/ 99 w 138"/>
                <a:gd name="T83" fmla="*/ 27 h 80"/>
                <a:gd name="T84" fmla="*/ 100 w 138"/>
                <a:gd name="T85" fmla="*/ 28 h 80"/>
                <a:gd name="T86" fmla="*/ 75 w 138"/>
                <a:gd name="T87" fmla="*/ 71 h 80"/>
                <a:gd name="T88" fmla="*/ 75 w 138"/>
                <a:gd name="T89" fmla="*/ 71 h 80"/>
                <a:gd name="T90" fmla="*/ 117 w 138"/>
                <a:gd name="T91" fmla="*/ 30 h 80"/>
                <a:gd name="T92" fmla="*/ 113 w 138"/>
                <a:gd name="T93" fmla="*/ 30 h 80"/>
                <a:gd name="T94" fmla="*/ 113 w 138"/>
                <a:gd name="T95" fmla="*/ 25 h 80"/>
                <a:gd name="T96" fmla="*/ 116 w 138"/>
                <a:gd name="T97" fmla="*/ 22 h 80"/>
                <a:gd name="T98" fmla="*/ 120 w 138"/>
                <a:gd name="T99" fmla="*/ 27 h 80"/>
                <a:gd name="T100" fmla="*/ 117 w 138"/>
                <a:gd name="T101" fmla="*/ 30 h 80"/>
                <a:gd name="T102" fmla="*/ 117 w 138"/>
                <a:gd name="T103" fmla="*/ 30 h 80"/>
                <a:gd name="T104" fmla="*/ 131 w 138"/>
                <a:gd name="T105" fmla="*/ 55 h 80"/>
                <a:gd name="T106" fmla="*/ 127 w 138"/>
                <a:gd name="T107" fmla="*/ 53 h 80"/>
                <a:gd name="T108" fmla="*/ 129 w 138"/>
                <a:gd name="T109" fmla="*/ 49 h 80"/>
                <a:gd name="T110" fmla="*/ 132 w 138"/>
                <a:gd name="T111" fmla="*/ 48 h 80"/>
                <a:gd name="T112" fmla="*/ 134 w 138"/>
                <a:gd name="T113" fmla="*/ 53 h 80"/>
                <a:gd name="T114" fmla="*/ 131 w 138"/>
                <a:gd name="T115" fmla="*/ 55 h 80"/>
                <a:gd name="T116" fmla="*/ 131 w 138"/>
                <a:gd name="T117" fmla="*/ 5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" h="80">
                  <a:moveTo>
                    <a:pt x="69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76"/>
                    <a:pt x="4" y="80"/>
                    <a:pt x="11" y="80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135" y="80"/>
                    <a:pt x="138" y="76"/>
                    <a:pt x="138" y="70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11" y="53"/>
                  </a:moveTo>
                  <a:cubicBezTo>
                    <a:pt x="10" y="55"/>
                    <a:pt x="9" y="56"/>
                    <a:pt x="7" y="5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2"/>
                    <a:pt x="5" y="49"/>
                    <a:pt x="6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1" y="50"/>
                    <a:pt x="11" y="52"/>
                    <a:pt x="11" y="53"/>
                  </a:cubicBezTo>
                  <a:close/>
                  <a:moveTo>
                    <a:pt x="92" y="10"/>
                  </a:moveTo>
                  <a:cubicBezTo>
                    <a:pt x="93" y="7"/>
                    <a:pt x="93" y="7"/>
                    <a:pt x="93" y="7"/>
                  </a:cubicBezTo>
                  <a:cubicBezTo>
                    <a:pt x="95" y="8"/>
                    <a:pt x="96" y="8"/>
                    <a:pt x="98" y="9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6" y="14"/>
                    <a:pt x="95" y="15"/>
                    <a:pt x="93" y="14"/>
                  </a:cubicBezTo>
                  <a:cubicBezTo>
                    <a:pt x="92" y="13"/>
                    <a:pt x="91" y="12"/>
                    <a:pt x="92" y="10"/>
                  </a:cubicBezTo>
                  <a:close/>
                  <a:moveTo>
                    <a:pt x="66" y="3"/>
                  </a:moveTo>
                  <a:cubicBezTo>
                    <a:pt x="67" y="3"/>
                    <a:pt x="68" y="3"/>
                    <a:pt x="69" y="3"/>
                  </a:cubicBezTo>
                  <a:cubicBezTo>
                    <a:pt x="70" y="3"/>
                    <a:pt x="71" y="3"/>
                    <a:pt x="72" y="3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7"/>
                    <a:pt x="71" y="8"/>
                    <a:pt x="69" y="8"/>
                  </a:cubicBezTo>
                  <a:cubicBezTo>
                    <a:pt x="68" y="8"/>
                    <a:pt x="66" y="7"/>
                    <a:pt x="66" y="5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lose/>
                  <a:moveTo>
                    <a:pt x="24" y="30"/>
                  </a:moveTo>
                  <a:cubicBezTo>
                    <a:pt x="23" y="31"/>
                    <a:pt x="22" y="31"/>
                    <a:pt x="21" y="3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5"/>
                    <a:pt x="20" y="24"/>
                    <a:pt x="22" y="22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27"/>
                    <a:pt x="26" y="29"/>
                    <a:pt x="24" y="30"/>
                  </a:cubicBezTo>
                  <a:close/>
                  <a:moveTo>
                    <a:pt x="45" y="14"/>
                  </a:moveTo>
                  <a:cubicBezTo>
                    <a:pt x="43" y="15"/>
                    <a:pt x="42" y="14"/>
                    <a:pt x="41" y="12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2" y="8"/>
                    <a:pt x="44" y="8"/>
                    <a:pt x="46" y="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12"/>
                    <a:pt x="46" y="13"/>
                    <a:pt x="45" y="14"/>
                  </a:cubicBezTo>
                  <a:close/>
                  <a:moveTo>
                    <a:pt x="75" y="71"/>
                  </a:moveTo>
                  <a:cubicBezTo>
                    <a:pt x="73" y="74"/>
                    <a:pt x="69" y="74"/>
                    <a:pt x="66" y="71"/>
                  </a:cubicBezTo>
                  <a:cubicBezTo>
                    <a:pt x="64" y="69"/>
                    <a:pt x="63" y="64"/>
                    <a:pt x="66" y="61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1"/>
                    <a:pt x="75" y="71"/>
                  </a:cubicBezTo>
                  <a:close/>
                  <a:moveTo>
                    <a:pt x="117" y="30"/>
                  </a:moveTo>
                  <a:cubicBezTo>
                    <a:pt x="116" y="31"/>
                    <a:pt x="115" y="31"/>
                    <a:pt x="113" y="30"/>
                  </a:cubicBezTo>
                  <a:cubicBezTo>
                    <a:pt x="112" y="29"/>
                    <a:pt x="112" y="27"/>
                    <a:pt x="113" y="25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8" y="24"/>
                    <a:pt x="119" y="25"/>
                    <a:pt x="120" y="27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lose/>
                  <a:moveTo>
                    <a:pt x="131" y="55"/>
                  </a:moveTo>
                  <a:cubicBezTo>
                    <a:pt x="129" y="56"/>
                    <a:pt x="128" y="55"/>
                    <a:pt x="127" y="53"/>
                  </a:cubicBezTo>
                  <a:cubicBezTo>
                    <a:pt x="127" y="52"/>
                    <a:pt x="127" y="50"/>
                    <a:pt x="129" y="49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3" y="49"/>
                    <a:pt x="134" y="52"/>
                    <a:pt x="134" y="53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5A7D1330-1CDE-407D-9349-9B21691EEB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6" y="2177"/>
              <a:ext cx="202" cy="202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82 w 100"/>
                <a:gd name="T11" fmla="*/ 68 h 100"/>
                <a:gd name="T12" fmla="*/ 77 w 100"/>
                <a:gd name="T13" fmla="*/ 70 h 100"/>
                <a:gd name="T14" fmla="*/ 46 w 100"/>
                <a:gd name="T15" fmla="*/ 54 h 100"/>
                <a:gd name="T16" fmla="*/ 45 w 100"/>
                <a:gd name="T17" fmla="*/ 51 h 100"/>
                <a:gd name="T18" fmla="*/ 45 w 100"/>
                <a:gd name="T19" fmla="*/ 51 h 100"/>
                <a:gd name="T20" fmla="*/ 45 w 100"/>
                <a:gd name="T21" fmla="*/ 17 h 100"/>
                <a:gd name="T22" fmla="*/ 48 w 100"/>
                <a:gd name="T23" fmla="*/ 13 h 100"/>
                <a:gd name="T24" fmla="*/ 52 w 100"/>
                <a:gd name="T25" fmla="*/ 17 h 100"/>
                <a:gd name="T26" fmla="*/ 52 w 100"/>
                <a:gd name="T27" fmla="*/ 49 h 100"/>
                <a:gd name="T28" fmla="*/ 80 w 100"/>
                <a:gd name="T29" fmla="*/ 63 h 100"/>
                <a:gd name="T30" fmla="*/ 82 w 100"/>
                <a:gd name="T31" fmla="*/ 6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82" y="68"/>
                  </a:moveTo>
                  <a:cubicBezTo>
                    <a:pt x="81" y="70"/>
                    <a:pt x="79" y="71"/>
                    <a:pt x="77" y="70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4"/>
                    <a:pt x="45" y="52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5"/>
                    <a:pt x="46" y="13"/>
                    <a:pt x="48" y="13"/>
                  </a:cubicBezTo>
                  <a:cubicBezTo>
                    <a:pt x="51" y="13"/>
                    <a:pt x="52" y="15"/>
                    <a:pt x="52" y="1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3" y="64"/>
                    <a:pt x="83" y="66"/>
                    <a:pt x="8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ADDA5E7-CA62-4C97-9C40-18408496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2145"/>
              <a:ext cx="118" cy="16"/>
            </a:xfrm>
            <a:custGeom>
              <a:avLst/>
              <a:gdLst>
                <a:gd name="T0" fmla="*/ 59 w 59"/>
                <a:gd name="T1" fmla="*/ 4 h 8"/>
                <a:gd name="T2" fmla="*/ 55 w 59"/>
                <a:gd name="T3" fmla="*/ 8 h 8"/>
                <a:gd name="T4" fmla="*/ 3 w 59"/>
                <a:gd name="T5" fmla="*/ 8 h 8"/>
                <a:gd name="T6" fmla="*/ 0 w 59"/>
                <a:gd name="T7" fmla="*/ 4 h 8"/>
                <a:gd name="T8" fmla="*/ 0 w 59"/>
                <a:gd name="T9" fmla="*/ 4 h 8"/>
                <a:gd name="T10" fmla="*/ 3 w 59"/>
                <a:gd name="T11" fmla="*/ 0 h 8"/>
                <a:gd name="T12" fmla="*/ 55 w 59"/>
                <a:gd name="T13" fmla="*/ 0 h 8"/>
                <a:gd name="T14" fmla="*/ 59 w 5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8">
                  <a:moveTo>
                    <a:pt x="59" y="4"/>
                  </a:moveTo>
                  <a:cubicBezTo>
                    <a:pt x="59" y="6"/>
                    <a:pt x="57" y="8"/>
                    <a:pt x="55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2"/>
                    <a:pt x="5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charset="0"/>
                <a:ea typeface="CiscoSansTT Light" charset="0"/>
                <a:cs typeface="CiscoSansTT Light" charset="0"/>
              </a:endParaRPr>
            </a:p>
          </p:txBody>
        </p:sp>
      </p:grpSp>
      <p:pic>
        <p:nvPicPr>
          <p:cNvPr id="30" name="Imagem 29" descr="Uma imagem contendo relógio, mesa&#10;&#10;Descrição gerada automaticamente">
            <a:extLst>
              <a:ext uri="{FF2B5EF4-FFF2-40B4-BE49-F238E27FC236}">
                <a16:creationId xmlns:a16="http://schemas.microsoft.com/office/drawing/2014/main" id="{58887704-908F-442E-97D4-31792F9A7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086" y="1416336"/>
            <a:ext cx="791771" cy="791771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1D1BD92-8CE1-4D29-B0E2-5468D20692C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139564" y="1812222"/>
            <a:ext cx="2782522" cy="1019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87B7FE5-04C5-42A2-AD8C-AFB4998E97F3}"/>
              </a:ext>
            </a:extLst>
          </p:cNvPr>
          <p:cNvCxnSpPr>
            <a:cxnSpLocks/>
            <a:stCxn id="30" idx="3"/>
            <a:endCxn id="11" idx="0"/>
          </p:cNvCxnSpPr>
          <p:nvPr/>
        </p:nvCxnSpPr>
        <p:spPr>
          <a:xfrm>
            <a:off x="4713857" y="1812222"/>
            <a:ext cx="3086643" cy="1019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D407623-C97A-49BC-B0E8-E36111FD80FB}"/>
              </a:ext>
            </a:extLst>
          </p:cNvPr>
          <p:cNvSpPr txBox="1"/>
          <p:nvPr/>
        </p:nvSpPr>
        <p:spPr>
          <a:xfrm>
            <a:off x="3793628" y="103372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168518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BBEB8-2F64-4306-8D63-DA09502F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Resource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F53932-6949-435B-81CA-5794AD7F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484" y="1722579"/>
            <a:ext cx="2419668" cy="12296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5C337F-9E24-4CD0-B4DA-057C3745E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48" y="1722579"/>
            <a:ext cx="2043219" cy="14587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CF39A90-2663-4D30-8DB2-C3E8AED3B0A5}"/>
              </a:ext>
            </a:extLst>
          </p:cNvPr>
          <p:cNvSpPr txBox="1"/>
          <p:nvPr/>
        </p:nvSpPr>
        <p:spPr>
          <a:xfrm>
            <a:off x="733848" y="3339254"/>
            <a:ext cx="191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Cria</a:t>
            </a:r>
            <a:r>
              <a:rPr lang="en-US" dirty="0">
                <a:latin typeface="+mn-lt"/>
              </a:rPr>
              <a:t> um </a:t>
            </a:r>
            <a:r>
              <a:rPr lang="en-US" dirty="0" err="1">
                <a:latin typeface="+mn-lt"/>
              </a:rPr>
              <a:t>recurso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como</a:t>
            </a:r>
            <a:r>
              <a:rPr lang="en-US" dirty="0">
                <a:latin typeface="+mn-lt"/>
              </a:rPr>
              <a:t> se fosse um HTTP POST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C251CC-6981-46F0-A842-48157D86E531}"/>
              </a:ext>
            </a:extLst>
          </p:cNvPr>
          <p:cNvSpPr txBox="1"/>
          <p:nvPr/>
        </p:nvSpPr>
        <p:spPr>
          <a:xfrm>
            <a:off x="5720530" y="3321315"/>
            <a:ext cx="295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Pega</a:t>
            </a:r>
            <a:r>
              <a:rPr lang="en-US" dirty="0">
                <a:latin typeface="+mn-lt"/>
              </a:rPr>
              <a:t> as </a:t>
            </a:r>
            <a:r>
              <a:rPr lang="en-US" dirty="0" err="1">
                <a:latin typeface="+mn-lt"/>
              </a:rPr>
              <a:t>informações</a:t>
            </a:r>
            <a:r>
              <a:rPr lang="en-US" dirty="0">
                <a:latin typeface="+mn-lt"/>
              </a:rPr>
              <a:t> para </a:t>
            </a:r>
            <a:r>
              <a:rPr lang="en-US" dirty="0" err="1">
                <a:latin typeface="+mn-lt"/>
              </a:rPr>
              <a:t>podermos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usar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em</a:t>
            </a:r>
            <a:r>
              <a:rPr lang="en-US" dirty="0">
                <a:latin typeface="+mn-lt"/>
              </a:rPr>
              <a:t> outros </a:t>
            </a:r>
            <a:r>
              <a:rPr lang="en-US" dirty="0" err="1">
                <a:latin typeface="+mn-lt"/>
              </a:rPr>
              <a:t>recursos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como</a:t>
            </a:r>
            <a:r>
              <a:rPr lang="en-US" dirty="0">
                <a:latin typeface="+mn-lt"/>
              </a:rPr>
              <a:t> se fosse um HTTP GET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10D261C-7023-45C5-9C67-E5BC47932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530" y="1845782"/>
            <a:ext cx="794491" cy="11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39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_16x9_Corporate template_default.pptx" id="{0E04B94C-278F-447A-92B3-E6BE93B5C268}" vid="{F9D9CDD3-DF35-40B1-B141-762F1BD1CB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762</Words>
  <Application>Microsoft Office PowerPoint</Application>
  <PresentationFormat>Apresentação na tela (16:9)</PresentationFormat>
  <Paragraphs>139</Paragraphs>
  <Slides>25</Slides>
  <Notes>0</Notes>
  <HiddenSlides>6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Calibri</vt:lpstr>
      <vt:lpstr>CiscoSansTT ExtraLight</vt:lpstr>
      <vt:lpstr>CiscoSansTT Light</vt:lpstr>
      <vt:lpstr>Blue theme 2015 16x9</vt:lpstr>
      <vt:lpstr>Terraform e ACI</vt:lpstr>
      <vt:lpstr>Apresentação do PowerPoint</vt:lpstr>
      <vt:lpstr>O que é Terraform</vt:lpstr>
      <vt:lpstr>Instalação Windows</vt:lpstr>
      <vt:lpstr>Instalação macOS</vt:lpstr>
      <vt:lpstr>Instalação Linux</vt:lpstr>
      <vt:lpstr>Provider</vt:lpstr>
      <vt:lpstr>Cisco ACI Provider</vt:lpstr>
      <vt:lpstr>Data vs Resource</vt:lpstr>
      <vt:lpstr>Sintaxe</vt:lpstr>
      <vt:lpstr>Como funciona? – Principais arquivos</vt:lpstr>
      <vt:lpstr>Como funciona? – Main.tf</vt:lpstr>
      <vt:lpstr>Como funciona? – variable.tf</vt:lpstr>
      <vt:lpstr>Como funciona? – terraform.tfvars</vt:lpstr>
      <vt:lpstr>Como funciona? – terraform.tfstate</vt:lpstr>
      <vt:lpstr>Como funciona? - Interpolação</vt:lpstr>
      <vt:lpstr>Como usar? – terraform init</vt:lpstr>
      <vt:lpstr>Principais comandos</vt:lpstr>
      <vt:lpstr>Como usar? – terraform plan</vt:lpstr>
      <vt:lpstr>Como usar? – terraform apply</vt:lpstr>
      <vt:lpstr>Como usar? – terraform destroy</vt:lpstr>
      <vt:lpstr>resource aci_rest</vt:lpstr>
      <vt:lpstr>Vantagens de usar ACI + Terraform</vt:lpstr>
      <vt:lpstr>Demo</vt:lpstr>
      <vt:lpstr>Topologia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e ACI</dc:title>
  <dc:creator>Henrique Prado -X (heprado - Manpower at Cisco)</dc:creator>
  <cp:lastModifiedBy>Henrique Prado -X (heprado - Manpower at Cisco)</cp:lastModifiedBy>
  <cp:revision>2</cp:revision>
  <dcterms:created xsi:type="dcterms:W3CDTF">2020-12-18T12:08:34Z</dcterms:created>
  <dcterms:modified xsi:type="dcterms:W3CDTF">2020-12-18T13:49:12Z</dcterms:modified>
</cp:coreProperties>
</file>