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7" r:id="rId6"/>
    <p:sldId id="278" r:id="rId7"/>
    <p:sldId id="262" r:id="rId8"/>
    <p:sldId id="279" r:id="rId9"/>
    <p:sldId id="264" r:id="rId10"/>
    <p:sldId id="266" r:id="rId11"/>
    <p:sldId id="270" r:id="rId12"/>
    <p:sldId id="280" r:id="rId13"/>
    <p:sldId id="281" r:id="rId14"/>
    <p:sldId id="282" r:id="rId15"/>
    <p:sldId id="272" r:id="rId16"/>
    <p:sldId id="273" r:id="rId17"/>
    <p:sldId id="26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6E8D-C046-3949-88C4-072D214F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130B3-9FFA-3549-800D-DFBF0ADFE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8713-293D-6F46-9C61-8BAAF49B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7BF8-5237-F749-AE26-95B51494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3B26-B0EF-934A-B0E4-29FA94EA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E1F5-15BD-E44F-8E48-4DF8A4A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866D-0341-B54F-94BF-6E6B30DF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F412-8008-2D45-AB4A-1A90330C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92A7-96B5-8348-80CB-7F953F78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B08E-04CE-E14F-B505-ACD85E59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76BE-1D8E-C048-82DA-39A6B4D9B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9BB33-3D37-8B40-8409-9128DB04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7C07-B914-0D43-86EC-22E4508B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A40E-9F8A-7142-8DBF-E32B36AA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7818-5D98-8D44-ADF7-7B701F8F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C971-DB7C-844C-BFF1-61D21A31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F3F3-5045-6E45-B428-1DC6F15E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A5DD-5719-F049-AA62-F468D8D4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90AE-F57B-3E41-AEFF-CFB5A8D7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C7501-4688-ED46-8623-5747F4A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4C89-CE5F-EA46-B461-13C2D005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A1C91-4522-1A42-A677-D2703A03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EB8C-1844-4C43-8280-D94F1FC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D1B6-0CAA-A04B-B511-2B5D69F2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4BE1-16B8-6E40-8D71-1D554183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306D-7954-1F4D-ADCB-589151D6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872F-D6F7-8641-B50D-3A465001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28B71-F052-EB4A-907F-DED643F4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0B92-5EF5-4A4C-9572-C876F6B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11F9-2251-B14F-9982-119F6087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3F61-B340-B248-973C-9BC110DA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16D0-77CD-2F43-953A-712FC946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626E-170A-AD40-8D66-566D5E4F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B954-356C-8A49-966B-CB240D418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7540B-37E6-0E49-842A-A203845A8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B80F4-D93F-6745-A4CF-06AB4D7D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D0D87-8387-AD49-A49E-0CAC50C0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05637-3960-6547-8E94-2016F5F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604BA-5B68-8646-893C-AABB747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D5EC-964A-AC4B-B921-C46E2DA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322AB-0C11-794F-97D0-9029A4FC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2950-CAB4-0D4D-A580-406D245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A873E-5551-4943-B34B-66E26E47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E3BFF-30A6-D14B-9367-800C54AF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AFB6-A02B-DE4C-957E-D97B9011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F6A90-F2B7-CF45-9B8C-6D6FB76A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67E2-905D-9843-A1AE-460BD4AD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1BC1-F670-6F41-ACFE-49D8D5BF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4DB2-F363-D749-A45E-62E09BEC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50F7F-C4EE-A340-930A-EAA3D9F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5DD9F-FD6A-8F42-90E9-092570B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0252-A69B-764F-B7E5-3B8A8C5A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BA7D-88B2-EE4F-90D7-B4264ACE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E06B9-E951-8C47-935F-B2E273C4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D1C75-F6E0-C744-B0E5-F018BAB8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95A34-9908-8A42-A5E2-2998D1A9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B56EE-5FBB-CB41-83E0-A29A9316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6033-108E-144B-9255-FC2F84A3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1B2E4-03D3-5B43-AFF1-B558F4DA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A9BA-D1E7-3F4D-9434-96860A2E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56C6-73FF-7C40-A892-F6C6682A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278C-4998-1446-9D42-708BD08BE7E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095-C1A0-3D48-BE9A-93525E6C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9076-0BD7-494C-B348-E8D3B235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A724-13F5-DE4A-9C21-79EC70D2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-sjc.cisco.com/enataraj/dna-analyzer" TargetMode="External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zone.cisco.com/t5/SD-Access-Software-Defined/SDA-DNA-Log-Analyzer-Tool/ta-p/1452522#toc-hId-18416743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66DE-84E9-534B-9081-0B735B89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7" y="2514599"/>
            <a:ext cx="6251713" cy="69573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Analyzer</a:t>
            </a:r>
          </a:p>
        </p:txBody>
      </p:sp>
    </p:spTree>
    <p:extLst>
      <p:ext uri="{BB962C8B-B14F-4D97-AF65-F5344CB8AC3E}">
        <p14:creationId xmlns:p14="http://schemas.microsoft.com/office/powerpoint/2010/main" val="373368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335199"/>
            <a:ext cx="9389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Log Analyzer 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Pick the Option 1 for Log Analysis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6840E3-E4F6-0045-919B-7EA58847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7751"/>
            <a:ext cx="103124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335199"/>
            <a:ext cx="9389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 Data Collection 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Pick the Respective APP to collect the data (Example for LAN Automation select option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987FBD2-BB5F-C846-BDC7-9DDD9E41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06551"/>
            <a:ext cx="10401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335199"/>
            <a:ext cx="9389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 Compliance Checker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85394F-D627-714A-AC52-E18554E5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7" y="892553"/>
            <a:ext cx="9417870" cy="56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335199"/>
            <a:ext cx="9389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SDA Telemetry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5FB4791-E0CD-504A-8605-81E0AF63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8" y="781475"/>
            <a:ext cx="9516678" cy="58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8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335199"/>
            <a:ext cx="9389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SDA Audit Report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4FBE97-5F77-7C42-81E1-8EF6A9A4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18" y="872039"/>
            <a:ext cx="9528947" cy="56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248702"/>
            <a:ext cx="9389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Search Known Issues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Pick the Appropriate Option and Provide the Error message in Search String, this will list down possible error messages.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6852EF7-B718-5C4C-8F9F-EF95FD12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9285"/>
            <a:ext cx="8132158" cy="52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38199" y="248702"/>
            <a:ext cx="93891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Script Output</a:t>
            </a:r>
            <a:endParaRPr lang="en-US" b="1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Each option will create separate Log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Script output will be logged in console as well as Log file in the same location where the script resides.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Upload the script output into Case Note in order to further investigation from BU.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CA0E00-6A65-D94C-8F8E-9B0938F6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7" y="1972251"/>
            <a:ext cx="7958727" cy="45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8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87895" y="563798"/>
            <a:ext cx="80970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Want to Contribute Tool Development / Enhancement ?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Download and install </a:t>
            </a:r>
            <a:r>
              <a:rPr lang="en-US" dirty="0" err="1">
                <a:solidFill>
                  <a:srgbClr val="002060"/>
                </a:solidFill>
              </a:rPr>
              <a:t>pyCharm</a:t>
            </a:r>
            <a:r>
              <a:rPr lang="en-US" dirty="0">
                <a:solidFill>
                  <a:srgbClr val="002060"/>
                </a:solidFill>
              </a:rPr>
              <a:t> community Edison</a:t>
            </a:r>
          </a:p>
          <a:p>
            <a:pPr lvl="2"/>
            <a:r>
              <a:rPr lang="en-US" sz="1400" dirty="0">
                <a:solidFill>
                  <a:srgbClr val="002060"/>
                </a:solidFill>
                <a:hlinkClick r:id="rId2"/>
              </a:rPr>
              <a:t>https://www.jetbrains.com/pycharm/download</a:t>
            </a:r>
            <a:endParaRPr lang="en-US" sz="1400" dirty="0">
              <a:solidFill>
                <a:srgbClr val="002060"/>
              </a:solidFill>
            </a:endParaRPr>
          </a:p>
          <a:p>
            <a:pPr lvl="2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Download existing code from GitLab repository</a:t>
            </a:r>
          </a:p>
          <a:p>
            <a:pPr lvl="2"/>
            <a:r>
              <a:rPr lang="en-US" sz="1600" dirty="0">
                <a:hlinkClick r:id="rId3"/>
              </a:rPr>
              <a:t>https://gitlab-sjc.cisco.com/enataraj/dna-analyzer</a:t>
            </a:r>
            <a:endParaRPr lang="en-US" sz="1600" dirty="0"/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Start Enhance the script and Review with team before commit into GitLab.</a:t>
            </a: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4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1" y="526774"/>
            <a:ext cx="99855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Enhancement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Enhancements on going for Parsing various 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Script development for IP Pool Deletion use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Miscellaneous script for quickly running and collecting data from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Miscellaneous script for finding specific string existence across </a:t>
            </a:r>
            <a:r>
              <a:rPr lang="en-US" dirty="0" err="1">
                <a:solidFill>
                  <a:srgbClr val="002060"/>
                </a:solidFill>
              </a:rPr>
              <a:t>postgres</a:t>
            </a:r>
            <a:r>
              <a:rPr lang="en-US" dirty="0">
                <a:solidFill>
                  <a:srgbClr val="002060"/>
                </a:solidFill>
              </a:rPr>
              <a:t>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Script for validating the database before taking the backup.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Limitations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Some script Needs to copy and Run into DNAC Cluster</a:t>
            </a:r>
          </a:p>
          <a:p>
            <a:pPr lvl="1"/>
            <a:r>
              <a:rPr lang="en-US" sz="1200" b="1" dirty="0">
                <a:solidFill>
                  <a:srgbClr val="002060"/>
                </a:solidFill>
              </a:rPr>
              <a:t>	 </a:t>
            </a:r>
            <a:r>
              <a:rPr lang="en-US" sz="1200" dirty="0">
                <a:solidFill>
                  <a:srgbClr val="002060"/>
                </a:solidFill>
              </a:rPr>
              <a:t>Example Database Data Collector script needs to Run into DNAC Cluster.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Some scripts required Third Party library or package. 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  	</a:t>
            </a:r>
            <a:r>
              <a:rPr lang="en-US" sz="1200" dirty="0">
                <a:solidFill>
                  <a:srgbClr val="002060"/>
                </a:solidFill>
              </a:rPr>
              <a:t>Example DNAC Health check script depending on 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	</a:t>
            </a:r>
            <a:r>
              <a:rPr lang="en-US" sz="1200" dirty="0" err="1">
                <a:solidFill>
                  <a:srgbClr val="002060"/>
                </a:solidFill>
              </a:rPr>
              <a:t>pxssh</a:t>
            </a:r>
            <a:r>
              <a:rPr lang="en-US" sz="1200" dirty="0">
                <a:solidFill>
                  <a:srgbClr val="002060"/>
                </a:solidFill>
              </a:rPr>
              <a:t>, EOF, TIMEOUT from </a:t>
            </a:r>
            <a:r>
              <a:rPr lang="en-US" sz="1200" dirty="0" err="1">
                <a:solidFill>
                  <a:srgbClr val="002060"/>
                </a:solidFill>
              </a:rPr>
              <a:t>pexpect</a:t>
            </a:r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Reference :</a:t>
            </a:r>
          </a:p>
          <a:p>
            <a:r>
              <a:rPr lang="en-US" sz="1200" dirty="0">
                <a:solidFill>
                  <a:srgbClr val="002060"/>
                </a:solidFill>
              </a:rPr>
              <a:t>	</a:t>
            </a:r>
            <a:r>
              <a:rPr lang="en-US" sz="1200" dirty="0">
                <a:solidFill>
                  <a:srgbClr val="002060"/>
                </a:solidFill>
                <a:hlinkClick r:id="rId2"/>
              </a:rPr>
              <a:t>https://techzone.cisco.com/t5/SD-Access-Software-Defined/SDA-DNA-Log-Analyzer-Tool/ta-p/1452522</a:t>
            </a:r>
            <a:r>
              <a:rPr lang="en-US" sz="1200">
                <a:solidFill>
                  <a:srgbClr val="002060"/>
                </a:solidFill>
                <a:hlinkClick r:id="rId2"/>
              </a:rPr>
              <a:t>#toc-hId-1841674328</a:t>
            </a:r>
            <a:endParaRPr lang="en-US" sz="1200">
              <a:solidFill>
                <a:srgbClr val="002060"/>
              </a:solidFill>
            </a:endParaRPr>
          </a:p>
          <a:p>
            <a:endParaRPr lang="en-US" sz="1200" dirty="0">
              <a:solidFill>
                <a:srgbClr val="002060"/>
              </a:solidFill>
            </a:endParaRPr>
          </a:p>
          <a:p>
            <a:endParaRPr lang="en-US" sz="1200" dirty="0">
              <a:solidFill>
                <a:srgbClr val="002060"/>
              </a:solidFill>
            </a:endParaRPr>
          </a:p>
          <a:p>
            <a:endParaRPr lang="en-US" sz="1200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0" y="526774"/>
            <a:ext cx="96575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	DNA analyzer tool helps to parse the various log files from DNAC , Collect the Database content based on application usage , Perform the compliance verification against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postgres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database, Generate Compliance report, SDA Audit Report and Telemetry data report. Also it Helps to find the known issues based on the Error messages and Symptoms.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Its just not collecting the data, Also, It determines the inconsistency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postgres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database content.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9A90F-0A40-4C43-9A89-7481709D7D7B}"/>
              </a:ext>
            </a:extLst>
          </p:cNvPr>
          <p:cNvSpPr txBox="1"/>
          <p:nvPr/>
        </p:nvSpPr>
        <p:spPr>
          <a:xfrm>
            <a:off x="718930" y="3600370"/>
            <a:ext cx="46879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Target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Escalation Engineer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	TAC Engineer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	Partner Engineer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0" y="526774"/>
            <a:ext cx="96575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Why do we need this Tool ?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Reduce the overall troubleshooting time more than half.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Avoid Back and Forth email to collect the data from customer DNAC.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Analyze the log and Identify the root cause.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Engineer no need to go over 1000s of lines in log file to look for error messages.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Make TAC Engineer life easy to collect the data from Database table.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Identify the stale Data from database and report it correctly.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Easy way to apply the workaround for Known Issues.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TAC can find the Error and Look at Topic/ CDETS and find the workaround.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Reduce BEMS incoming.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6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0" y="526774"/>
            <a:ext cx="9657521" cy="32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does the tool offer ?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Log Analyzer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Database data collection / Stale Deduction /Compliance Report.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Generates SDA Audit Report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Generates Telemetry Report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Search the defect using Error 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Applying workaround for Known Issues.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0" y="526774"/>
            <a:ext cx="9657521" cy="737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How it benefit for everyone?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TAC and BU Engineer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 need to go 1000s of line of various log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Database content is available in handy just to verify based on error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Reports Stale data , Helps to apply workaround.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Audit and Telemetry data helps to understand the deployment and usage.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TAC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 need to worry for what data needs to collect from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 need to worry for how to connect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, how to write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query and how to collect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Avoid multiple back and forth email conversation just for collecting some table content and based on one output BU will ask to collect some other table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 need to worry what needs to check from the collected RCA or logfile.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Just Simple Calculation (One SR / BEMS)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TAC will open BEMS with RCA.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BU Engineer will pick the BEMS , Download the RCA , Look at the error message. ( 1 day)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Based on log message BU will ask to collect some table data, TAC needs to find customer availability, schedule a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Webex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. ( 2 Day)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During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Webex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TAC will collect required data. (1 Day)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BU will get back the data and may ask for another set of data based on first data collection ( same process assume 2 days)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Bu will suggest some workaround , Assume modify or delete some entries. (Another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Webex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and perform operation 2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3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718930" y="526774"/>
            <a:ext cx="9657521" cy="54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How it benefit for everyone?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Just Simple Calculation (One SR / BEMS) (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Contind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days taken for resolve a SR / BEMS : ~ 8 days. (Lets assume average 5 Days).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How many BEMS opened per week : ~5 BEMS.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Hours spent : 5 days * 5 BEMS * 8 Hours = 200 Hours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5 Man days /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How this tool helps to reduce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TAC will collect all required data in day 1 before open a BEMS.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So No front and forth email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Bu engineer will come to the resolution next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So Average Resolution time will be reduced from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5 days to 2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Its not just reducing the time,  We have all the data in handy, we can right away file CDETS with all required details.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Development team will not ask any further data or RCA location to analyze further. 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TAC or BU can provide more detail for quick resolution.</a:t>
            </a:r>
          </a:p>
          <a:p>
            <a:pPr lvl="1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Quick resolution of CFD CDETS is Increase customer sentiment and Product Quality.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87895" y="563798"/>
            <a:ext cx="809707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How to run/use the Script ?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1400" b="1" dirty="0">
                <a:solidFill>
                  <a:srgbClr val="002060"/>
                </a:solidFill>
              </a:rPr>
              <a:t>DNAC Cyclops Patch-4 Onwards 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         DNA Analyzer tool will be part of DNAC Product.</a:t>
            </a:r>
          </a:p>
          <a:p>
            <a:pPr lvl="1"/>
            <a:r>
              <a:rPr lang="en-US" sz="1400" b="1" dirty="0">
                <a:solidFill>
                  <a:srgbClr val="002060"/>
                </a:solidFill>
              </a:rPr>
              <a:t>    </a:t>
            </a:r>
          </a:p>
          <a:p>
            <a:pPr lvl="1"/>
            <a:r>
              <a:rPr lang="en-US" sz="1400" b="1" dirty="0">
                <a:solidFill>
                  <a:srgbClr val="002060"/>
                </a:solidFill>
              </a:rPr>
              <a:t>    Steps to Run,</a:t>
            </a:r>
          </a:p>
          <a:p>
            <a:pPr lvl="2"/>
            <a:r>
              <a:rPr lang="en-US" sz="1200" dirty="0"/>
              <a:t>1. SSH Login to DNAC using maglev user.</a:t>
            </a:r>
          </a:p>
          <a:p>
            <a:pPr lvl="2"/>
            <a:r>
              <a:rPr lang="en-US" sz="1200" dirty="0"/>
              <a:t>2. Run following command to get the </a:t>
            </a:r>
            <a:r>
              <a:rPr lang="en-US" sz="1200" dirty="0" err="1"/>
              <a:t>sda</a:t>
            </a:r>
            <a:r>
              <a:rPr lang="en-US" sz="1200" dirty="0"/>
              <a:t>-helper container id</a:t>
            </a:r>
          </a:p>
          <a:p>
            <a:pPr lvl="2"/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| grep k8s_sda-helper-service_sda-helper-service | awk '{print $1}'</a:t>
            </a:r>
          </a:p>
          <a:p>
            <a:pPr lvl="2"/>
            <a:r>
              <a:rPr lang="en-US" sz="1200" dirty="0"/>
              <a:t> </a:t>
            </a:r>
          </a:p>
          <a:p>
            <a:pPr lvl="2"/>
            <a:r>
              <a:rPr lang="en-US" sz="1200" dirty="0"/>
              <a:t>$ docker </a:t>
            </a:r>
            <a:r>
              <a:rPr lang="en-US" sz="1200" dirty="0" err="1"/>
              <a:t>ps</a:t>
            </a:r>
            <a:r>
              <a:rPr lang="en-US" sz="1200" dirty="0"/>
              <a:t> | grep k8s_sda-helper-service_sda-helper-service | awk '{print $1}'</a:t>
            </a:r>
            <a:br>
              <a:rPr lang="en-US" sz="1200" dirty="0"/>
            </a:br>
            <a:r>
              <a:rPr lang="en-US" sz="1200" dirty="0"/>
              <a:t>a80059e79588</a:t>
            </a:r>
          </a:p>
          <a:p>
            <a:pPr lvl="2"/>
            <a:r>
              <a:rPr lang="en-US" sz="1200" dirty="0"/>
              <a:t> </a:t>
            </a:r>
          </a:p>
          <a:p>
            <a:pPr lvl="2"/>
            <a:r>
              <a:rPr lang="en-US" sz="1200" dirty="0"/>
              <a:t>3. Take the ID from above command output and run following command by replacing &lt;</a:t>
            </a:r>
            <a:r>
              <a:rPr lang="en-US" sz="1200" dirty="0" err="1"/>
              <a:t>dockerID</a:t>
            </a:r>
            <a:r>
              <a:rPr lang="en-US" sz="1200" dirty="0"/>
              <a:t>&gt;</a:t>
            </a:r>
          </a:p>
          <a:p>
            <a:pPr lvl="2"/>
            <a:r>
              <a:rPr lang="en-US" sz="1200" dirty="0"/>
              <a:t>$ docker cp &lt;</a:t>
            </a:r>
            <a:r>
              <a:rPr lang="en-US" sz="1200" dirty="0" err="1"/>
              <a:t>dockerID</a:t>
            </a:r>
            <a:r>
              <a:rPr lang="en-US" sz="1200" dirty="0"/>
              <a:t>&gt;:/opt/maglev/services/</a:t>
            </a:r>
            <a:r>
              <a:rPr lang="en-US" sz="1200" dirty="0" err="1"/>
              <a:t>sda</a:t>
            </a:r>
            <a:r>
              <a:rPr lang="en-US" sz="1200" dirty="0"/>
              <a:t>-helper-service/7.3.263.62640/dev-resources/</a:t>
            </a:r>
            <a:r>
              <a:rPr lang="en-US" sz="1200" dirty="0" err="1"/>
              <a:t>dna</a:t>
            </a:r>
            <a:r>
              <a:rPr lang="en-US" sz="1200" dirty="0"/>
              <a:t>-analyzer .</a:t>
            </a:r>
          </a:p>
          <a:p>
            <a:pPr lvl="2"/>
            <a:r>
              <a:rPr lang="en-US" sz="1200" dirty="0"/>
              <a:t> </a:t>
            </a:r>
          </a:p>
          <a:p>
            <a:pPr lvl="2"/>
            <a:r>
              <a:rPr lang="en-US" sz="1200" dirty="0"/>
              <a:t>$ docker cp a80059e79588:/opt/maglev/services/</a:t>
            </a:r>
            <a:r>
              <a:rPr lang="en-US" sz="1200" dirty="0" err="1"/>
              <a:t>sda</a:t>
            </a:r>
            <a:r>
              <a:rPr lang="en-US" sz="1200" dirty="0"/>
              <a:t>-helper-service/7.3.263.62640/dev-resources/</a:t>
            </a:r>
            <a:r>
              <a:rPr lang="en-US" sz="1200" dirty="0" err="1"/>
              <a:t>dna</a:t>
            </a:r>
            <a:r>
              <a:rPr lang="en-US" sz="1200" dirty="0"/>
              <a:t>-analyzer .</a:t>
            </a:r>
          </a:p>
          <a:p>
            <a:pPr lvl="2"/>
            <a:r>
              <a:rPr lang="en-US" sz="1200" dirty="0"/>
              <a:t> </a:t>
            </a:r>
          </a:p>
          <a:p>
            <a:pPr lvl="2"/>
            <a:r>
              <a:rPr lang="en-US" sz="1200" dirty="0"/>
              <a:t>4. Now you will have "</a:t>
            </a:r>
            <a:r>
              <a:rPr lang="en-US" sz="1200" dirty="0" err="1"/>
              <a:t>dna</a:t>
            </a:r>
            <a:r>
              <a:rPr lang="en-US" sz="1200" dirty="0"/>
              <a:t>-analyzer" directory created in the folder which will have the script.</a:t>
            </a:r>
          </a:p>
          <a:p>
            <a:pPr lvl="2"/>
            <a:r>
              <a:rPr lang="en-US" sz="1200" dirty="0"/>
              <a:t> </a:t>
            </a:r>
          </a:p>
          <a:p>
            <a:pPr lvl="2"/>
            <a:r>
              <a:rPr lang="en-US" sz="1200" dirty="0"/>
              <a:t>5. You can run script by changing the directory and run the commands.</a:t>
            </a:r>
          </a:p>
          <a:p>
            <a:pPr lvl="2"/>
            <a:r>
              <a:rPr lang="en-US" sz="1200" dirty="0"/>
              <a:t>cd </a:t>
            </a:r>
            <a:r>
              <a:rPr lang="en-US" sz="1200" dirty="0" err="1"/>
              <a:t>dna</a:t>
            </a:r>
            <a:r>
              <a:rPr lang="en-US" sz="1200" dirty="0"/>
              <a:t>-analyzer</a:t>
            </a:r>
          </a:p>
          <a:p>
            <a:pPr lvl="2"/>
            <a:r>
              <a:rPr lang="en-US" sz="1200" dirty="0"/>
              <a:t>python ./</a:t>
            </a:r>
            <a:r>
              <a:rPr lang="en-US" sz="1200" dirty="0" err="1"/>
              <a:t>DNA_Analyzer</a:t>
            </a:r>
            <a:endParaRPr lang="en-US" sz="1200" dirty="0"/>
          </a:p>
          <a:p>
            <a:pPr lvl="2"/>
            <a:endParaRPr lang="en-US" sz="1200" b="1" dirty="0">
              <a:solidFill>
                <a:srgbClr val="002060"/>
              </a:solidFill>
            </a:endParaRPr>
          </a:p>
          <a:p>
            <a:pPr lvl="1"/>
            <a:endParaRPr lang="en-US" sz="1400" dirty="0">
              <a:solidFill>
                <a:srgbClr val="00206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8491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18320" y="374955"/>
            <a:ext cx="1104900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How to run/use the Script ?</a:t>
            </a:r>
          </a:p>
          <a:p>
            <a:pPr lvl="2"/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Previous Versions of DNAC</a:t>
            </a:r>
          </a:p>
          <a:p>
            <a:r>
              <a:rPr lang="en-US" sz="1400" b="1" dirty="0"/>
              <a:t>To Download</a:t>
            </a:r>
          </a:p>
          <a:p>
            <a:pPr lvl="1"/>
            <a:r>
              <a:rPr lang="en-US" sz="1400" dirty="0"/>
              <a:t>This script needs to be downloaded onto Cisco DNA Center. </a:t>
            </a:r>
          </a:p>
          <a:p>
            <a:pPr lvl="1"/>
            <a:r>
              <a:rPr lang="en-US" sz="1400" dirty="0"/>
              <a:t>First </a:t>
            </a:r>
            <a:r>
              <a:rPr lang="en-US" sz="1400" dirty="0" err="1"/>
              <a:t>ssh</a:t>
            </a:r>
            <a:r>
              <a:rPr lang="en-US" sz="1400" dirty="0"/>
              <a:t> to DNAC.</a:t>
            </a:r>
          </a:p>
          <a:p>
            <a:pPr lvl="1"/>
            <a:r>
              <a:rPr lang="en-US" sz="1400" dirty="0"/>
              <a:t>	</a:t>
            </a:r>
            <a:r>
              <a:rPr lang="en-US" sz="1400" dirty="0" err="1">
                <a:solidFill>
                  <a:srgbClr val="00B050"/>
                </a:solidFill>
              </a:rPr>
              <a:t>ssh</a:t>
            </a:r>
            <a:r>
              <a:rPr lang="en-US" sz="1400" dirty="0">
                <a:solidFill>
                  <a:srgbClr val="00B050"/>
                </a:solidFill>
              </a:rPr>
              <a:t> -p2222 maglev@&lt;</a:t>
            </a:r>
            <a:r>
              <a:rPr lang="en-US" sz="1400" dirty="0" err="1">
                <a:solidFill>
                  <a:srgbClr val="00B050"/>
                </a:solidFill>
              </a:rPr>
              <a:t>dnacIP</a:t>
            </a:r>
            <a:r>
              <a:rPr lang="en-US" sz="1400" dirty="0">
                <a:solidFill>
                  <a:srgbClr val="00B050"/>
                </a:solidFill>
              </a:rPr>
              <a:t>&gt; </a:t>
            </a:r>
          </a:p>
          <a:p>
            <a:pPr lvl="1"/>
            <a:r>
              <a:rPr lang="en-US" sz="1400" dirty="0"/>
              <a:t>The next step is to get the script onto Cisco DNA Center.</a:t>
            </a:r>
          </a:p>
          <a:p>
            <a:pPr lvl="1"/>
            <a:r>
              <a:rPr lang="en-US" sz="1400" dirty="0"/>
              <a:t>There are three ways of doing this, depending on access from DNAC to the internet</a:t>
            </a:r>
          </a:p>
          <a:p>
            <a:r>
              <a:rPr lang="en-US" sz="1400" b="1" dirty="0"/>
              <a:t>Option 1. git clone direct</a:t>
            </a:r>
          </a:p>
          <a:p>
            <a:pPr lvl="1"/>
            <a:r>
              <a:rPr lang="en-US" sz="1400" dirty="0"/>
              <a:t>If you have access to the internet from DNAC, can clone the repository (containing the executable)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git clone https://</a:t>
            </a:r>
            <a:r>
              <a:rPr lang="en-US" sz="1400" dirty="0" err="1">
                <a:solidFill>
                  <a:srgbClr val="00B050"/>
                </a:solidFill>
              </a:rPr>
              <a:t>github.com</a:t>
            </a: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CiscoDevNet</a:t>
            </a:r>
            <a:r>
              <a:rPr lang="en-US" sz="1400" dirty="0">
                <a:solidFill>
                  <a:srgbClr val="00B050"/>
                </a:solidFill>
              </a:rPr>
              <a:t>/</a:t>
            </a:r>
            <a:r>
              <a:rPr lang="en-US" sz="1400" dirty="0" err="1">
                <a:solidFill>
                  <a:srgbClr val="00B050"/>
                </a:solidFill>
              </a:rPr>
              <a:t>DNA_Analyzer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r>
              <a:rPr lang="en-US" sz="1400" b="1" dirty="0"/>
              <a:t>Option 2. git clone via proxy</a:t>
            </a:r>
          </a:p>
          <a:p>
            <a:pPr lvl="1"/>
            <a:r>
              <a:rPr lang="en-US" sz="1400" dirty="0"/>
              <a:t>If DNAC needs a proxy to get to the internet, you will need to provide a proxy for git command. NOTE: please do not set a permanent environment variable as this will stop you from accessing some DNAC commands like maglev.</a:t>
            </a:r>
          </a:p>
          <a:p>
            <a:pPr lvl="1"/>
            <a:r>
              <a:rPr lang="en-US" sz="1400" dirty="0"/>
              <a:t>The example below uses an inline environment variable, just for the git command. Make sure to put in the correct proxy </a:t>
            </a:r>
            <a:r>
              <a:rPr lang="en-US" sz="1400" dirty="0" err="1"/>
              <a:t>url</a:t>
            </a:r>
            <a:r>
              <a:rPr lang="en-US" sz="1400" dirty="0"/>
              <a:t> (including port)</a:t>
            </a:r>
          </a:p>
          <a:p>
            <a:pPr lvl="1"/>
            <a:r>
              <a:rPr lang="en-US" sz="1400" dirty="0" err="1"/>
              <a:t>https_proxy</a:t>
            </a:r>
            <a:r>
              <a:rPr lang="en-US" sz="1400" dirty="0"/>
              <a:t>=https://&lt;your proxy&gt; git clone 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CiscoDevNet</a:t>
            </a:r>
            <a:r>
              <a:rPr lang="en-US" sz="1400" dirty="0"/>
              <a:t>/</a:t>
            </a:r>
            <a:r>
              <a:rPr lang="en-US" sz="1400" dirty="0" err="1"/>
              <a:t>DNA_Analyzer</a:t>
            </a:r>
            <a:r>
              <a:rPr lang="en-US" sz="1400" dirty="0"/>
              <a:t> </a:t>
            </a:r>
          </a:p>
          <a:p>
            <a:r>
              <a:rPr lang="en-US" sz="1400" b="1" dirty="0"/>
              <a:t>Option 3. Isolated environment.</a:t>
            </a:r>
          </a:p>
          <a:p>
            <a:pPr lvl="1"/>
            <a:r>
              <a:rPr lang="en-US" sz="1400" dirty="0"/>
              <a:t>You will need to clone (using method 1 or 2) to an intermediate machine and copy to DNAC, using </a:t>
            </a:r>
            <a:r>
              <a:rPr lang="en-US" sz="1400" dirty="0" err="1"/>
              <a:t>scp</a:t>
            </a:r>
            <a:r>
              <a:rPr lang="en-US" sz="1400" dirty="0"/>
              <a:t>. </a:t>
            </a:r>
          </a:p>
          <a:p>
            <a:pPr lvl="1"/>
            <a:r>
              <a:rPr lang="en-US" sz="1400" dirty="0"/>
              <a:t>Remember to use port 2222 with the -P option to </a:t>
            </a:r>
            <a:r>
              <a:rPr lang="en-US" sz="1400" dirty="0" err="1"/>
              <a:t>scp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>
                <a:solidFill>
                  <a:srgbClr val="00B050"/>
                </a:solidFill>
              </a:rPr>
              <a:t>scp</a:t>
            </a:r>
            <a:r>
              <a:rPr lang="en-US" sz="1400" dirty="0">
                <a:solidFill>
                  <a:srgbClr val="00B050"/>
                </a:solidFill>
              </a:rPr>
              <a:t> -P 2222 ./</a:t>
            </a:r>
            <a:r>
              <a:rPr lang="en-US" sz="1400" dirty="0" err="1">
                <a:solidFill>
                  <a:srgbClr val="00B050"/>
                </a:solidFill>
              </a:rPr>
              <a:t>dna_analyzer</a:t>
            </a:r>
            <a:r>
              <a:rPr lang="en-US" sz="1400" dirty="0">
                <a:solidFill>
                  <a:srgbClr val="00B050"/>
                </a:solidFill>
              </a:rPr>
              <a:t> maglev@&lt;</a:t>
            </a:r>
            <a:r>
              <a:rPr lang="en-US" sz="1400" dirty="0" err="1">
                <a:solidFill>
                  <a:srgbClr val="00B050"/>
                </a:solidFill>
              </a:rPr>
              <a:t>mydnac</a:t>
            </a:r>
            <a:r>
              <a:rPr lang="en-US" sz="1400" dirty="0">
                <a:solidFill>
                  <a:srgbClr val="00B050"/>
                </a:solidFill>
              </a:rPr>
              <a:t>&gt;: </a:t>
            </a:r>
          </a:p>
          <a:p>
            <a:endParaRPr lang="en-US" sz="1400" b="1" dirty="0"/>
          </a:p>
          <a:p>
            <a:r>
              <a:rPr lang="en-US" sz="1400" b="1" dirty="0"/>
              <a:t>To get the latest version</a:t>
            </a:r>
          </a:p>
          <a:p>
            <a:r>
              <a:rPr lang="en-US" sz="1400" dirty="0"/>
              <a:t>We are adding new features quite often. If you have downloaded an older version, it is very easy to get the latest. Provided you used option #1 or #2, you can simply change directory into the </a:t>
            </a:r>
            <a:r>
              <a:rPr lang="en-US" sz="1400" dirty="0" err="1"/>
              <a:t>dna</a:t>
            </a:r>
            <a:r>
              <a:rPr lang="en-US" sz="1400" dirty="0"/>
              <a:t>-analyzer directory and use git pull, instead of git clone. </a:t>
            </a:r>
          </a:p>
          <a:p>
            <a:r>
              <a:rPr lang="en-US" sz="1400" dirty="0"/>
              <a:t>You might need to provide proxy as in option #2.</a:t>
            </a:r>
          </a:p>
          <a:p>
            <a:r>
              <a:rPr lang="en-US" sz="1400" dirty="0">
                <a:solidFill>
                  <a:srgbClr val="00B050"/>
                </a:solidFill>
              </a:rPr>
              <a:t>$ cd ./</a:t>
            </a:r>
            <a:r>
              <a:rPr lang="en-US" sz="1400" dirty="0" err="1">
                <a:solidFill>
                  <a:srgbClr val="00B050"/>
                </a:solidFill>
              </a:rPr>
              <a:t>dna_analyzer</a:t>
            </a:r>
            <a:r>
              <a:rPr lang="en-US" sz="1400" dirty="0">
                <a:solidFill>
                  <a:srgbClr val="00B050"/>
                </a:solidFill>
              </a:rPr>
              <a:t> $ git pull </a:t>
            </a:r>
            <a:br>
              <a:rPr lang="en-US" sz="1200" dirty="0"/>
            </a:br>
            <a:endParaRPr lang="en-US" sz="1200" dirty="0">
              <a:solidFill>
                <a:srgbClr val="002060"/>
              </a:solidFill>
            </a:endParaRPr>
          </a:p>
          <a:p>
            <a:r>
              <a:rPr lang="en-US" sz="1000" b="1" dirty="0">
                <a:solidFill>
                  <a:srgbClr val="002060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0393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6CF46-A388-7A42-857C-96B8DA547E83}"/>
              </a:ext>
            </a:extLst>
          </p:cNvPr>
          <p:cNvSpPr txBox="1"/>
          <p:nvPr/>
        </p:nvSpPr>
        <p:spPr>
          <a:xfrm>
            <a:off x="887894" y="563798"/>
            <a:ext cx="811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How to run/use the Script ?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29E054-0EF1-C64E-9593-21C0192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3" y="1201118"/>
            <a:ext cx="7694549" cy="56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1534</Words>
  <Application>Microsoft Macintosh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DNA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DNA Data Analyzer  </dc:title>
  <dc:creator>Elumalai Natarajan (enataraj)</dc:creator>
  <cp:lastModifiedBy>Elumalai Natarajan (enataraj)</cp:lastModifiedBy>
  <cp:revision>65</cp:revision>
  <dcterms:created xsi:type="dcterms:W3CDTF">2020-07-22T00:31:28Z</dcterms:created>
  <dcterms:modified xsi:type="dcterms:W3CDTF">2020-10-21T01:38:09Z</dcterms:modified>
</cp:coreProperties>
</file>