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94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ED653-7B04-10D2-E4A6-2263D70D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E207-889F-8632-6D2A-8AD54604E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1B244-5E4C-0348-8382-0755ACCC0FC2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4D65-5CF2-3D60-0095-FB9E5CA9A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FE45-69D5-47F0-CB58-9C8C855233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B907-8E21-2E40-BD50-476C4EAD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F858-0C5D-344D-90AD-DBEE1913606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0377-9AB7-BE4E-B5A4-7BC5E2C2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D5B31-949E-1755-B8D1-151320FDD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6B304-1FAF-5155-043D-06CD45EF35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97" y="6310672"/>
            <a:ext cx="2379785" cy="585427"/>
          </a:xfrm>
          <a:prstGeom prst="rect">
            <a:avLst/>
          </a:prstGeom>
          <a:noFill/>
        </p:spPr>
      </p:pic>
      <p:pic>
        <p:nvPicPr>
          <p:cNvPr id="8" name="Picture 7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0518475B-8E29-CA4F-C124-5B56750133D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8232" y="6302046"/>
            <a:ext cx="1684445" cy="48349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392-9B9D-277E-E062-FA0A4FAF0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613" y="399688"/>
            <a:ext cx="7197726" cy="2421464"/>
          </a:xfrm>
        </p:spPr>
        <p:txBody>
          <a:bodyPr/>
          <a:lstStyle/>
          <a:p>
            <a:r>
              <a:rPr lang="en-US" cap="none" dirty="0">
                <a:latin typeface="Cisco Sans" panose="020B0503020201020303" pitchFamily="34" charset="0"/>
              </a:rPr>
              <a:t>Intro to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65DE-7808-8B5A-3BFD-BD058D33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613" y="2821152"/>
            <a:ext cx="7197726" cy="1405467"/>
          </a:xfrm>
        </p:spPr>
        <p:txBody>
          <a:bodyPr>
            <a:normAutofit/>
          </a:bodyPr>
          <a:lstStyle/>
          <a:p>
            <a:r>
              <a:rPr lang="en-US" cap="none" dirty="0"/>
              <a:t>Presenting: Dr. Aaron Hamachi and Alexander Stevenson</a:t>
            </a:r>
          </a:p>
          <a:p>
            <a:r>
              <a:rPr lang="en-US" cap="none" dirty="0"/>
              <a:t>Lab: Adrian </a:t>
            </a:r>
            <a:r>
              <a:rPr lang="en-US" cap="none" dirty="0" err="1"/>
              <a:t>Iliesiu</a:t>
            </a:r>
            <a:endParaRPr lang="en-US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948C3-E6A7-7002-EC9C-545F69DFFC1E}"/>
              </a:ext>
            </a:extLst>
          </p:cNvPr>
          <p:cNvSpPr txBox="1"/>
          <p:nvPr/>
        </p:nvSpPr>
        <p:spPr>
          <a:xfrm>
            <a:off x="688428" y="6063307"/>
            <a:ext cx="108151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isco Sans" panose="020B0503020201020303" pitchFamily="34" charset="0"/>
              </a:rPr>
              <a:t>WASTC 2024 virtual Faculty Development Weeks (</a:t>
            </a:r>
            <a:r>
              <a:rPr lang="en-US" sz="1400" dirty="0" err="1">
                <a:latin typeface="Cisco Sans" panose="020B0503020201020303" pitchFamily="34" charset="0"/>
              </a:rPr>
              <a:t>vFDW</a:t>
            </a:r>
            <a:r>
              <a:rPr lang="en-US" sz="1400" dirty="0">
                <a:latin typeface="Cisco Sans" panose="020B0503020201020303" pitchFamily="34" charset="0"/>
              </a:rPr>
              <a:t>)</a:t>
            </a:r>
          </a:p>
          <a:p>
            <a:pPr algn="ctr"/>
            <a:r>
              <a:rPr lang="en-US" sz="1400" dirty="0">
                <a:latin typeface="Cisco Sans" panose="020B0503020201020303" pitchFamily="34" charset="0"/>
              </a:rPr>
              <a:t>2B – Set a New Course with DevNet Automation Technologies</a:t>
            </a:r>
          </a:p>
          <a:p>
            <a:pPr algn="ctr"/>
            <a:r>
              <a:rPr lang="en-US" sz="1400" dirty="0">
                <a:latin typeface="Cisco Sans" panose="020B0503020201020303" pitchFamily="34" charset="0"/>
              </a:rPr>
              <a:t>Week 2, June 24 – 28</a:t>
            </a:r>
          </a:p>
          <a:p>
            <a:pPr algn="ctr"/>
            <a:endParaRPr lang="en-US" sz="2800" dirty="0">
              <a:latin typeface="Cisco Sans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7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TC2024-vFDW-Template" id="{5BE4BB89-BF2F-9C44-920F-BDA0D59006E2}" vid="{400792F6-69B3-D14F-A9A1-4AD7ACE876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43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Cisco Sans</vt:lpstr>
      <vt:lpstr>Celestial</vt:lpstr>
      <vt:lpstr>Intro to REST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REST APIs</dc:title>
  <dc:creator>Alexander Stevenson (alexstev)</dc:creator>
  <cp:lastModifiedBy>Alexander Stevenson (alexstev)</cp:lastModifiedBy>
  <cp:revision>1</cp:revision>
  <dcterms:created xsi:type="dcterms:W3CDTF">2024-05-15T18:39:58Z</dcterms:created>
  <dcterms:modified xsi:type="dcterms:W3CDTF">2024-05-15T18:40:46Z</dcterms:modified>
</cp:coreProperties>
</file>