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1" r:id="rId4"/>
    <p:sldId id="259" r:id="rId5"/>
    <p:sldId id="260" r:id="rId6"/>
    <p:sldId id="272" r:id="rId7"/>
    <p:sldId id="261" r:id="rId8"/>
    <p:sldId id="262" r:id="rId9"/>
    <p:sldId id="273" r:id="rId10"/>
    <p:sldId id="263" r:id="rId11"/>
    <p:sldId id="264" r:id="rId12"/>
    <p:sldId id="265" r:id="rId13"/>
    <p:sldId id="274" r:id="rId14"/>
    <p:sldId id="266" r:id="rId15"/>
    <p:sldId id="267" r:id="rId16"/>
    <p:sldId id="275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/>
    <p:restoredTop sz="94694"/>
  </p:normalViewPr>
  <p:slideViewPr>
    <p:cSldViewPr snapToGrid="0">
      <p:cViewPr varScale="1">
        <p:scale>
          <a:sx n="121" d="100"/>
          <a:sy n="121" d="100"/>
        </p:scale>
        <p:origin x="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FED653-7B04-10D2-E4A6-2263D70DA5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CE207-889F-8632-6D2A-8AD54604EE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1B244-5E4C-0348-8382-0755ACCC0FC2}" type="datetimeFigureOut">
              <a:rPr lang="en-US" smtClean="0"/>
              <a:t>6/11/24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84D65-5CF2-3D60-0095-FB9E5CA9A2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7FE45-69D5-47F0-CB58-9C8C855233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3B907-8E21-2E40-BD50-476C4EAD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98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5F858-0C5D-344D-90AD-DBEE19136069}" type="datetimeFigureOut">
              <a:rPr lang="en-US" smtClean="0"/>
              <a:t>6/11/24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90377-9AB7-BE4E-B5A4-7BC5E2C22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75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0377-9AB7-BE4E-B5A4-7BC5E2C22E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68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0377-9AB7-BE4E-B5A4-7BC5E2C22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10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0377-9AB7-BE4E-B5A4-7BC5E2C22E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03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0377-9AB7-BE4E-B5A4-7BC5E2C22E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85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90377-9AB7-BE4E-B5A4-7BC5E2C22E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40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8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3D5B31-949E-1755-B8D1-151320FDD1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FB6B304-1FAF-5155-043D-06CD45EF35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397" y="6310672"/>
            <a:ext cx="2379785" cy="585427"/>
          </a:xfrm>
          <a:prstGeom prst="rect">
            <a:avLst/>
          </a:prstGeom>
          <a:noFill/>
        </p:spPr>
      </p:pic>
      <p:pic>
        <p:nvPicPr>
          <p:cNvPr id="8" name="Picture 7" descr="A white letters on a black background&#10;&#10;Description automatically generated">
            <a:extLst>
              <a:ext uri="{FF2B5EF4-FFF2-40B4-BE49-F238E27FC236}">
                <a16:creationId xmlns:a16="http://schemas.microsoft.com/office/drawing/2014/main" id="{0518475B-8E29-CA4F-C124-5B56750133DA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98232" y="6302046"/>
            <a:ext cx="1684445" cy="4834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89BB1E-133A-D035-96A9-1270710902A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779260"/>
            <a:ext cx="6350" cy="152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1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4392-9B9D-277E-E062-FA0A4FAF0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D65DE-7808-8B5A-3BFD-BD058D33C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26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3A5-0504-D9AF-5681-9A392275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09094-4D56-52F1-A97D-8C88F9903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01AF8-5F95-B727-1CAE-0C007766F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5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95EC-3AC3-DE02-D0CC-B2F2400B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9071ED-BC3F-FDA1-1BDD-835886C96FAD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FC0BA-1C51-E881-F515-D3CC9804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77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C9F8-441D-0553-285F-75FEC55E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16E34-B5A2-9EC8-29CD-BFCB040EB6C2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4036D-7AA1-8186-5F50-47756ABD1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76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9142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E4C1-A41D-067E-F34B-92081CC3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E4B70-3814-7353-ED57-8DA4CECE5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29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E89B-96EF-98B1-D0B8-B1444BC7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F95F7-64B9-D309-9220-E18C91247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26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8342-2787-B605-0FCD-D2F5A2A9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55718-B502-4F90-70DE-D674E29B3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E5804-437C-22B6-207A-4D28B862C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56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9142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E4C1-A41D-067E-F34B-92081CC3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E4B70-3814-7353-ED57-8DA4CECE5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8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2732-434C-DE21-AFC5-A03B8B2B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3B05D-3A61-A357-BAB9-ADEBA086D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10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8B22-64B1-8BF1-9FE1-0224043C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7F662-E215-E243-052F-D83259B613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0F5E5-ABD7-3141-098F-46962D2663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70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C711-A232-7ECB-672D-6F53FDDC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58850-242E-F743-7AC8-EA9E033F60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461B0-A67B-8DBA-188D-19A8BED937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9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B42D-97A1-DD68-BB84-92280907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E5E1F-3887-E842-4B67-E5C7715B8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5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9142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E4C1-A41D-067E-F34B-92081CC3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E4B70-3814-7353-ED57-8DA4CECE5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1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BE6F-4618-6198-6571-76BE141E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D1997-0C6B-F3D1-E545-A0F42FE5FE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3EF9E-06F3-4831-6DD8-9320E64A0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3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7288-EEA9-673C-2648-E31357EC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57810-2CF8-86FF-7A0A-5100EE9E13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40628-4076-37D3-FC34-5F636415D8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4F89D-2433-3DC9-DC94-2F934F297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9F256-25A2-C5E2-DEE4-844A248014B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4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9142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E4C1-A41D-067E-F34B-92081CC3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E4B70-3814-7353-ED57-8DA4CECE5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3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482F5-E978-8611-581F-5D33869E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8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803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9142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E4C1-A41D-067E-F34B-92081CC3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E4B70-3814-7353-ED57-8DA4CECE5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12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STC" id="{00CD2603-23EE-E641-B0B1-C2495E2B445A}" vid="{7A2CC804-60BC-7249-8578-B9E7F36719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23</TotalTime>
  <Words>15</Words>
  <Application>Microsoft Macintosh PowerPoint</Application>
  <PresentationFormat>Widescreen</PresentationFormat>
  <Paragraphs>10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Arial</vt:lpstr>
      <vt:lpstr>Calibri</vt:lpstr>
      <vt:lpstr>Calibri Light</vt:lpstr>
      <vt:lpstr>Celestial</vt:lpstr>
      <vt:lpstr>PowerPoint Presentation</vt:lpstr>
      <vt:lpstr>PowerPoint Presentation</vt:lpstr>
      <vt:lpstr>Section Header</vt:lpstr>
      <vt:lpstr>PowerPoint Presentation</vt:lpstr>
      <vt:lpstr>PowerPoint Presentation</vt:lpstr>
      <vt:lpstr>Section Header</vt:lpstr>
      <vt:lpstr>PowerPoint Presentation</vt:lpstr>
      <vt:lpstr>PowerPoint Presentation</vt:lpstr>
      <vt:lpstr>Section Header</vt:lpstr>
      <vt:lpstr>PowerPoint Presentation</vt:lpstr>
      <vt:lpstr>PowerPoint Presentation</vt:lpstr>
      <vt:lpstr>PowerPoint Presentation</vt:lpstr>
      <vt:lpstr>Section Header</vt:lpstr>
      <vt:lpstr>PowerPoint Presentation</vt:lpstr>
      <vt:lpstr>PowerPoint Presentation</vt:lpstr>
      <vt:lpstr>Section Header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Stevenson (alexstev)</dc:creator>
  <cp:lastModifiedBy>Alexander Stevenson (alexstev)</cp:lastModifiedBy>
  <cp:revision>5</cp:revision>
  <dcterms:created xsi:type="dcterms:W3CDTF">2024-05-14T13:09:48Z</dcterms:created>
  <dcterms:modified xsi:type="dcterms:W3CDTF">2024-06-11T14:17:45Z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189e4fd-a2fa-47bf-9b21-17f706ee2968_Enabled">
    <vt:lpwstr>true</vt:lpwstr>
  </property>
  <property fmtid="{D5CDD505-2E9C-101B-9397-08002B2CF9AE}" pid="3" name="MSIP_Label_a189e4fd-a2fa-47bf-9b21-17f706ee2968_SetDate">
    <vt:lpwstr>2024-06-11T14:14:25Z</vt:lpwstr>
  </property>
  <property fmtid="{D5CDD505-2E9C-101B-9397-08002B2CF9AE}" pid="4" name="MSIP_Label_a189e4fd-a2fa-47bf-9b21-17f706ee2968_Method">
    <vt:lpwstr>Privileged</vt:lpwstr>
  </property>
  <property fmtid="{D5CDD505-2E9C-101B-9397-08002B2CF9AE}" pid="5" name="MSIP_Label_a189e4fd-a2fa-47bf-9b21-17f706ee2968_Name">
    <vt:lpwstr>Cisco Public Label</vt:lpwstr>
  </property>
  <property fmtid="{D5CDD505-2E9C-101B-9397-08002B2CF9AE}" pid="6" name="MSIP_Label_a189e4fd-a2fa-47bf-9b21-17f706ee2968_SiteId">
    <vt:lpwstr>5ae1af62-9505-4097-a69a-c1553ef7840e</vt:lpwstr>
  </property>
  <property fmtid="{D5CDD505-2E9C-101B-9397-08002B2CF9AE}" pid="7" name="MSIP_Label_a189e4fd-a2fa-47bf-9b21-17f706ee2968_ActionId">
    <vt:lpwstr>49aa4bf5-aae2-4e92-b447-421b593a5a57</vt:lpwstr>
  </property>
  <property fmtid="{D5CDD505-2E9C-101B-9397-08002B2CF9AE}" pid="8" name="MSIP_Label_a189e4fd-a2fa-47bf-9b21-17f706ee2968_ContentBits">
    <vt:lpwstr>2</vt:lpwstr>
  </property>
  <property fmtid="{D5CDD505-2E9C-101B-9397-08002B2CF9AE}" pid="9" name="ClassificationContentMarkingFooterLocations">
    <vt:lpwstr>Celestial:9</vt:lpwstr>
  </property>
  <property fmtid="{D5CDD505-2E9C-101B-9397-08002B2CF9AE}" pid="10" name="ClassificationContentMarkingFooterText">
    <vt:lpwstr>-</vt:lpwstr>
  </property>
</Properties>
</file>