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75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3A5-0504-D9AF-5681-9A39227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9094-4D56-52F1-A97D-8C88F990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01AF8-5F95-B727-1CAE-0C007766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5EC-3AC3-DE02-D0CC-B2F2400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071ED-BC3F-FDA1-1BDD-835886C96FA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C0BA-1C51-E881-F515-D3CC9804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C9F8-441D-0553-285F-75FEC55E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16E34-B5A2-9EC8-29CD-BFCB040EB6C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4036D-7AA1-8186-5F50-47756ABD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E89B-96EF-98B1-D0B8-B1444BC7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95F7-64B9-D309-9220-E18C91247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8342-2787-B605-0FCD-D2F5A2A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5718-B502-4F90-70DE-D674E29B3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5804-437C-22B6-207A-4D28B862C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2732-434C-DE21-AFC5-A03B8B2B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B05D-3A61-A357-BAB9-ADEBA086D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8B22-64B1-8BF1-9FE1-0224043C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F662-E215-E243-052F-D83259B61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0F5E5-ABD7-3141-098F-46962D266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711-A232-7ECB-672D-6F53FDD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8850-242E-F743-7AC8-EA9E033F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461B0-A67B-8DBA-188D-19A8BED93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1997-0C6B-F3D1-E545-A0F42FE5FE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EF9E-06F3-4831-6DD8-9320E64A0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7288-EEA9-673C-2648-E31357E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7810-2CF8-86FF-7A0A-5100EE9E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0628-4076-37D3-FC34-5F636415D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4F89D-2433-3DC9-DC94-2F934F29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F256-25A2-C5E2-DEE4-844A248014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2F5-E978-8611-581F-5D33869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80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" id="{00CD2603-23EE-E641-B0B1-C2495E2B445A}" vid="{7A2CC804-60BC-7249-8578-B9E7F3671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</TotalTime>
  <Words>15</Words>
  <Application>Microsoft Macintosh PowerPoint</Application>
  <PresentationFormat>Widescreen</PresentationFormat>
  <Paragraphs>10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Celestial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Stevenson (alexstev)</dc:creator>
  <cp:lastModifiedBy>Alexander Stevenson (alexstev)</cp:lastModifiedBy>
  <cp:revision>4</cp:revision>
  <dcterms:created xsi:type="dcterms:W3CDTF">2024-05-14T13:09:48Z</dcterms:created>
  <dcterms:modified xsi:type="dcterms:W3CDTF">2024-05-14T13:33:58Z</dcterms:modified>
</cp:coreProperties>
</file>