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6" r:id="rId4"/>
    <p:sldId id="273" r:id="rId5"/>
    <p:sldId id="274" r:id="rId6"/>
    <p:sldId id="267" r:id="rId7"/>
    <p:sldId id="268" r:id="rId8"/>
    <p:sldId id="275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W-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35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69470"/>
            <a:ext cx="355642" cy="187779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9715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328057" y="261257"/>
            <a:ext cx="10515600" cy="273868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err="1" smtClean="0"/>
              <a:t>주소줄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84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0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W-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35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69470"/>
            <a:ext cx="355642" cy="187779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9715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328057" y="261257"/>
            <a:ext cx="10515600" cy="273868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err="1" smtClean="0"/>
              <a:t>주소줄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71396" y="971550"/>
            <a:ext cx="0" cy="5886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4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2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0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9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1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4675-709D-4337-B574-5BBE02AB783F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043" y="1079157"/>
            <a:ext cx="11895438" cy="56264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29ABE2"/>
                </a:solidFill>
              </a:rPr>
              <a:t>“Dashboard” View</a:t>
            </a:r>
            <a:endParaRPr lang="ko-KR" altLang="en-US" sz="6600" b="1" dirty="0">
              <a:solidFill>
                <a:srgbClr val="29ABE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06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Dashboard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2925" y="828675"/>
            <a:ext cx="95251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12630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Product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9" name="직선 연결선 18"/>
          <p:cNvCxnSpPr>
            <a:endCxn id="18" idx="0"/>
          </p:cNvCxnSpPr>
          <p:nvPr/>
        </p:nvCxnSpPr>
        <p:spPr>
          <a:xfrm>
            <a:off x="2002862" y="828675"/>
            <a:ext cx="890915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8" idx="0"/>
          </p:cNvCxnSpPr>
          <p:nvPr/>
        </p:nvCxnSpPr>
        <p:spPr>
          <a:xfrm flipH="1">
            <a:off x="2893777" y="885825"/>
            <a:ext cx="1640123" cy="72213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flipH="1">
            <a:off x="2893777" y="819150"/>
            <a:ext cx="173273" cy="788805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http://ciscowebkit/dashboard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043" y="1079157"/>
            <a:ext cx="11895438" cy="56264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29ABE2"/>
                </a:solidFill>
              </a:rPr>
              <a:t>“Dashboard” View</a:t>
            </a:r>
            <a:endParaRPr lang="ko-KR" altLang="en-US" sz="6600" b="1" dirty="0">
              <a:solidFill>
                <a:srgbClr val="29ABE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06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Dashboard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2925" y="828675"/>
            <a:ext cx="95251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12630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Product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9" name="직선 연결선 18"/>
          <p:cNvCxnSpPr>
            <a:endCxn id="18" idx="0"/>
          </p:cNvCxnSpPr>
          <p:nvPr/>
        </p:nvCxnSpPr>
        <p:spPr>
          <a:xfrm>
            <a:off x="2002862" y="828675"/>
            <a:ext cx="890915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8" idx="0"/>
          </p:cNvCxnSpPr>
          <p:nvPr/>
        </p:nvCxnSpPr>
        <p:spPr>
          <a:xfrm flipH="1">
            <a:off x="2893777" y="885825"/>
            <a:ext cx="1640123" cy="72213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flipH="1">
            <a:off x="2893777" y="819150"/>
            <a:ext cx="173273" cy="788805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http://ciscowebkit/dashboard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275" y="1069503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Dashboard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1275" y="1346501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Statistics Overview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6213" y="1654278"/>
            <a:ext cx="11872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1781388"/>
            <a:ext cx="11852086" cy="13237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18" y="3105149"/>
            <a:ext cx="8922206" cy="31623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105150"/>
            <a:ext cx="2799622" cy="316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108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SAMPLE VIEW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“Overview”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76687" y="2090823"/>
            <a:ext cx="1200150" cy="371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Feature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>
            <a:endCxn id="26" idx="1"/>
          </p:cNvCxnSpPr>
          <p:nvPr/>
        </p:nvCxnSpPr>
        <p:spPr>
          <a:xfrm>
            <a:off x="1238250" y="1190296"/>
            <a:ext cx="2738437" cy="108619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727597" y="1546325"/>
            <a:ext cx="2249090" cy="73017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6" idx="1"/>
          </p:cNvCxnSpPr>
          <p:nvPr/>
        </p:nvCxnSpPr>
        <p:spPr>
          <a:xfrm>
            <a:off x="1562100" y="1885493"/>
            <a:ext cx="2414587" cy="391002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6" idx="1"/>
          </p:cNvCxnSpPr>
          <p:nvPr/>
        </p:nvCxnSpPr>
        <p:spPr>
          <a:xfrm>
            <a:off x="1028700" y="2251194"/>
            <a:ext cx="2947987" cy="2530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63571" y="2581888"/>
            <a:ext cx="1809750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Default 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5" name="직선 연결선 34"/>
          <p:cNvCxnSpPr>
            <a:endCxn id="34" idx="1"/>
          </p:cNvCxnSpPr>
          <p:nvPr/>
        </p:nvCxnSpPr>
        <p:spPr>
          <a:xfrm>
            <a:off x="1341494" y="1247795"/>
            <a:ext cx="2622077" cy="1519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976687" y="3090236"/>
            <a:ext cx="1962150" cy="3713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</a:rPr>
              <a:t>Default Feature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7" name="직선 연결선 36"/>
          <p:cNvCxnSpPr>
            <a:endCxn id="36" idx="1"/>
          </p:cNvCxnSpPr>
          <p:nvPr/>
        </p:nvCxnSpPr>
        <p:spPr>
          <a:xfrm>
            <a:off x="1285875" y="1285875"/>
            <a:ext cx="2690812" cy="1990033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6" idx="1"/>
          </p:cNvCxnSpPr>
          <p:nvPr/>
        </p:nvCxnSpPr>
        <p:spPr>
          <a:xfrm>
            <a:off x="1028700" y="2314575"/>
            <a:ext cx="2947987" cy="961333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http://ciscowebkit/aci/overview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“Overview”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0169" y="2035773"/>
            <a:ext cx="1008479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5" name="직선 연결선 34"/>
          <p:cNvCxnSpPr>
            <a:endCxn id="34" idx="1"/>
          </p:cNvCxnSpPr>
          <p:nvPr/>
        </p:nvCxnSpPr>
        <p:spPr>
          <a:xfrm>
            <a:off x="1190625" y="1196508"/>
            <a:ext cx="1609544" cy="1024937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http://ciscowebkit/aci/singlefeature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Single Feature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8300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Single Feature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“Single Feature”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5616" y="2129377"/>
            <a:ext cx="1037054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22" name="직선 연결선 21"/>
          <p:cNvCxnSpPr>
            <a:endCxn id="20" idx="1"/>
          </p:cNvCxnSpPr>
          <p:nvPr/>
        </p:nvCxnSpPr>
        <p:spPr>
          <a:xfrm>
            <a:off x="1724025" y="1542791"/>
            <a:ext cx="881591" cy="772258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Sub Feature 1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4474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 Feature 1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“Sub Feature 1”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http://ciscowebkit/aci/dropfeature/subfeature1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744242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40220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1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392231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2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5100" y="1986663"/>
            <a:ext cx="1514476" cy="371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Dropdown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8807" y="3002308"/>
            <a:ext cx="1752602" cy="3713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</a:rPr>
              <a:t>Sub-Feature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1642467" y="1876267"/>
            <a:ext cx="1062633" cy="296068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495425" y="2224689"/>
            <a:ext cx="1203382" cy="963291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9" idx="1"/>
          </p:cNvCxnSpPr>
          <p:nvPr/>
        </p:nvCxnSpPr>
        <p:spPr>
          <a:xfrm>
            <a:off x="1495425" y="2585994"/>
            <a:ext cx="1203382" cy="601986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98807" y="2494486"/>
            <a:ext cx="1037054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0" name="직선 연결선 29"/>
          <p:cNvCxnSpPr>
            <a:endCxn id="29" idx="1"/>
          </p:cNvCxnSpPr>
          <p:nvPr/>
        </p:nvCxnSpPr>
        <p:spPr>
          <a:xfrm>
            <a:off x="1653514" y="1930802"/>
            <a:ext cx="1045293" cy="749356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Sub Feature 1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4474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 Feature 1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http://ciscowebkit/aci/dropfeature/subfeature1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744242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40220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1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392231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2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8" y="1952839"/>
            <a:ext cx="2902496" cy="3752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8" y="1952839"/>
            <a:ext cx="6586002" cy="375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08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SAMPLE VIEW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97581"/>
              </p:ext>
            </p:extLst>
          </p:nvPr>
        </p:nvGraphicFramePr>
        <p:xfrm>
          <a:off x="771525" y="544513"/>
          <a:ext cx="10515601" cy="10278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53033"/>
                <a:gridCol w="2565844"/>
                <a:gridCol w="1784258"/>
                <a:gridCol w="3512466"/>
              </a:tblGrid>
              <a:tr h="20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View (str.replace '-' to ' ')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URL (str.lower())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Single Feature on "Feature_Name.py"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class </a:t>
                      </a:r>
                      <a:r>
                        <a:rPr lang="en-US" sz="1100" u="none" strike="noStrike" dirty="0" err="1">
                          <a:effectLst/>
                        </a:rPr>
                        <a:t>Single_Feature_Name</a:t>
                      </a:r>
                      <a:r>
                        <a:rPr lang="en-US" sz="1100" u="none" strike="noStrike" dirty="0">
                          <a:effectLst/>
                        </a:rPr>
                        <a:t>(Feature):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Feature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/product_name/feature_name/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 Feature on "Feature_Name.py"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Sub_Feature_Name(Feature):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 Feature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/product_name/feature_name/sub_feature_name/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Default Feature on "__init__.py"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Sample_OV(Overview):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 &amp; /product_name/overview/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Sample_SET(Setting):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product_name</a:t>
                      </a:r>
                      <a:r>
                        <a:rPr lang="en-US" sz="1100" u="none" strike="noStrike" dirty="0">
                          <a:effectLst/>
                        </a:rPr>
                        <a:t>/setting/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44162"/>
              </p:ext>
            </p:extLst>
          </p:nvPr>
        </p:nvGraphicFramePr>
        <p:xfrm>
          <a:off x="771525" y="2054225"/>
          <a:ext cx="10515600" cy="41994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071"/>
                <a:gridCol w="271071"/>
                <a:gridCol w="271071"/>
                <a:gridCol w="271071"/>
                <a:gridCol w="271071"/>
                <a:gridCol w="271071"/>
                <a:gridCol w="4864625"/>
                <a:gridCol w="4024549"/>
              </a:tblGrid>
              <a:tr h="16826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Path Architecture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 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ciscowebkit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ciscowebkit </a:t>
                      </a:r>
                      <a:r>
                        <a:rPr lang="ko-KR" altLang="en-US" sz="800" u="none" strike="noStrike">
                          <a:effectLst/>
                        </a:rPr>
                        <a:t>코드 패키지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templates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HTML </a:t>
                      </a:r>
                      <a:r>
                        <a:rPr lang="ko-KR" altLang="en-US" sz="800" u="none" strike="noStrike">
                          <a:effectLst/>
                        </a:rPr>
                        <a:t>템플릿 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정적 요소 </a:t>
                      </a:r>
                      <a:r>
                        <a:rPr lang="en-US" altLang="ko-KR" sz="800" u="none" strike="noStrike">
                          <a:effectLst/>
                        </a:rPr>
                        <a:t>(css, js, img, font)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플랫폼 서비스 라이브러리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dashboard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Dashboard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Add-on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__init__.py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Product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정의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PRODUCT_ORDER = ['Product_A', 'Product_B', 'Product_C']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Product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View </a:t>
                      </a:r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__init__.py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정의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FEATURE_ORDER = ['Feature_A', 'Feature_B/Impl_SubFeature_A', 'Feature_B/Impl_SubFeature_B']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</a:t>
                      </a:r>
                      <a:r>
                        <a:rPr lang="en-US" sz="800" u="none" strike="noStrike">
                          <a:effectLst/>
                        </a:rPr>
                        <a:t>View </a:t>
                      </a:r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Impl_Overview(Overview):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Overview"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Impl_Setting(Setting):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Setting"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Feature_A.py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Feature_A" </a:t>
                      </a:r>
                      <a:r>
                        <a:rPr lang="ko-KR" altLang="en-US" sz="800" u="none" strike="noStrike">
                          <a:effectLst/>
                        </a:rPr>
                        <a:t>서비스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Impl_Feature_A(Feature):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Feature_A" Single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Feature_B.py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Feature_B" </a:t>
                      </a:r>
                      <a:r>
                        <a:rPr lang="ko-KR" altLang="en-US" sz="800" u="none" strike="noStrike">
                          <a:effectLst/>
                        </a:rPr>
                        <a:t>서비스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Impl_SubFeature_A(Feature):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Impl_SubFeature_A" Sub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Impl_SubFeature_B(Feature):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Impl_SubFeature_B" Sub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widget.py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Dashboard Widget </a:t>
                      </a:r>
                      <a:r>
                        <a:rPr lang="ko-KR" altLang="en-US" sz="800" u="none" strike="noStrike">
                          <a:effectLst/>
                        </a:rPr>
                        <a:t>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Impl_Widget_A(Widget):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Impl_Widget_A" Widget </a:t>
                      </a:r>
                      <a:r>
                        <a:rPr lang="ko-KR" altLang="en-US" sz="800" u="none" strike="noStrike">
                          <a:effectLst/>
                        </a:rPr>
                        <a:t>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Impl_Widget_B(Widget):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Impl_Widget_B" Widget </a:t>
                      </a:r>
                      <a:r>
                        <a:rPr lang="ko-KR" altLang="en-US" sz="800" u="none" strike="noStrike">
                          <a:effectLst/>
                        </a:rPr>
                        <a:t>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B"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82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"Product C" </a:t>
                      </a:r>
                      <a:r>
                        <a:rPr lang="ko-KR" altLang="en-US" sz="800" u="none" strike="noStrike" dirty="0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디렉토리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29ABE2"/>
          </a:solidFill>
        </a:ln>
      </a:spPr>
      <a:bodyPr rtlCol="0" anchor="ctr"/>
      <a:lstStyle>
        <a:defPPr algn="ctr">
          <a:defRPr b="1" dirty="0">
            <a:solidFill>
              <a:srgbClr val="29ABE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565</Words>
  <Application>Microsoft Office PowerPoint</Application>
  <PresentationFormat>와이드스크린</PresentationFormat>
  <Paragraphs>195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http://ciscowebkit</vt:lpstr>
      <vt:lpstr>http://ciscowebkit/dashboard</vt:lpstr>
      <vt:lpstr>http://ciscowebkit/dashboard</vt:lpstr>
      <vt:lpstr>http://ciscowebkit/aci</vt:lpstr>
      <vt:lpstr>http://ciscowebkit/aci/overview</vt:lpstr>
      <vt:lpstr>http://ciscowebkit/aci/singlefeature</vt:lpstr>
      <vt:lpstr>http://ciscowebkit/aci/dropfeature/subfeature1</vt:lpstr>
      <vt:lpstr>http://ciscowebkit/aci/dropfeature/subfeature1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http://ciscowebkit</dc:title>
  <dc:creator>Hyechurn Jang</dc:creator>
  <cp:lastModifiedBy>Hyechurn Jang</cp:lastModifiedBy>
  <cp:revision>15</cp:revision>
  <dcterms:created xsi:type="dcterms:W3CDTF">2016-07-07T06:43:35Z</dcterms:created>
  <dcterms:modified xsi:type="dcterms:W3CDTF">2016-07-07T09:55:57Z</dcterms:modified>
</cp:coreProperties>
</file>