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48" y="-1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20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8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83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34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2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99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1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68D2-51BC-4D26-8EBB-F0D0E911C97C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90" y="2179676"/>
            <a:ext cx="743437" cy="674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Host-1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244264" y="1921770"/>
            <a:ext cx="782439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Host-2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030034" y="2117731"/>
            <a:ext cx="971089" cy="74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VPP Switch-a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420649" y="1943783"/>
            <a:ext cx="9184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VPP Switch-c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887219" y="1994122"/>
            <a:ext cx="860349" cy="81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VPP Switch-b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4095103" y="2074170"/>
            <a:ext cx="971089" cy="7336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</a:t>
            </a:r>
            <a:r>
              <a:rPr lang="en-US" dirty="0" smtClean="0"/>
              <a:t> Switch-S1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834916" y="1943783"/>
            <a:ext cx="103474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</a:t>
            </a:r>
            <a:r>
              <a:rPr lang="en-US" dirty="0" smtClean="0"/>
              <a:t> Switch-S2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6" idx="1"/>
            <a:endCxn id="4" idx="3"/>
          </p:cNvCxnSpPr>
          <p:nvPr/>
        </p:nvCxnSpPr>
        <p:spPr>
          <a:xfrm flipH="1">
            <a:off x="797927" y="2487957"/>
            <a:ext cx="1232107" cy="29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001123" y="2487957"/>
            <a:ext cx="1122032" cy="21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 flipV="1">
            <a:off x="5074019" y="2402458"/>
            <a:ext cx="813200" cy="18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 flipV="1">
            <a:off x="6747568" y="2400983"/>
            <a:ext cx="1087348" cy="1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7" idx="1"/>
          </p:cNvCxnSpPr>
          <p:nvPr/>
        </p:nvCxnSpPr>
        <p:spPr>
          <a:xfrm>
            <a:off x="8869665" y="2400983"/>
            <a:ext cx="5509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0339092" y="2384194"/>
            <a:ext cx="905172" cy="16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0937" y="2158055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db00::2/64</a:t>
            </a:r>
            <a:endParaRPr lang="en-GB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9905496" y="1735591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db05::1/64</a:t>
            </a:r>
            <a:endParaRPr lang="en-GB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141838" y="2622410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db00::1/64</a:t>
            </a:r>
            <a:endParaRPr lang="en-GB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001123" y="2074170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db01::1/64</a:t>
            </a:r>
            <a:endParaRPr lang="en-GB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55931" y="2732730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db01::2/64</a:t>
            </a:r>
            <a:endParaRPr lang="en-GB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975472" y="1921770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db02::1/64</a:t>
            </a:r>
            <a:endParaRPr lang="en-GB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747568" y="203388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db03::1/64</a:t>
            </a:r>
            <a:endParaRPr lang="en-GB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045267" y="266934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db03::2/64</a:t>
            </a:r>
            <a:endParaRPr lang="en-GB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190320" y="2737483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db02::2/64</a:t>
            </a:r>
            <a:endParaRPr lang="en-GB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9033824" y="2830401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db04::2/64</a:t>
            </a:r>
            <a:endParaRPr lang="en-GB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8540280" y="166678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db04::1/64</a:t>
            </a:r>
            <a:endParaRPr lang="en-GB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0602016" y="2854457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db05::2/64</a:t>
            </a:r>
            <a:endParaRPr lang="en-GB" sz="1200" dirty="0"/>
          </a:p>
        </p:txBody>
      </p:sp>
      <p:sp>
        <p:nvSpPr>
          <p:cNvPr id="88" name="TextBox 87"/>
          <p:cNvSpPr txBox="1"/>
          <p:nvPr/>
        </p:nvSpPr>
        <p:spPr>
          <a:xfrm flipH="1">
            <a:off x="740937" y="2866736"/>
            <a:ext cx="12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Bridge: host1_a</a:t>
            </a:r>
            <a:endParaRPr lang="en-GB" sz="1200" dirty="0"/>
          </a:p>
        </p:txBody>
      </p:sp>
      <p:sp>
        <p:nvSpPr>
          <p:cNvPr id="90" name="TextBox 89"/>
          <p:cNvSpPr txBox="1"/>
          <p:nvPr/>
        </p:nvSpPr>
        <p:spPr>
          <a:xfrm flipH="1">
            <a:off x="3210213" y="2989003"/>
            <a:ext cx="12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Bridge: a_S1</a:t>
            </a:r>
            <a:endParaRPr lang="en-GB" sz="1200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4975472" y="3166555"/>
            <a:ext cx="12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Bridge: S1_b</a:t>
            </a:r>
            <a:endParaRPr lang="en-GB" sz="1200" dirty="0"/>
          </a:p>
        </p:txBody>
      </p:sp>
      <p:sp>
        <p:nvSpPr>
          <p:cNvPr id="92" name="TextBox 91"/>
          <p:cNvSpPr txBox="1"/>
          <p:nvPr/>
        </p:nvSpPr>
        <p:spPr>
          <a:xfrm flipH="1">
            <a:off x="6724146" y="3131456"/>
            <a:ext cx="12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Bridge: b_S2</a:t>
            </a:r>
            <a:endParaRPr lang="en-GB" sz="1200" dirty="0"/>
          </a:p>
        </p:txBody>
      </p:sp>
      <p:sp>
        <p:nvSpPr>
          <p:cNvPr id="93" name="TextBox 92"/>
          <p:cNvSpPr txBox="1"/>
          <p:nvPr/>
        </p:nvSpPr>
        <p:spPr>
          <a:xfrm flipH="1">
            <a:off x="8634700" y="3199337"/>
            <a:ext cx="12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Bridge: S2_c</a:t>
            </a:r>
            <a:endParaRPr lang="en-GB" sz="1200" dirty="0"/>
          </a:p>
        </p:txBody>
      </p:sp>
      <p:sp>
        <p:nvSpPr>
          <p:cNvPr id="94" name="TextBox 93"/>
          <p:cNvSpPr txBox="1"/>
          <p:nvPr/>
        </p:nvSpPr>
        <p:spPr>
          <a:xfrm flipH="1">
            <a:off x="10325092" y="3166555"/>
            <a:ext cx="12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Bridge: c_host2</a:t>
            </a:r>
            <a:endParaRPr lang="en-GB" sz="1200" dirty="0"/>
          </a:p>
        </p:txBody>
      </p:sp>
      <p:sp>
        <p:nvSpPr>
          <p:cNvPr id="95" name="Rectangle 94"/>
          <p:cNvSpPr/>
          <p:nvPr/>
        </p:nvSpPr>
        <p:spPr>
          <a:xfrm>
            <a:off x="8869665" y="4498479"/>
            <a:ext cx="688403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ounded Rectangle 95"/>
          <p:cNvSpPr/>
          <p:nvPr/>
        </p:nvSpPr>
        <p:spPr>
          <a:xfrm>
            <a:off x="8869665" y="5365630"/>
            <a:ext cx="688403" cy="5003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9572300" y="4576918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VPP SWITCH</a:t>
            </a:r>
            <a:endParaRPr lang="en-GB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724700" y="5419433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P4 SWITCH</a:t>
            </a:r>
            <a:endParaRPr lang="en-GB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86386" y="1994122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H11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259988" y="1545024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C</a:t>
            </a:r>
            <a:r>
              <a:rPr lang="en-US" sz="1100" b="1" dirty="0">
                <a:solidFill>
                  <a:srgbClr val="FF0000"/>
                </a:solidFill>
              </a:rPr>
              <a:t>2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63059" y="1750094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A2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08197" y="1784920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S12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76109" y="2577596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</a:t>
            </a:r>
            <a:r>
              <a:rPr lang="en-US" sz="1100" b="1" dirty="0" smtClean="0">
                <a:solidFill>
                  <a:srgbClr val="FF0000"/>
                </a:solidFill>
              </a:rPr>
              <a:t>1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848740" y="2652964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H21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633392" y="1805944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</a:t>
            </a:r>
            <a:r>
              <a:rPr lang="en-US" sz="1100" b="1" dirty="0" smtClean="0">
                <a:solidFill>
                  <a:srgbClr val="FF0000"/>
                </a:solidFill>
              </a:rPr>
              <a:t>2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286072" y="2538539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S21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83322" y="2476727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A1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605659" y="2541492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S11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576522" y="1510103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S22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117678" y="2650445"/>
            <a:ext cx="35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C1</a:t>
            </a:r>
            <a:endParaRPr lang="en-GB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075" y="478160"/>
            <a:ext cx="41119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Admin up </a:t>
            </a:r>
            <a:r>
              <a:rPr lang="en-GB" sz="1200" dirty="0" err="1" smtClean="0"/>
              <a:t>veth</a:t>
            </a:r>
            <a:r>
              <a:rPr lang="en-GB" sz="1200" dirty="0" smtClean="0"/>
              <a:t> pair for link h_host11</a:t>
            </a:r>
          </a:p>
          <a:p>
            <a:r>
              <a:rPr lang="en-GB" sz="1200" dirty="0" smtClean="0"/>
              <a:t>	Success</a:t>
            </a:r>
          </a:p>
          <a:p>
            <a:r>
              <a:rPr lang="en-GB" sz="1200" dirty="0" smtClean="0"/>
              <a:t>Moving eth_client1 to namespace 6667</a:t>
            </a:r>
          </a:p>
          <a:p>
            <a:r>
              <a:rPr lang="en-GB" sz="1200" dirty="0" smtClean="0"/>
              <a:t>	Success</a:t>
            </a:r>
          </a:p>
          <a:p>
            <a:r>
              <a:rPr lang="en-GB" sz="1200" dirty="0" smtClean="0"/>
              <a:t>Admin up </a:t>
            </a:r>
            <a:r>
              <a:rPr lang="en-GB" sz="1200" dirty="0" err="1" smtClean="0"/>
              <a:t>veth</a:t>
            </a:r>
            <a:r>
              <a:rPr lang="en-GB" sz="1200" dirty="0" smtClean="0"/>
              <a:t> pair for link l_host11</a:t>
            </a:r>
          </a:p>
          <a:p>
            <a:r>
              <a:rPr lang="en-GB" sz="1200" dirty="0" smtClean="0"/>
              <a:t>	Success</a:t>
            </a:r>
          </a:p>
          <a:p>
            <a:r>
              <a:rPr lang="en-GB" sz="1200" dirty="0" smtClean="0"/>
              <a:t>Create </a:t>
            </a:r>
            <a:r>
              <a:rPr lang="en-GB" sz="1200" dirty="0" err="1" smtClean="0"/>
              <a:t>veth</a:t>
            </a:r>
            <a:r>
              <a:rPr lang="en-GB" sz="1200" dirty="0" smtClean="0"/>
              <a:t> pair for link host12</a:t>
            </a:r>
          </a:p>
          <a:p>
            <a:r>
              <a:rPr lang="en-GB" sz="1200" dirty="0" smtClean="0"/>
              <a:t>	Success</a:t>
            </a:r>
          </a:p>
          <a:p>
            <a:r>
              <a:rPr lang="en-GB" sz="1200" dirty="0" smtClean="0"/>
              <a:t>Admin up </a:t>
            </a:r>
            <a:r>
              <a:rPr lang="en-GB" sz="1200" dirty="0" err="1" smtClean="0"/>
              <a:t>veth</a:t>
            </a:r>
            <a:r>
              <a:rPr lang="en-GB" sz="1200" dirty="0" smtClean="0"/>
              <a:t> pair for link h_host12</a:t>
            </a:r>
          </a:p>
          <a:p>
            <a:r>
              <a:rPr lang="en-GB" sz="1200" dirty="0" smtClean="0"/>
              <a:t>	Success</a:t>
            </a:r>
          </a:p>
          <a:p>
            <a:r>
              <a:rPr lang="en-GB" sz="1200" dirty="0" smtClean="0"/>
              <a:t>Moving eth_client1 to namespace 6667</a:t>
            </a:r>
          </a:p>
          <a:p>
            <a:r>
              <a:rPr lang="en-GB" sz="1200" dirty="0" smtClean="0"/>
              <a:t>	Success</a:t>
            </a:r>
          </a:p>
          <a:p>
            <a:r>
              <a:rPr lang="en-GB" sz="1200" dirty="0" smtClean="0"/>
              <a:t>Admin up </a:t>
            </a:r>
            <a:r>
              <a:rPr lang="en-GB" sz="1200" dirty="0" err="1" smtClean="0"/>
              <a:t>veth</a:t>
            </a:r>
            <a:r>
              <a:rPr lang="en-GB" sz="1200" dirty="0" smtClean="0"/>
              <a:t> pair for link l_host12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4727275" y="478160"/>
            <a:ext cx="631453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comment { c:host-l_c1 connection to b:host-l_b2 }</a:t>
            </a:r>
          </a:p>
          <a:p>
            <a:r>
              <a:rPr lang="en-GB" sz="1100" dirty="0" smtClean="0"/>
              <a:t>create host-interface name l_c1</a:t>
            </a:r>
          </a:p>
          <a:p>
            <a:r>
              <a:rPr lang="en-GB" sz="1100" dirty="0" smtClean="0"/>
              <a:t>set interface </a:t>
            </a:r>
            <a:r>
              <a:rPr lang="en-GB" sz="1100" dirty="0" err="1" smtClean="0"/>
              <a:t>ip</a:t>
            </a:r>
            <a:r>
              <a:rPr lang="en-GB" sz="1100" dirty="0" smtClean="0"/>
              <a:t> address host-l_c1 db02::2/64</a:t>
            </a:r>
          </a:p>
          <a:p>
            <a:r>
              <a:rPr lang="en-GB" sz="1100" dirty="0" smtClean="0"/>
              <a:t>set interface state host-l_c1 up</a:t>
            </a:r>
          </a:p>
          <a:p>
            <a:endParaRPr lang="en-GB" sz="1100" dirty="0" smtClean="0"/>
          </a:p>
          <a:p>
            <a:r>
              <a:rPr lang="en-GB" sz="1100" dirty="0" smtClean="0"/>
              <a:t>comment { c:host-l_c2 connection to host2:host-l_host21 }</a:t>
            </a:r>
          </a:p>
          <a:p>
            <a:r>
              <a:rPr lang="en-GB" sz="1100" dirty="0" smtClean="0"/>
              <a:t>create host-interface name l_c2</a:t>
            </a:r>
          </a:p>
          <a:p>
            <a:r>
              <a:rPr lang="en-GB" sz="1100" dirty="0" smtClean="0"/>
              <a:t>set interface </a:t>
            </a:r>
            <a:r>
              <a:rPr lang="en-GB" sz="1100" dirty="0" err="1" smtClean="0"/>
              <a:t>ip</a:t>
            </a:r>
            <a:r>
              <a:rPr lang="en-GB" sz="1100" dirty="0" smtClean="0"/>
              <a:t> address host-l_c2 db03::1/64</a:t>
            </a:r>
          </a:p>
          <a:p>
            <a:r>
              <a:rPr lang="en-GB" sz="1100" dirty="0" smtClean="0"/>
              <a:t>set interface state host-l_c2 up</a:t>
            </a:r>
          </a:p>
          <a:p>
            <a:endParaRPr lang="en-GB" sz="1100" dirty="0" smtClean="0"/>
          </a:p>
          <a:p>
            <a:r>
              <a:rPr lang="en-GB" sz="1100" dirty="0" err="1" smtClean="0"/>
              <a:t>ip</a:t>
            </a:r>
            <a:r>
              <a:rPr lang="en-GB" sz="1100" dirty="0" smtClean="0"/>
              <a:t> route add db00::0/64 via db02::1 host-l_c1</a:t>
            </a:r>
          </a:p>
          <a:p>
            <a:r>
              <a:rPr lang="en-GB" sz="1100" dirty="0" err="1" smtClean="0"/>
              <a:t>ip</a:t>
            </a:r>
            <a:r>
              <a:rPr lang="en-GB" sz="1100" dirty="0" smtClean="0"/>
              <a:t> route add db01::0/64 via db02::1 host-l_c1</a:t>
            </a:r>
          </a:p>
          <a:p>
            <a:endParaRPr lang="en-GB" sz="1100" dirty="0" smtClean="0"/>
          </a:p>
          <a:p>
            <a:endParaRPr lang="en-GB" sz="1100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81054" y="3265349"/>
            <a:ext cx="30461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host1_a h_host11 h_a1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+mj-lt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_S1 h_a2 h_S</a:t>
            </a:r>
            <a:r>
              <a:rPr lang="en-US" altLang="en-US" sz="1200" dirty="0" smtClean="0">
                <a:latin typeface="+mj-lt"/>
              </a:rPr>
              <a:t>11</a:t>
            </a:r>
            <a:br>
              <a:rPr lang="en-US" altLang="en-US" sz="1200" dirty="0" smtClean="0">
                <a:latin typeface="+mj-lt"/>
              </a:rPr>
            </a:br>
            <a:r>
              <a:rPr lang="en-US" altLang="en-US" sz="1200" dirty="0" smtClean="0">
                <a:latin typeface="+mj-lt"/>
              </a:rPr>
              <a:t>S1_b h_S12 h_b1</a:t>
            </a:r>
            <a:br>
              <a:rPr lang="en-US" altLang="en-US" sz="1200" dirty="0" smtClean="0">
                <a:latin typeface="+mj-lt"/>
              </a:rPr>
            </a:br>
            <a:r>
              <a:rPr lang="en-US" altLang="en-US" sz="1200" dirty="0" smtClean="0">
                <a:latin typeface="+mj-lt"/>
              </a:rPr>
              <a:t>b_S2 h_b2 h_S21</a:t>
            </a:r>
            <a:br>
              <a:rPr lang="en-US" altLang="en-US" sz="1200" dirty="0" smtClean="0">
                <a:latin typeface="+mj-lt"/>
              </a:rPr>
            </a:br>
            <a:r>
              <a:rPr lang="en-US" altLang="en-US" sz="1200" dirty="0" smtClean="0">
                <a:latin typeface="+mj-lt"/>
              </a:rPr>
              <a:t>S2_c h_S22 h_c1</a:t>
            </a:r>
            <a:br>
              <a:rPr lang="en-US" altLang="en-US" sz="1200" dirty="0" smtClean="0">
                <a:latin typeface="+mj-lt"/>
              </a:rPr>
            </a:br>
            <a:r>
              <a:rPr lang="en-US" altLang="en-US" sz="1200" dirty="0" smtClean="0">
                <a:latin typeface="+mj-lt"/>
              </a:rPr>
              <a:t>c_host2 h_c2 h_host21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6383" y="4984290"/>
            <a:ext cx="302730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ip</a:t>
            </a:r>
            <a:r>
              <a:rPr lang="en-GB" sz="1200" dirty="0" smtClean="0"/>
              <a:t> route add db02::0/64 via db01::2 host-l_a2</a:t>
            </a:r>
          </a:p>
          <a:p>
            <a:r>
              <a:rPr lang="en-GB" sz="1200" dirty="0" err="1" smtClean="0"/>
              <a:t>ip</a:t>
            </a:r>
            <a:r>
              <a:rPr lang="en-GB" sz="1200" dirty="0" smtClean="0"/>
              <a:t> route add db03::0/64 via db01::2 host-l_a2</a:t>
            </a:r>
          </a:p>
          <a:p>
            <a:endParaRPr lang="en-US" sz="1200" dirty="0" smtClean="0"/>
          </a:p>
          <a:p>
            <a:r>
              <a:rPr lang="en-GB" sz="1200" dirty="0" err="1" smtClean="0"/>
              <a:t>ip</a:t>
            </a:r>
            <a:r>
              <a:rPr lang="en-GB" sz="1200" dirty="0" smtClean="0"/>
              <a:t> route add db00::0/64 via db01::1 host-l_b1</a:t>
            </a:r>
          </a:p>
          <a:p>
            <a:r>
              <a:rPr lang="en-GB" sz="1200" dirty="0" err="1" smtClean="0"/>
              <a:t>ip</a:t>
            </a:r>
            <a:r>
              <a:rPr lang="en-GB" sz="1200" dirty="0" smtClean="0"/>
              <a:t> route add db03::0/64 via db02::2 host-l_b2</a:t>
            </a:r>
          </a:p>
          <a:p>
            <a:endParaRPr lang="en-GB" sz="1200" dirty="0" smtClean="0"/>
          </a:p>
          <a:p>
            <a:r>
              <a:rPr lang="en-GB" sz="1200" dirty="0" err="1" smtClean="0"/>
              <a:t>ip</a:t>
            </a:r>
            <a:r>
              <a:rPr lang="en-GB" sz="1200" dirty="0" smtClean="0"/>
              <a:t> route add db00::0/64 via db02::1 host-l_c1</a:t>
            </a:r>
          </a:p>
          <a:p>
            <a:r>
              <a:rPr lang="en-GB" sz="1200" dirty="0" err="1" smtClean="0"/>
              <a:t>ip</a:t>
            </a:r>
            <a:r>
              <a:rPr lang="en-GB" sz="1200" dirty="0" smtClean="0"/>
              <a:t> route add db01::0/64 via db02::1 host-l_c1</a:t>
            </a:r>
          </a:p>
          <a:p>
            <a:endParaRPr lang="en-GB" sz="1200" dirty="0" smtClean="0"/>
          </a:p>
          <a:p>
            <a:endParaRPr lang="en-GB" sz="1200" dirty="0" smtClean="0"/>
          </a:p>
          <a:p>
            <a:endParaRPr lang="en-GB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73" y="2882418"/>
            <a:ext cx="6074876" cy="186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1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231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Dogra (addogra)</dc:creator>
  <cp:lastModifiedBy>Aditya Dogra (addogra)</cp:lastModifiedBy>
  <cp:revision>11</cp:revision>
  <dcterms:created xsi:type="dcterms:W3CDTF">2017-10-26T11:39:48Z</dcterms:created>
  <dcterms:modified xsi:type="dcterms:W3CDTF">2017-10-26T13:45:58Z</dcterms:modified>
</cp:coreProperties>
</file>