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>
      <p:cViewPr varScale="1">
        <p:scale>
          <a:sx n="73" d="100"/>
          <a:sy n="73" d="100"/>
        </p:scale>
        <p:origin x="82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E80F-FB0A-465B-9D31-624FF5826F1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7554-C57D-4463-96CF-F8A630BA6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0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E80F-FB0A-465B-9D31-624FF5826F1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7554-C57D-4463-96CF-F8A630BA6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2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E80F-FB0A-465B-9D31-624FF5826F1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7554-C57D-4463-96CF-F8A630BA6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5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E80F-FB0A-465B-9D31-624FF5826F1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7554-C57D-4463-96CF-F8A630BA6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0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E80F-FB0A-465B-9D31-624FF5826F1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7554-C57D-4463-96CF-F8A630BA6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8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E80F-FB0A-465B-9D31-624FF5826F1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7554-C57D-4463-96CF-F8A630BA6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6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E80F-FB0A-465B-9D31-624FF5826F1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7554-C57D-4463-96CF-F8A630BA6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1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E80F-FB0A-465B-9D31-624FF5826F1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7554-C57D-4463-96CF-F8A630BA6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E80F-FB0A-465B-9D31-624FF5826F1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7554-C57D-4463-96CF-F8A630BA6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8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E80F-FB0A-465B-9D31-624FF5826F1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7554-C57D-4463-96CF-F8A630BA6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0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E80F-FB0A-465B-9D31-624FF5826F1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7554-C57D-4463-96CF-F8A630BA6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CE80F-FB0A-465B-9D31-624FF5826F1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C7554-C57D-4463-96CF-F8A630BA6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8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084642" y="0"/>
            <a:ext cx="4087897" cy="6752058"/>
            <a:chOff x="7551538" y="6089"/>
            <a:chExt cx="4087897" cy="6752058"/>
          </a:xfrm>
        </p:grpSpPr>
        <p:sp>
          <p:nvSpPr>
            <p:cNvPr id="2" name="Rectangle 1"/>
            <p:cNvSpPr/>
            <p:nvPr/>
          </p:nvSpPr>
          <p:spPr>
            <a:xfrm>
              <a:off x="7649449" y="604389"/>
              <a:ext cx="3110918" cy="111573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Custom Panel</a:t>
              </a:r>
            </a:p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(In-Room </a:t>
              </a:r>
              <a:r>
                <a:rPr lang="fr-FR" dirty="0" err="1" smtClean="0">
                  <a:solidFill>
                    <a:schemeClr val="tx1"/>
                  </a:solidFill>
                </a:rPr>
                <a:t>Controls</a:t>
              </a:r>
              <a:r>
                <a:rPr lang="fr-FR" dirty="0" smtClean="0">
                  <a:solidFill>
                    <a:schemeClr val="tx1"/>
                  </a:solidFill>
                </a:rPr>
                <a:t> = widgets)</a:t>
              </a: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7649449" y="2995444"/>
              <a:ext cx="3110918" cy="124022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mtClean="0"/>
                <a:t>Controller</a:t>
              </a:r>
            </a:p>
            <a:p>
              <a:pPr algn="ctr"/>
              <a:r>
                <a:rPr lang="fr-FR" smtClean="0"/>
                <a:t>(Node.js script, Macro external system…)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7551538" y="5665071"/>
              <a:ext cx="3208829" cy="10930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mtClean="0"/>
                <a:t>Device’s State</a:t>
              </a:r>
            </a:p>
            <a:p>
              <a:pPr algn="ctr"/>
              <a:r>
                <a:rPr lang="fr-FR" smtClean="0"/>
                <a:t>(status, configuration)</a:t>
              </a:r>
              <a:endParaRPr lang="en-US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9455567" y="1848117"/>
              <a:ext cx="0" cy="9774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9436203" y="4452811"/>
              <a:ext cx="5255" cy="9774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455567" y="4401433"/>
              <a:ext cx="2183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1. Read configuration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10294" y="5073833"/>
              <a:ext cx="15349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i="1" dirty="0" err="1"/>
                <a:t>x</a:t>
              </a:r>
              <a:r>
                <a:rPr lang="fr-FR" sz="1600" i="1" dirty="0" err="1" smtClean="0"/>
                <a:t>api.config.get</a:t>
              </a:r>
              <a:r>
                <a:rPr lang="fr-FR" sz="1600" i="1" dirty="0" smtClean="0"/>
                <a:t>()</a:t>
              </a:r>
              <a:endParaRPr lang="en-US" sz="1600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60679" y="2548617"/>
              <a:ext cx="1922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2. Update Widgets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551538" y="1752073"/>
              <a:ext cx="189891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 err="1" smtClean="0"/>
                <a:t>xapi.command</a:t>
              </a:r>
              <a:r>
                <a:rPr lang="en-US" sz="1600" i="1" dirty="0" smtClean="0"/>
                <a:t/>
              </a:r>
              <a:br>
                <a:rPr lang="en-US" sz="1600" i="1" dirty="0" smtClean="0"/>
              </a:br>
              <a:r>
                <a:rPr lang="en-US" sz="1600" i="1" dirty="0" smtClean="0"/>
                <a:t>(</a:t>
              </a:r>
              <a:r>
                <a:rPr lang="en-US" sz="1600" i="1" dirty="0" smtClean="0"/>
                <a:t>' </a:t>
              </a:r>
              <a:r>
                <a:rPr lang="en-US" sz="1600" i="1" dirty="0" smtClean="0"/>
                <a:t>…Widget </a:t>
              </a:r>
              <a:r>
                <a:rPr lang="en-US" sz="1600" i="1" dirty="0" err="1"/>
                <a:t>SetValue</a:t>
              </a:r>
              <a:r>
                <a:rPr lang="en-US" sz="1600" i="1" dirty="0"/>
                <a:t>'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76022" y="6089"/>
              <a:ext cx="1359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u="sng" dirty="0" smtClean="0"/>
                <a:t>At </a:t>
              </a:r>
              <a:r>
                <a:rPr lang="fr-FR" sz="2400" u="sng" dirty="0" err="1" smtClean="0"/>
                <a:t>launch</a:t>
              </a:r>
              <a:endParaRPr lang="en-US" sz="2400" u="sng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722343" y="0"/>
            <a:ext cx="4114671" cy="6728410"/>
            <a:chOff x="2046757" y="29736"/>
            <a:chExt cx="4114671" cy="6728410"/>
          </a:xfrm>
        </p:grpSpPr>
        <p:sp>
          <p:nvSpPr>
            <p:cNvPr id="14" name="Rectangle 13"/>
            <p:cNvSpPr/>
            <p:nvPr/>
          </p:nvSpPr>
          <p:spPr>
            <a:xfrm>
              <a:off x="2683456" y="604388"/>
              <a:ext cx="3110918" cy="111573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Custom Panel</a:t>
              </a:r>
            </a:p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(In-Room </a:t>
              </a:r>
              <a:r>
                <a:rPr lang="fr-FR" dirty="0" err="1" smtClean="0">
                  <a:solidFill>
                    <a:schemeClr val="tx1"/>
                  </a:solidFill>
                </a:rPr>
                <a:t>Controls</a:t>
              </a:r>
              <a:r>
                <a:rPr lang="fr-FR" dirty="0" smtClean="0">
                  <a:solidFill>
                    <a:schemeClr val="tx1"/>
                  </a:solidFill>
                </a:rPr>
                <a:t> = widgets)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683456" y="2995443"/>
              <a:ext cx="3110918" cy="124022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mtClean="0"/>
                <a:t>Controller</a:t>
              </a:r>
            </a:p>
            <a:p>
              <a:pPr algn="ctr"/>
              <a:r>
                <a:rPr lang="fr-FR" smtClean="0"/>
                <a:t>(Node.js script, Macro external system…)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85545" y="5665070"/>
              <a:ext cx="3208829" cy="10930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mtClean="0"/>
                <a:t>Device’s State</a:t>
              </a:r>
            </a:p>
            <a:p>
              <a:pPr algn="ctr"/>
              <a:r>
                <a:rPr lang="fr-FR" smtClean="0"/>
                <a:t>(status, configuration)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3972910" y="1866016"/>
              <a:ext cx="0" cy="977462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346028" y="1866016"/>
              <a:ext cx="5255" cy="9774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335518" y="4407793"/>
              <a:ext cx="5255" cy="10224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972910" y="4430302"/>
              <a:ext cx="0" cy="977462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316401" y="29736"/>
              <a:ext cx="38450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u="sng" dirty="0" smtClean="0"/>
                <a:t>Bi-</a:t>
              </a:r>
              <a:r>
                <a:rPr lang="fr-FR" sz="2400" u="sng" dirty="0" err="1" smtClean="0"/>
                <a:t>directional</a:t>
              </a:r>
              <a:r>
                <a:rPr lang="fr-FR" sz="2400" u="sng" dirty="0" smtClean="0"/>
                <a:t> </a:t>
              </a:r>
              <a:r>
                <a:rPr lang="fr-FR" sz="2400" u="sng" dirty="0" err="1" smtClean="0"/>
                <a:t>Reflecting</a:t>
              </a:r>
              <a:r>
                <a:rPr lang="fr-FR" sz="2400" u="sng" dirty="0" smtClean="0"/>
                <a:t> Loop</a:t>
              </a:r>
              <a:endParaRPr lang="en-US" sz="2400" u="sng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75845" y="4401433"/>
              <a:ext cx="14750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i="1" dirty="0" err="1" smtClean="0">
                  <a:solidFill>
                    <a:schemeClr val="accent6">
                      <a:lumMod val="75000"/>
                    </a:schemeClr>
                  </a:solidFill>
                </a:rPr>
                <a:t>xapi.config.on</a:t>
              </a:r>
              <a:r>
                <a:rPr lang="fr-FR" sz="1600" i="1" dirty="0" smtClean="0">
                  <a:solidFill>
                    <a:schemeClr val="accent6">
                      <a:lumMod val="75000"/>
                    </a:schemeClr>
                  </a:solidFill>
                </a:rPr>
                <a:t>()</a:t>
              </a:r>
              <a:endParaRPr lang="en-US" sz="16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14490" y="5160746"/>
              <a:ext cx="15092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i="1" dirty="0" err="1" smtClean="0">
                  <a:solidFill>
                    <a:srgbClr val="FF0000"/>
                  </a:solidFill>
                </a:rPr>
                <a:t>xapi.config.set</a:t>
              </a:r>
              <a:r>
                <a:rPr lang="fr-FR" sz="1600" i="1" dirty="0" smtClean="0">
                  <a:solidFill>
                    <a:srgbClr val="FF0000"/>
                  </a:solidFill>
                </a:rPr>
                <a:t>()</a:t>
              </a:r>
              <a:endParaRPr lang="en-US" sz="1600" i="1" dirty="0">
                <a:solidFill>
                  <a:srgbClr val="FF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6757" y="1866016"/>
              <a:ext cx="189891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 err="1" smtClean="0">
                  <a:solidFill>
                    <a:schemeClr val="accent6">
                      <a:lumMod val="75000"/>
                    </a:schemeClr>
                  </a:solidFill>
                </a:rPr>
                <a:t>xapi.command</a:t>
              </a:r>
              <a:r>
                <a:rPr lang="en-US" sz="1600" i="1" dirty="0" smtClean="0">
                  <a:solidFill>
                    <a:schemeClr val="accent6">
                      <a:lumMod val="75000"/>
                    </a:schemeClr>
                  </a:solidFill>
                </a:rPr>
                <a:t/>
              </a:r>
              <a:br>
                <a:rPr lang="en-US" sz="1600" i="1" dirty="0" smtClean="0">
                  <a:solidFill>
                    <a:schemeClr val="accent6">
                      <a:lumMod val="75000"/>
                    </a:schemeClr>
                  </a:solidFill>
                </a:rPr>
              </a:br>
              <a:r>
                <a:rPr lang="en-US" sz="1600" i="1" dirty="0" smtClean="0">
                  <a:solidFill>
                    <a:schemeClr val="accent6">
                      <a:lumMod val="75000"/>
                    </a:schemeClr>
                  </a:solidFill>
                </a:rPr>
                <a:t>(' …Widget </a:t>
              </a:r>
              <a:r>
                <a:rPr lang="en-US" sz="1600" i="1" dirty="0" err="1" smtClean="0">
                  <a:solidFill>
                    <a:schemeClr val="accent6">
                      <a:lumMod val="75000"/>
                    </a:schemeClr>
                  </a:solidFill>
                </a:rPr>
                <a:t>SetValue</a:t>
              </a:r>
              <a:r>
                <a:rPr lang="en-US" sz="1600" i="1" dirty="0" smtClean="0">
                  <a:solidFill>
                    <a:schemeClr val="accent6">
                      <a:lumMod val="75000"/>
                    </a:schemeClr>
                  </a:solidFill>
                </a:rPr>
                <a:t>'</a:t>
              </a:r>
              <a:endParaRPr lang="en-US" sz="16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39238" y="2354747"/>
              <a:ext cx="17160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i="1" dirty="0" err="1" smtClean="0">
                  <a:solidFill>
                    <a:srgbClr val="FF0000"/>
                  </a:solidFill>
                </a:rPr>
                <a:t>xapi.event.on</a:t>
              </a:r>
              <a:r>
                <a:rPr lang="fr-FR" sz="1600" i="1" dirty="0" smtClean="0">
                  <a:solidFill>
                    <a:srgbClr val="FF0000"/>
                  </a:solidFill>
                </a:rPr>
                <a:t/>
              </a:r>
              <a:br>
                <a:rPr lang="fr-FR" sz="1600" i="1" dirty="0" smtClean="0">
                  <a:solidFill>
                    <a:srgbClr val="FF0000"/>
                  </a:solidFill>
                </a:rPr>
              </a:br>
              <a:r>
                <a:rPr lang="fr-FR" sz="1600" i="1" dirty="0" smtClean="0">
                  <a:solidFill>
                    <a:srgbClr val="FF0000"/>
                  </a:solidFill>
                </a:rPr>
                <a:t>(‘… Widget Action’</a:t>
              </a:r>
              <a:endParaRPr lang="en-US" sz="1600" i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7340703" y="147145"/>
            <a:ext cx="0" cy="658126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0"/>
            <a:ext cx="11722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7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0"/>
            <a:ext cx="117221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5" y="0"/>
            <a:ext cx="11722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3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6142</TotalTime>
  <Words>70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Cisco Systems,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Sfartz (stsfartz)</dc:creator>
  <cp:lastModifiedBy>Steve Sfartz (stsfartz)</cp:lastModifiedBy>
  <cp:revision>6</cp:revision>
  <dcterms:created xsi:type="dcterms:W3CDTF">2018-04-27T08:23:02Z</dcterms:created>
  <dcterms:modified xsi:type="dcterms:W3CDTF">2018-05-01T14:46:01Z</dcterms:modified>
</cp:coreProperties>
</file>