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3" r:id="rId2"/>
    <p:sldMasterId id="2147483731" r:id="rId3"/>
    <p:sldMasterId id="2147483736" r:id="rId4"/>
    <p:sldMasterId id="2147483750" r:id="rId5"/>
  </p:sldMasterIdLst>
  <p:notesMasterIdLst>
    <p:notesMasterId r:id="rId12"/>
  </p:notesMasterIdLst>
  <p:sldIdLst>
    <p:sldId id="568" r:id="rId6"/>
    <p:sldId id="569" r:id="rId7"/>
    <p:sldId id="559" r:id="rId8"/>
    <p:sldId id="561" r:id="rId9"/>
    <p:sldId id="564" r:id="rId10"/>
    <p:sldId id="562" r:id="rId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CD3"/>
    <a:srgbClr val="FFF5EA"/>
    <a:srgbClr val="FFECEA"/>
    <a:srgbClr val="FFCC67"/>
    <a:srgbClr val="F40000"/>
    <a:srgbClr val="476D1D"/>
    <a:srgbClr val="A30021"/>
    <a:srgbClr val="700000"/>
    <a:srgbClr val="7C9B3F"/>
    <a:srgbClr val="A9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85935" autoAdjust="0"/>
  </p:normalViewPr>
  <p:slideViewPr>
    <p:cSldViewPr snapToGrid="0">
      <p:cViewPr>
        <p:scale>
          <a:sx n="75" d="100"/>
          <a:sy n="75" d="100"/>
        </p:scale>
        <p:origin x="-52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1" d="100"/>
          <a:sy n="51" d="100"/>
        </p:scale>
        <p:origin x="-29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E829382-85ED-4870-865D-A517617F5554}" type="datetimeFigureOut">
              <a:rPr lang="zh-CN" altLang="en-US"/>
              <a:pPr>
                <a:defRPr/>
              </a:pPr>
              <a:t>2015/4/24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95BC097-3F84-4C86-94A7-530C389B6FE0}" type="slidenum">
              <a:rPr lang="zh-CN" altLang="en-US"/>
              <a:pPr/>
              <a:t>‹#›</a:t>
            </a:fld>
            <a:endParaRPr lang="zh-CN" altLang="en-US"/>
          </a:p>
        </p:txBody>
      </p:sp>
    </p:spTree>
    <p:extLst>
      <p:ext uri="{BB962C8B-B14F-4D97-AF65-F5344CB8AC3E}">
        <p14:creationId xmlns:p14="http://schemas.microsoft.com/office/powerpoint/2010/main" val="2530178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宋体" charset="-122"/>
              </a:defRPr>
            </a:lvl1pPr>
            <a:lvl2pPr marL="742950" indent="-285750">
              <a:defRPr>
                <a:solidFill>
                  <a:schemeClr val="tx1"/>
                </a:solidFill>
                <a:latin typeface="Century Gothic" pitchFamily="34" charset="0"/>
                <a:ea typeface="宋体" charset="-122"/>
              </a:defRPr>
            </a:lvl2pPr>
            <a:lvl3pPr marL="1143000" indent="-228600">
              <a:defRPr>
                <a:solidFill>
                  <a:schemeClr val="tx1"/>
                </a:solidFill>
                <a:latin typeface="Century Gothic" pitchFamily="34" charset="0"/>
                <a:ea typeface="宋体" charset="-122"/>
              </a:defRPr>
            </a:lvl3pPr>
            <a:lvl4pPr marL="1600200" indent="-228600">
              <a:defRPr>
                <a:solidFill>
                  <a:schemeClr val="tx1"/>
                </a:solidFill>
                <a:latin typeface="Century Gothic" pitchFamily="34" charset="0"/>
                <a:ea typeface="宋体" charset="-122"/>
              </a:defRPr>
            </a:lvl4pPr>
            <a:lvl5pPr marL="2057400" indent="-228600">
              <a:defRPr>
                <a:solidFill>
                  <a:schemeClr val="tx1"/>
                </a:solidFill>
                <a:latin typeface="Century Gothic" pitchFamily="34" charset="0"/>
                <a:ea typeface="宋体" charset="-122"/>
              </a:defRPr>
            </a:lvl5pPr>
            <a:lvl6pPr marL="2514600" indent="-228600" eaLnBrk="0" fontAlgn="base" hangingPunct="0">
              <a:spcBef>
                <a:spcPct val="0"/>
              </a:spcBef>
              <a:spcAft>
                <a:spcPct val="0"/>
              </a:spcAft>
              <a:defRPr>
                <a:solidFill>
                  <a:schemeClr val="tx1"/>
                </a:solidFill>
                <a:latin typeface="Century Gothic" pitchFamily="34" charset="0"/>
                <a:ea typeface="宋体" charset="-122"/>
              </a:defRPr>
            </a:lvl6pPr>
            <a:lvl7pPr marL="2971800" indent="-228600" eaLnBrk="0" fontAlgn="base" hangingPunct="0">
              <a:spcBef>
                <a:spcPct val="0"/>
              </a:spcBef>
              <a:spcAft>
                <a:spcPct val="0"/>
              </a:spcAft>
              <a:defRPr>
                <a:solidFill>
                  <a:schemeClr val="tx1"/>
                </a:solidFill>
                <a:latin typeface="Century Gothic" pitchFamily="34" charset="0"/>
                <a:ea typeface="宋体" charset="-122"/>
              </a:defRPr>
            </a:lvl7pPr>
            <a:lvl8pPr marL="3429000" indent="-228600" eaLnBrk="0" fontAlgn="base" hangingPunct="0">
              <a:spcBef>
                <a:spcPct val="0"/>
              </a:spcBef>
              <a:spcAft>
                <a:spcPct val="0"/>
              </a:spcAft>
              <a:defRPr>
                <a:solidFill>
                  <a:schemeClr val="tx1"/>
                </a:solidFill>
                <a:latin typeface="Century Gothic" pitchFamily="34" charset="0"/>
                <a:ea typeface="宋体" charset="-122"/>
              </a:defRPr>
            </a:lvl8pPr>
            <a:lvl9pPr marL="3886200" indent="-228600" eaLnBrk="0" fontAlgn="base" hangingPunct="0">
              <a:spcBef>
                <a:spcPct val="0"/>
              </a:spcBef>
              <a:spcAft>
                <a:spcPct val="0"/>
              </a:spcAft>
              <a:defRPr>
                <a:solidFill>
                  <a:schemeClr val="tx1"/>
                </a:solidFill>
                <a:latin typeface="Century Gothic" pitchFamily="34" charset="0"/>
                <a:ea typeface="宋体" charset="-122"/>
              </a:defRPr>
            </a:lvl9pPr>
          </a:lstStyle>
          <a:p>
            <a:fld id="{99CCAC4C-BE41-46CD-AB4D-C88C4F80DAC4}" type="slidenum">
              <a:rPr lang="zh-CN" altLang="en-US">
                <a:latin typeface="Calibri" pitchFamily="34" charset="0"/>
              </a:rPr>
              <a:pPr/>
              <a:t>1</a:t>
            </a:fld>
            <a:endParaRPr lang="zh-CN"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宋体" charset="-122"/>
              </a:defRPr>
            </a:lvl1pPr>
            <a:lvl2pPr marL="742950" indent="-285750">
              <a:defRPr>
                <a:solidFill>
                  <a:schemeClr val="tx1"/>
                </a:solidFill>
                <a:latin typeface="Century Gothic" pitchFamily="34" charset="0"/>
                <a:ea typeface="宋体" charset="-122"/>
              </a:defRPr>
            </a:lvl2pPr>
            <a:lvl3pPr marL="1143000" indent="-228600">
              <a:defRPr>
                <a:solidFill>
                  <a:schemeClr val="tx1"/>
                </a:solidFill>
                <a:latin typeface="Century Gothic" pitchFamily="34" charset="0"/>
                <a:ea typeface="宋体" charset="-122"/>
              </a:defRPr>
            </a:lvl3pPr>
            <a:lvl4pPr marL="1600200" indent="-228600">
              <a:defRPr>
                <a:solidFill>
                  <a:schemeClr val="tx1"/>
                </a:solidFill>
                <a:latin typeface="Century Gothic" pitchFamily="34" charset="0"/>
                <a:ea typeface="宋体" charset="-122"/>
              </a:defRPr>
            </a:lvl4pPr>
            <a:lvl5pPr marL="2057400" indent="-228600">
              <a:defRPr>
                <a:solidFill>
                  <a:schemeClr val="tx1"/>
                </a:solidFill>
                <a:latin typeface="Century Gothic" pitchFamily="34" charset="0"/>
                <a:ea typeface="宋体" charset="-122"/>
              </a:defRPr>
            </a:lvl5pPr>
            <a:lvl6pPr marL="2514600" indent="-228600" eaLnBrk="0" fontAlgn="base" hangingPunct="0">
              <a:spcBef>
                <a:spcPct val="0"/>
              </a:spcBef>
              <a:spcAft>
                <a:spcPct val="0"/>
              </a:spcAft>
              <a:defRPr>
                <a:solidFill>
                  <a:schemeClr val="tx1"/>
                </a:solidFill>
                <a:latin typeface="Century Gothic" pitchFamily="34" charset="0"/>
                <a:ea typeface="宋体" charset="-122"/>
              </a:defRPr>
            </a:lvl6pPr>
            <a:lvl7pPr marL="2971800" indent="-228600" eaLnBrk="0" fontAlgn="base" hangingPunct="0">
              <a:spcBef>
                <a:spcPct val="0"/>
              </a:spcBef>
              <a:spcAft>
                <a:spcPct val="0"/>
              </a:spcAft>
              <a:defRPr>
                <a:solidFill>
                  <a:schemeClr val="tx1"/>
                </a:solidFill>
                <a:latin typeface="Century Gothic" pitchFamily="34" charset="0"/>
                <a:ea typeface="宋体" charset="-122"/>
              </a:defRPr>
            </a:lvl7pPr>
            <a:lvl8pPr marL="3429000" indent="-228600" eaLnBrk="0" fontAlgn="base" hangingPunct="0">
              <a:spcBef>
                <a:spcPct val="0"/>
              </a:spcBef>
              <a:spcAft>
                <a:spcPct val="0"/>
              </a:spcAft>
              <a:defRPr>
                <a:solidFill>
                  <a:schemeClr val="tx1"/>
                </a:solidFill>
                <a:latin typeface="Century Gothic" pitchFamily="34" charset="0"/>
                <a:ea typeface="宋体" charset="-122"/>
              </a:defRPr>
            </a:lvl8pPr>
            <a:lvl9pPr marL="3886200" indent="-228600" eaLnBrk="0" fontAlgn="base" hangingPunct="0">
              <a:spcBef>
                <a:spcPct val="0"/>
              </a:spcBef>
              <a:spcAft>
                <a:spcPct val="0"/>
              </a:spcAft>
              <a:defRPr>
                <a:solidFill>
                  <a:schemeClr val="tx1"/>
                </a:solidFill>
                <a:latin typeface="Century Gothic" pitchFamily="34" charset="0"/>
                <a:ea typeface="宋体" charset="-122"/>
              </a:defRPr>
            </a:lvl9pPr>
          </a:lstStyle>
          <a:p>
            <a:fld id="{DFA4EF9B-5961-4C98-94F1-7CF4BB9EBC02}" type="slidenum">
              <a:rPr lang="zh-CN" altLang="en-US">
                <a:solidFill>
                  <a:srgbClr val="000000"/>
                </a:solidFill>
                <a:latin typeface="Calibri" pitchFamily="34" charset="0"/>
              </a:rPr>
              <a:pPr/>
              <a:t>2</a:t>
            </a:fld>
            <a:endParaRPr lang="zh-CN" altLang="en-US">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85268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00125"/>
            <a:ext cx="5425017" cy="538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37818" y="1000125"/>
            <a:ext cx="5427133" cy="538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C24229B9-B49C-4B26-B349-0534E3DD87BD}" type="slidenum">
              <a:rPr lang="zh-CN" altLang="en-US"/>
              <a:pPr/>
              <a:t>‹#›</a:t>
            </a:fld>
            <a:endParaRPr lang="en-US" altLang="zh-CN"/>
          </a:p>
        </p:txBody>
      </p:sp>
    </p:spTree>
    <p:extLst>
      <p:ext uri="{BB962C8B-B14F-4D97-AF65-F5344CB8AC3E}">
        <p14:creationId xmlns:p14="http://schemas.microsoft.com/office/powerpoint/2010/main" val="44020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94B0091D-2956-4A9B-AADE-7306B72BD53D}" type="slidenum">
              <a:rPr lang="zh-CN" altLang="en-US"/>
              <a:pPr/>
              <a:t>‹#›</a:t>
            </a:fld>
            <a:endParaRPr lang="en-US" altLang="zh-CN"/>
          </a:p>
        </p:txBody>
      </p:sp>
    </p:spTree>
    <p:extLst>
      <p:ext uri="{BB962C8B-B14F-4D97-AF65-F5344CB8AC3E}">
        <p14:creationId xmlns:p14="http://schemas.microsoft.com/office/powerpoint/2010/main" val="250877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339" y="332657"/>
            <a:ext cx="9486900" cy="511175"/>
          </a:xfrm>
        </p:spPr>
        <p:txBody>
          <a:bodyPr/>
          <a:lstStyle>
            <a:lvl1pPr algn="l">
              <a:defRPr sz="2400"/>
            </a:lvl1pPr>
          </a:lstStyle>
          <a:p>
            <a:r>
              <a:rPr lang="zh-CN" altLang="en-US" smtClean="0"/>
              <a:t>单击此处编辑母版标题样式</a:t>
            </a:r>
            <a:endParaRPr lang="zh-CN" altLang="en-US"/>
          </a:p>
        </p:txBody>
      </p:sp>
      <p:sp>
        <p:nvSpPr>
          <p:cNvPr id="3" name="灯片编号占位符 5"/>
          <p:cNvSpPr>
            <a:spLocks noGrp="1" noChangeArrowheads="1"/>
          </p:cNvSpPr>
          <p:nvPr>
            <p:ph type="sldNum" sz="quarter" idx="10"/>
          </p:nvPr>
        </p:nvSpPr>
        <p:spPr/>
        <p:txBody>
          <a:bodyPr/>
          <a:lstStyle>
            <a:lvl1pPr>
              <a:defRPr>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5284FBE8-9D17-472A-B8DE-6E3D88390013}" type="slidenum">
              <a:rPr lang="zh-CN" altLang="en-US"/>
              <a:pPr/>
              <a:t>‹#›</a:t>
            </a:fld>
            <a:r>
              <a:rPr lang="en-US" altLang="zh-CN"/>
              <a:t>/32</a:t>
            </a:r>
          </a:p>
        </p:txBody>
      </p:sp>
    </p:spTree>
    <p:extLst>
      <p:ext uri="{BB962C8B-B14F-4D97-AF65-F5344CB8AC3E}">
        <p14:creationId xmlns:p14="http://schemas.microsoft.com/office/powerpoint/2010/main" val="3638684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926FB6FE-80BF-402D-9467-A00DA284814E}" type="slidenum">
              <a:rPr lang="zh-CN" altLang="en-US"/>
              <a:pPr/>
              <a:t>‹#›</a:t>
            </a:fld>
            <a:endParaRPr lang="en-US" altLang="zh-CN"/>
          </a:p>
        </p:txBody>
      </p:sp>
    </p:spTree>
    <p:extLst>
      <p:ext uri="{BB962C8B-B14F-4D97-AF65-F5344CB8AC3E}">
        <p14:creationId xmlns:p14="http://schemas.microsoft.com/office/powerpoint/2010/main" val="51511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E13A63AF-FE85-4C24-B598-4462ED2EDA99}" type="slidenum">
              <a:rPr lang="zh-CN" altLang="en-US"/>
              <a:pPr/>
              <a:t>‹#›</a:t>
            </a:fld>
            <a:endParaRPr lang="en-US" altLang="zh-CN"/>
          </a:p>
        </p:txBody>
      </p:sp>
    </p:spTree>
    <p:extLst>
      <p:ext uri="{BB962C8B-B14F-4D97-AF65-F5344CB8AC3E}">
        <p14:creationId xmlns:p14="http://schemas.microsoft.com/office/powerpoint/2010/main" val="3084647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3A6B6F89-67C6-4043-A242-64304BCEFFEB}" type="slidenum">
              <a:rPr lang="zh-CN" altLang="en-US"/>
              <a:pPr/>
              <a:t>‹#›</a:t>
            </a:fld>
            <a:endParaRPr lang="en-US" altLang="zh-CN"/>
          </a:p>
        </p:txBody>
      </p:sp>
    </p:spTree>
    <p:extLst>
      <p:ext uri="{BB962C8B-B14F-4D97-AF65-F5344CB8AC3E}">
        <p14:creationId xmlns:p14="http://schemas.microsoft.com/office/powerpoint/2010/main" val="61039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706D9C1F-7AF1-43A4-87EE-B81D116788B1}" type="slidenum">
              <a:rPr lang="zh-CN" altLang="en-US"/>
              <a:pPr/>
              <a:t>‹#›</a:t>
            </a:fld>
            <a:endParaRPr lang="en-US" altLang="zh-CN"/>
          </a:p>
        </p:txBody>
      </p:sp>
    </p:spTree>
    <p:extLst>
      <p:ext uri="{BB962C8B-B14F-4D97-AF65-F5344CB8AC3E}">
        <p14:creationId xmlns:p14="http://schemas.microsoft.com/office/powerpoint/2010/main" val="3349863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6107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8"/>
            <a:ext cx="8089900" cy="6107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8D6D4B93-9337-4997-AEAC-118548ECA26D}" type="slidenum">
              <a:rPr lang="zh-CN" altLang="en-US"/>
              <a:pPr/>
              <a:t>‹#›</a:t>
            </a:fld>
            <a:endParaRPr lang="en-US" altLang="zh-CN"/>
          </a:p>
        </p:txBody>
      </p:sp>
    </p:spTree>
    <p:extLst>
      <p:ext uri="{BB962C8B-B14F-4D97-AF65-F5344CB8AC3E}">
        <p14:creationId xmlns:p14="http://schemas.microsoft.com/office/powerpoint/2010/main" val="780975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089562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121920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2563" y="188913"/>
            <a:ext cx="28797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8035" name="Rectangle 3"/>
          <p:cNvSpPr>
            <a:spLocks noGrp="1" noChangeArrowheads="1"/>
          </p:cNvSpPr>
          <p:nvPr>
            <p:ph type="ctrTitle"/>
          </p:nvPr>
        </p:nvSpPr>
        <p:spPr>
          <a:xfrm>
            <a:off x="1102784" y="1628778"/>
            <a:ext cx="10363200" cy="2087563"/>
          </a:xfrm>
        </p:spPr>
        <p:txBody>
          <a:bodyPr/>
          <a:lstStyle>
            <a:lvl1pPr algn="ctr">
              <a:defRPr sz="4400">
                <a:solidFill>
                  <a:schemeClr val="bg1"/>
                </a:solidFill>
                <a:ea typeface="黑体" pitchFamily="2" charset="-122"/>
              </a:defRPr>
            </a:lvl1pPr>
          </a:lstStyle>
          <a:p>
            <a:endParaRPr lang="zh-CN" altLang="zh-CN"/>
          </a:p>
        </p:txBody>
      </p:sp>
      <p:sp>
        <p:nvSpPr>
          <p:cNvPr id="428036" name="Rectangle 4"/>
          <p:cNvSpPr>
            <a:spLocks noGrp="1" noChangeArrowheads="1"/>
          </p:cNvSpPr>
          <p:nvPr>
            <p:ph type="subTitle" idx="1"/>
          </p:nvPr>
        </p:nvSpPr>
        <p:spPr>
          <a:xfrm>
            <a:off x="3407835" y="4292600"/>
            <a:ext cx="5278967" cy="431800"/>
          </a:xfrm>
        </p:spPr>
        <p:txBody>
          <a:bodyPr/>
          <a:lstStyle>
            <a:lvl1pPr marL="0" indent="0" algn="ctr">
              <a:buFont typeface="Wingdings" pitchFamily="2" charset="2"/>
              <a:buNone/>
              <a:defRPr sz="2800">
                <a:ea typeface="黑体" pitchFamily="2" charset="-122"/>
              </a:defRPr>
            </a:lvl1pPr>
          </a:lstStyle>
          <a:p>
            <a:endParaRPr lang="zh-CN" altLang="zh-CN"/>
          </a:p>
        </p:txBody>
      </p:sp>
      <p:sp>
        <p:nvSpPr>
          <p:cNvPr id="6" name="Rectangle 6"/>
          <p:cNvSpPr>
            <a:spLocks noGrp="1" noChangeArrowheads="1"/>
          </p:cNvSpPr>
          <p:nvPr>
            <p:ph type="dt" sz="quarter" idx="10"/>
          </p:nvPr>
        </p:nvSpPr>
        <p:spPr bwMode="auto">
          <a:xfrm>
            <a:off x="3313113" y="5300663"/>
            <a:ext cx="547052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kumimoji="0" sz="2800">
                <a:solidFill>
                  <a:prstClr val="black"/>
                </a:solidFill>
                <a:effectLst>
                  <a:outerShdw blurRad="38100" dist="38100" dir="2700000" algn="tl">
                    <a:srgbClr val="C0C0C0"/>
                  </a:outerShdw>
                </a:effectLst>
                <a:latin typeface="Arial" charset="0"/>
                <a:ea typeface="宋体" pitchFamily="2" charset="-122"/>
              </a:defRPr>
            </a:lvl1pPr>
          </a:lstStyle>
          <a:p>
            <a:pPr>
              <a:defRPr/>
            </a:pPr>
            <a:endParaRPr lang="en-US" altLang="zh-CN"/>
          </a:p>
        </p:txBody>
      </p:sp>
    </p:spTree>
    <p:extLst>
      <p:ext uri="{BB962C8B-B14F-4D97-AF65-F5344CB8AC3E}">
        <p14:creationId xmlns:p14="http://schemas.microsoft.com/office/powerpoint/2010/main" val="26645009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121920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8035" name="Rectangle 3"/>
          <p:cNvSpPr>
            <a:spLocks noGrp="1" noChangeArrowheads="1"/>
          </p:cNvSpPr>
          <p:nvPr>
            <p:ph type="ctrTitle"/>
          </p:nvPr>
        </p:nvSpPr>
        <p:spPr>
          <a:xfrm>
            <a:off x="1102784" y="1628780"/>
            <a:ext cx="10363200" cy="2087563"/>
          </a:xfrm>
        </p:spPr>
        <p:txBody>
          <a:bodyPr/>
          <a:lstStyle>
            <a:lvl1pPr algn="ctr">
              <a:defRPr sz="4400">
                <a:solidFill>
                  <a:schemeClr val="bg1"/>
                </a:solidFill>
                <a:ea typeface="黑体" pitchFamily="2" charset="-122"/>
              </a:defRPr>
            </a:lvl1pPr>
          </a:lstStyle>
          <a:p>
            <a:endParaRPr lang="zh-CN" altLang="zh-CN"/>
          </a:p>
        </p:txBody>
      </p:sp>
      <p:sp>
        <p:nvSpPr>
          <p:cNvPr id="428036" name="Rectangle 4"/>
          <p:cNvSpPr>
            <a:spLocks noGrp="1" noChangeArrowheads="1"/>
          </p:cNvSpPr>
          <p:nvPr>
            <p:ph type="subTitle" idx="1"/>
          </p:nvPr>
        </p:nvSpPr>
        <p:spPr>
          <a:xfrm>
            <a:off x="3407837" y="4292600"/>
            <a:ext cx="5278967" cy="431800"/>
          </a:xfrm>
        </p:spPr>
        <p:txBody>
          <a:bodyPr/>
          <a:lstStyle>
            <a:lvl1pPr marL="0" indent="0" algn="ctr">
              <a:buFont typeface="Wingdings" pitchFamily="2" charset="2"/>
              <a:buNone/>
              <a:defRPr sz="2800">
                <a:ea typeface="黑体" pitchFamily="2" charset="-122"/>
              </a:defRPr>
            </a:lvl1pPr>
          </a:lstStyle>
          <a:p>
            <a:endParaRPr lang="zh-CN" altLang="zh-CN"/>
          </a:p>
        </p:txBody>
      </p:sp>
      <p:sp>
        <p:nvSpPr>
          <p:cNvPr id="6" name="Rectangle 6"/>
          <p:cNvSpPr>
            <a:spLocks noGrp="1" noChangeArrowheads="1"/>
          </p:cNvSpPr>
          <p:nvPr>
            <p:ph type="dt" sz="quarter" idx="10"/>
          </p:nvPr>
        </p:nvSpPr>
        <p:spPr bwMode="auto">
          <a:xfrm>
            <a:off x="3313113" y="5300663"/>
            <a:ext cx="547052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kumimoji="0" sz="2800">
                <a:effectLst>
                  <a:outerShdw blurRad="38100" dist="38100" dir="2700000" algn="tl">
                    <a:srgbClr val="C0C0C0"/>
                  </a:outerShdw>
                </a:effectLst>
                <a:latin typeface="Arial" charset="0"/>
                <a:ea typeface="宋体" pitchFamily="2" charset="-122"/>
              </a:defRPr>
            </a:lvl1pPr>
          </a:lstStyle>
          <a:p>
            <a:pPr>
              <a:defRPr/>
            </a:pPr>
            <a:endParaRPr lang="en-US" altLang="zh-CN"/>
          </a:p>
        </p:txBody>
      </p:sp>
    </p:spTree>
    <p:extLst>
      <p:ext uri="{BB962C8B-B14F-4D97-AF65-F5344CB8AC3E}">
        <p14:creationId xmlns:p14="http://schemas.microsoft.com/office/powerpoint/2010/main" val="1634866083"/>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99C62CEF-7129-47F5-AA49-7F72603EB98A}" type="slidenum">
              <a:rPr lang="zh-CN" altLang="en-US"/>
              <a:pPr/>
              <a:t>‹#›</a:t>
            </a:fld>
            <a:endParaRPr lang="en-US" altLang="zh-CN"/>
          </a:p>
        </p:txBody>
      </p:sp>
    </p:spTree>
    <p:extLst>
      <p:ext uri="{BB962C8B-B14F-4D97-AF65-F5344CB8AC3E}">
        <p14:creationId xmlns:p14="http://schemas.microsoft.com/office/powerpoint/2010/main" val="332603659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339" y="332662"/>
            <a:ext cx="9486900" cy="511175"/>
          </a:xfrm>
        </p:spPr>
        <p:txBody>
          <a:bodyPr/>
          <a:lstStyle>
            <a:lvl1pPr algn="l">
              <a:defRPr sz="2400"/>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8729596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AC1C7EDA-F862-45D6-819B-5E1055E5518F}" type="slidenum">
              <a:rPr lang="zh-CN" altLang="en-US"/>
              <a:pPr/>
              <a:t>‹#›</a:t>
            </a:fld>
            <a:endParaRPr lang="en-US" altLang="zh-CN"/>
          </a:p>
        </p:txBody>
      </p:sp>
    </p:spTree>
    <p:extLst>
      <p:ext uri="{BB962C8B-B14F-4D97-AF65-F5344CB8AC3E}">
        <p14:creationId xmlns:p14="http://schemas.microsoft.com/office/powerpoint/2010/main" val="26074719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339" y="332664"/>
            <a:ext cx="9486900" cy="511175"/>
          </a:xfrm>
        </p:spPr>
        <p:txBody>
          <a:bodyPr/>
          <a:lstStyle>
            <a:lvl1pPr algn="l">
              <a:defRPr sz="2400"/>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7003995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幼圆" pitchFamily="49" charset="-122"/>
              </a:defRPr>
            </a:lvl1pPr>
          </a:lstStyle>
          <a:p>
            <a:fld id="{1F8BAF55-B11C-4B69-9816-B29000096E08}" type="slidenum">
              <a:rPr lang="zh-CN" altLang="en-US"/>
              <a:pPr/>
              <a:t>‹#›</a:t>
            </a:fld>
            <a:endParaRPr lang="en-US" altLang="zh-CN"/>
          </a:p>
        </p:txBody>
      </p:sp>
    </p:spTree>
    <p:extLst>
      <p:ext uri="{BB962C8B-B14F-4D97-AF65-F5344CB8AC3E}">
        <p14:creationId xmlns:p14="http://schemas.microsoft.com/office/powerpoint/2010/main" val="352639921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551577" y="277303"/>
            <a:ext cx="11731865" cy="523220"/>
          </a:xfrm>
        </p:spPr>
        <p:txBody>
          <a:bodyPr/>
          <a:lstStyle>
            <a:lvl1pPr>
              <a:defRPr sz="3000">
                <a:solidFill>
                  <a:schemeClr val="tx1"/>
                </a:solidFill>
                <a:latin typeface="微软雅黑" panose="020B0503020204020204" pitchFamily="34" charset="-122"/>
                <a:ea typeface="微软雅黑" panose="020B0503020204020204" pitchFamily="34" charset="-122"/>
                <a:cs typeface="Arial" pitchFamily="34"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661030867"/>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E0F88F8D-0903-4A1A-9155-9A0FED7E585E}" type="slidenum">
              <a:rPr lang="zh-CN" altLang="en-US"/>
              <a:pPr/>
              <a:t>‹#›</a:t>
            </a:fld>
            <a:endParaRPr lang="en-US" altLang="zh-CN"/>
          </a:p>
        </p:txBody>
      </p:sp>
    </p:spTree>
    <p:extLst>
      <p:ext uri="{BB962C8B-B14F-4D97-AF65-F5344CB8AC3E}">
        <p14:creationId xmlns:p14="http://schemas.microsoft.com/office/powerpoint/2010/main" val="915000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25B0628C-69AF-421E-92D0-86D6C3E6C2D5}" type="slidenum">
              <a:rPr lang="zh-CN" altLang="en-US"/>
              <a:pPr/>
              <a:t>‹#›</a:t>
            </a:fld>
            <a:endParaRPr lang="en-US" altLang="zh-CN"/>
          </a:p>
        </p:txBody>
      </p:sp>
    </p:spTree>
    <p:extLst>
      <p:ext uri="{BB962C8B-B14F-4D97-AF65-F5344CB8AC3E}">
        <p14:creationId xmlns:p14="http://schemas.microsoft.com/office/powerpoint/2010/main" val="28996905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noChangeArrowheads="1"/>
          </p:cNvSpPr>
          <p:nvPr>
            <p:ph type="sldNum" sz="quarter" idx="10"/>
          </p:nvPr>
        </p:nvSpPr>
        <p:spPr/>
        <p:txBody>
          <a:bodyPr/>
          <a:lstStyle>
            <a:lvl1pPr>
              <a:defRPr>
                <a:cs typeface="Verdana" panose="020B0604030504040204" pitchFamily="34" charset="0"/>
              </a:defRPr>
            </a:lvl1pPr>
          </a:lstStyle>
          <a:p>
            <a:fld id="{33ECBFD6-FE20-42C1-B7E4-5E939D0A679E}" type="slidenum">
              <a:rPr lang="zh-CN" altLang="en-US"/>
              <a:pPr/>
              <a:t>‹#›</a:t>
            </a:fld>
            <a:endParaRPr lang="en-US" altLang="zh-CN"/>
          </a:p>
        </p:txBody>
      </p:sp>
    </p:spTree>
    <p:extLst>
      <p:ext uri="{BB962C8B-B14F-4D97-AF65-F5344CB8AC3E}">
        <p14:creationId xmlns:p14="http://schemas.microsoft.com/office/powerpoint/2010/main" val="3492228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theme" Target="../theme/theme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cxnSp>
        <p:nvCxnSpPr>
          <p:cNvPr id="1026" name="直接连接符 8"/>
          <p:cNvCxnSpPr>
            <a:cxnSpLocks noChangeShapeType="1"/>
          </p:cNvCxnSpPr>
          <p:nvPr/>
        </p:nvCxnSpPr>
        <p:spPr bwMode="auto">
          <a:xfrm>
            <a:off x="0" y="955675"/>
            <a:ext cx="12192000" cy="0"/>
          </a:xfrm>
          <a:prstGeom prst="line">
            <a:avLst/>
          </a:prstGeom>
          <a:noFill/>
          <a:ln w="19050">
            <a:solidFill>
              <a:srgbClr val="FF0000"/>
            </a:solidFill>
            <a:round/>
            <a:headEnd/>
            <a:tailEnd/>
          </a:ln>
          <a:effectLst>
            <a:outerShdw dist="20000" dir="5400000" algn="ctr" rotWithShape="0">
              <a:srgbClr val="000000">
                <a:alpha val="37000"/>
              </a:srgbClr>
            </a:outerShdw>
          </a:effectLst>
        </p:spPr>
      </p:cxnSp>
      <p:sp>
        <p:nvSpPr>
          <p:cNvPr id="2052" name="标题占位符 1"/>
          <p:cNvSpPr>
            <a:spLocks noGrp="1" noChangeArrowheads="1"/>
          </p:cNvSpPr>
          <p:nvPr>
            <p:ph type="title"/>
          </p:nvPr>
        </p:nvSpPr>
        <p:spPr bwMode="auto">
          <a:xfrm>
            <a:off x="609600" y="274638"/>
            <a:ext cx="94869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文本占位符 2"/>
          <p:cNvSpPr>
            <a:spLocks noGrp="1" noChangeArrowheads="1"/>
          </p:cNvSpPr>
          <p:nvPr>
            <p:ph type="body" idx="1"/>
          </p:nvPr>
        </p:nvSpPr>
        <p:spPr bwMode="auto">
          <a:xfrm>
            <a:off x="609600" y="1000125"/>
            <a:ext cx="1105535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灯片编号占位符 5"/>
          <p:cNvSpPr>
            <a:spLocks noGrp="1" noChangeArrowheads="1"/>
          </p:cNvSpPr>
          <p:nvPr>
            <p:ph type="sldNum" sz="quarter" idx="4"/>
          </p:nvPr>
        </p:nvSpPr>
        <p:spPr bwMode="auto">
          <a:xfrm>
            <a:off x="11183938" y="6524625"/>
            <a:ext cx="1008062"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000000"/>
                </a:solidFill>
                <a:latin typeface="Verdana" panose="020B0604030504040204" pitchFamily="34" charset="0"/>
                <a:ea typeface="华文细黑" panose="02010600040101010101" pitchFamily="2" charset="-122"/>
              </a:defRPr>
            </a:lvl1pPr>
          </a:lstStyle>
          <a:p>
            <a:fld id="{43CDA495-DC25-40AE-AA38-85E111035C47}" type="slidenum">
              <a:rPr lang="zh-CN" altLang="en-US"/>
              <a:pPr/>
              <a:t>‹#›</a:t>
            </a:fld>
            <a:r>
              <a:rPr lang="en-US" altLang="zh-CN"/>
              <a:t>/26</a:t>
            </a:r>
          </a:p>
        </p:txBody>
      </p:sp>
      <p:pic>
        <p:nvPicPr>
          <p:cNvPr id="2050"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98150" y="344487"/>
            <a:ext cx="1581150" cy="58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70"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chemeClr val="tx1"/>
          </a:solidFill>
          <a:latin typeface="+mj-lt"/>
          <a:ea typeface="+mj-ea"/>
          <a:cs typeface="+mj-cs"/>
        </a:defRPr>
      </a:lvl1pPr>
      <a:lvl2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2pPr>
      <a:lvl3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3pPr>
      <a:lvl4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4pPr>
      <a:lvl5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5pPr>
      <a:lvl6pPr marL="4572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6pPr>
      <a:lvl7pPr marL="9144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7pPr>
      <a:lvl8pPr marL="13716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8pPr>
      <a:lvl9pPr marL="18288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CC0000"/>
        </a:buClr>
        <a:buFont typeface="Wingdings" panose="05000000000000000000" pitchFamily="2" charset="2"/>
        <a:buChar char="p"/>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u"/>
        <a:defRPr sz="2800">
          <a:solidFill>
            <a:schemeClr val="tx1"/>
          </a:solidFill>
          <a:latin typeface="+mn-lt"/>
          <a:ea typeface="+mn-ea"/>
        </a:defRPr>
      </a:lvl2pPr>
      <a:lvl3pPr marL="1143000" indent="-228600" algn="l" rtl="0" eaLnBrk="0" fontAlgn="base" hangingPunct="0">
        <a:spcBef>
          <a:spcPct val="20000"/>
        </a:spcBef>
        <a:spcAft>
          <a:spcPct val="0"/>
        </a:spcAft>
        <a:buClr>
          <a:srgbClr val="CC0000"/>
        </a:buClr>
        <a:buSzPct val="115000"/>
        <a:buFont typeface="Wingdings" panose="05000000000000000000" pitchFamily="2" charset="2"/>
        <a:buChar char="ü"/>
        <a:defRPr sz="1600">
          <a:solidFill>
            <a:schemeClr val="tx1"/>
          </a:solidFill>
          <a:latin typeface="+mn-lt"/>
          <a:ea typeface="+mn-ea"/>
        </a:defRPr>
      </a:lvl3pPr>
      <a:lvl4pPr marL="1600200" indent="-228600" algn="l" rtl="0" eaLnBrk="0" fontAlgn="base" hangingPunct="0">
        <a:spcBef>
          <a:spcPct val="20000"/>
        </a:spcBef>
        <a:spcAft>
          <a:spcPct val="0"/>
        </a:spcAft>
        <a:buClr>
          <a:srgbClr val="CC0000"/>
        </a:buClr>
        <a:buFont typeface="Wingdings" panose="05000000000000000000" pitchFamily="2" charset="2"/>
        <a:buChar char="l"/>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n"/>
        <a:defRPr sz="16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2" descr="PPT胶片内页元素-16比9-内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4588"/>
            <a:ext cx="1218723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13"/>
          <p:cNvSpPr>
            <a:spLocks noGrp="1" noChangeArrowheads="1"/>
          </p:cNvSpPr>
          <p:nvPr>
            <p:ph type="title"/>
          </p:nvPr>
        </p:nvSpPr>
        <p:spPr bwMode="auto">
          <a:xfrm>
            <a:off x="876300" y="76200"/>
            <a:ext cx="104378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3077" name="Rectangle 68"/>
          <p:cNvSpPr>
            <a:spLocks noGrp="1" noChangeArrowheads="1"/>
          </p:cNvSpPr>
          <p:nvPr>
            <p:ph type="body" idx="1"/>
          </p:nvPr>
        </p:nvSpPr>
        <p:spPr bwMode="auto">
          <a:xfrm>
            <a:off x="876300" y="1628775"/>
            <a:ext cx="10437813"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grpSp>
        <p:nvGrpSpPr>
          <p:cNvPr id="3078" name="Group 88"/>
          <p:cNvGrpSpPr>
            <a:grpSpLocks/>
          </p:cNvGrpSpPr>
          <p:nvPr/>
        </p:nvGrpSpPr>
        <p:grpSpPr bwMode="auto">
          <a:xfrm>
            <a:off x="12433300" y="3832225"/>
            <a:ext cx="1152525" cy="3025775"/>
            <a:chOff x="5874" y="2414"/>
            <a:chExt cx="544" cy="1906"/>
          </a:xfrm>
        </p:grpSpPr>
        <p:sp>
          <p:nvSpPr>
            <p:cNvPr id="2061" name="Rectangle 86"/>
            <p:cNvSpPr>
              <a:spLocks noChangeArrowheads="1"/>
            </p:cNvSpPr>
            <p:nvPr userDrawn="1"/>
          </p:nvSpPr>
          <p:spPr bwMode="auto">
            <a:xfrm>
              <a:off x="5874" y="2414"/>
              <a:ext cx="544" cy="1906"/>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nvGrpSpPr>
            <p:cNvPr id="3086" name="Group 87"/>
            <p:cNvGrpSpPr>
              <a:grpSpLocks/>
            </p:cNvGrpSpPr>
            <p:nvPr userDrawn="1"/>
          </p:nvGrpSpPr>
          <p:grpSpPr bwMode="auto">
            <a:xfrm>
              <a:off x="5941" y="2475"/>
              <a:ext cx="409" cy="1783"/>
              <a:chOff x="5921" y="2387"/>
              <a:chExt cx="409" cy="1783"/>
            </a:xfrm>
          </p:grpSpPr>
          <p:grpSp>
            <p:nvGrpSpPr>
              <p:cNvPr id="3087" name="Group 18"/>
              <p:cNvGrpSpPr>
                <a:grpSpLocks noChangeAspect="1"/>
              </p:cNvGrpSpPr>
              <p:nvPr userDrawn="1"/>
            </p:nvGrpSpPr>
            <p:grpSpPr bwMode="auto">
              <a:xfrm>
                <a:off x="5921" y="2506"/>
                <a:ext cx="409" cy="101"/>
                <a:chOff x="5893" y="2387"/>
                <a:chExt cx="466" cy="115"/>
              </a:xfrm>
            </p:grpSpPr>
            <p:sp>
              <p:nvSpPr>
                <p:cNvPr id="2124" name="Rectangle 19"/>
                <p:cNvSpPr>
                  <a:spLocks noChangeAspect="1" noChangeArrowheads="1"/>
                </p:cNvSpPr>
                <p:nvPr userDrawn="1"/>
              </p:nvSpPr>
              <p:spPr bwMode="auto">
                <a:xfrm flipV="1">
                  <a:off x="6010" y="2387"/>
                  <a:ext cx="116"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25" name="Rectangle 20"/>
                <p:cNvSpPr>
                  <a:spLocks noChangeAspect="1" noChangeArrowheads="1"/>
                </p:cNvSpPr>
                <p:nvPr userDrawn="1"/>
              </p:nvSpPr>
              <p:spPr bwMode="auto">
                <a:xfrm flipV="1">
                  <a:off x="6126" y="2387"/>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26" name="Rectangle 21"/>
                <p:cNvSpPr>
                  <a:spLocks noChangeAspect="1" noChangeArrowheads="1"/>
                </p:cNvSpPr>
                <p:nvPr userDrawn="1"/>
              </p:nvSpPr>
              <p:spPr bwMode="auto">
                <a:xfrm flipV="1">
                  <a:off x="6242" y="2387"/>
                  <a:ext cx="117" cy="115"/>
                </a:xfrm>
                <a:prstGeom prst="rect">
                  <a:avLst/>
                </a:prstGeom>
                <a:solidFill>
                  <a:srgbClr val="99660A"/>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27" name="Rectangle 22"/>
                <p:cNvSpPr>
                  <a:spLocks noChangeAspect="1" noChangeArrowheads="1"/>
                </p:cNvSpPr>
                <p:nvPr userDrawn="1"/>
              </p:nvSpPr>
              <p:spPr bwMode="auto">
                <a:xfrm flipV="1">
                  <a:off x="5893" y="2387"/>
                  <a:ext cx="117"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88" name="Group 23"/>
              <p:cNvGrpSpPr>
                <a:grpSpLocks noChangeAspect="1"/>
              </p:cNvGrpSpPr>
              <p:nvPr userDrawn="1"/>
            </p:nvGrpSpPr>
            <p:grpSpPr bwMode="auto">
              <a:xfrm>
                <a:off x="5921" y="2626"/>
                <a:ext cx="409" cy="101"/>
                <a:chOff x="5893" y="2523"/>
                <a:chExt cx="466" cy="115"/>
              </a:xfrm>
            </p:grpSpPr>
            <p:sp>
              <p:nvSpPr>
                <p:cNvPr id="2120" name="Rectangle 24"/>
                <p:cNvSpPr>
                  <a:spLocks noChangeAspect="1" noChangeArrowheads="1"/>
                </p:cNvSpPr>
                <p:nvPr userDrawn="1"/>
              </p:nvSpPr>
              <p:spPr bwMode="auto">
                <a:xfrm flipV="1">
                  <a:off x="6010" y="2523"/>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21" name="Rectangle 25"/>
                <p:cNvSpPr>
                  <a:spLocks noChangeAspect="1" noChangeArrowheads="1"/>
                </p:cNvSpPr>
                <p:nvPr userDrawn="1"/>
              </p:nvSpPr>
              <p:spPr bwMode="auto">
                <a:xfrm flipV="1">
                  <a:off x="6126" y="2523"/>
                  <a:ext cx="116"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22" name="Rectangle 26"/>
                <p:cNvSpPr>
                  <a:spLocks noChangeAspect="1" noChangeArrowheads="1"/>
                </p:cNvSpPr>
                <p:nvPr userDrawn="1"/>
              </p:nvSpPr>
              <p:spPr bwMode="auto">
                <a:xfrm flipV="1">
                  <a:off x="6242" y="2523"/>
                  <a:ext cx="117" cy="115"/>
                </a:xfrm>
                <a:prstGeom prst="rect">
                  <a:avLst/>
                </a:prstGeom>
                <a:solidFill>
                  <a:srgbClr val="0099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23" name="Rectangle 27"/>
                <p:cNvSpPr>
                  <a:spLocks noChangeAspect="1" noChangeArrowheads="1"/>
                </p:cNvSpPr>
                <p:nvPr userDrawn="1"/>
              </p:nvSpPr>
              <p:spPr bwMode="auto">
                <a:xfrm flipV="1">
                  <a:off x="5893" y="2523"/>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89" name="Group 28"/>
              <p:cNvGrpSpPr>
                <a:grpSpLocks noChangeAspect="1"/>
              </p:cNvGrpSpPr>
              <p:nvPr userDrawn="1"/>
            </p:nvGrpSpPr>
            <p:grpSpPr bwMode="auto">
              <a:xfrm>
                <a:off x="5921" y="2745"/>
                <a:ext cx="409" cy="101"/>
                <a:chOff x="5893" y="2659"/>
                <a:chExt cx="466" cy="115"/>
              </a:xfrm>
            </p:grpSpPr>
            <p:sp>
              <p:nvSpPr>
                <p:cNvPr id="2116" name="Rectangle 29"/>
                <p:cNvSpPr>
                  <a:spLocks noChangeAspect="1" noChangeArrowheads="1"/>
                </p:cNvSpPr>
                <p:nvPr userDrawn="1"/>
              </p:nvSpPr>
              <p:spPr bwMode="auto">
                <a:xfrm flipV="1">
                  <a:off x="6010" y="2659"/>
                  <a:ext cx="116"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7" name="Rectangle 30"/>
                <p:cNvSpPr>
                  <a:spLocks noChangeAspect="1" noChangeArrowheads="1"/>
                </p:cNvSpPr>
                <p:nvPr userDrawn="1"/>
              </p:nvSpPr>
              <p:spPr bwMode="auto">
                <a:xfrm flipV="1">
                  <a:off x="6126" y="2659"/>
                  <a:ext cx="116" cy="115"/>
                </a:xfrm>
                <a:prstGeom prst="rect">
                  <a:avLst/>
                </a:prstGeom>
                <a:solidFill>
                  <a:srgbClr val="0099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8" name="Rectangle 31"/>
                <p:cNvSpPr>
                  <a:spLocks noChangeAspect="1" noChangeArrowheads="1"/>
                </p:cNvSpPr>
                <p:nvPr userDrawn="1"/>
              </p:nvSpPr>
              <p:spPr bwMode="auto">
                <a:xfrm flipV="1">
                  <a:off x="6242" y="2659"/>
                  <a:ext cx="117"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9" name="Rectangle 32"/>
                <p:cNvSpPr>
                  <a:spLocks noChangeAspect="1" noChangeArrowheads="1"/>
                </p:cNvSpPr>
                <p:nvPr userDrawn="1"/>
              </p:nvSpPr>
              <p:spPr bwMode="auto">
                <a:xfrm flipV="1">
                  <a:off x="5893" y="2659"/>
                  <a:ext cx="117" cy="115"/>
                </a:xfrm>
                <a:prstGeom prst="rect">
                  <a:avLst/>
                </a:prstGeom>
                <a:solidFill>
                  <a:srgbClr val="CCFF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0" name="Group 33"/>
              <p:cNvGrpSpPr>
                <a:grpSpLocks noChangeAspect="1"/>
              </p:cNvGrpSpPr>
              <p:nvPr userDrawn="1"/>
            </p:nvGrpSpPr>
            <p:grpSpPr bwMode="auto">
              <a:xfrm>
                <a:off x="5921" y="2387"/>
                <a:ext cx="409" cy="104"/>
                <a:chOff x="5893" y="2251"/>
                <a:chExt cx="466" cy="119"/>
              </a:xfrm>
            </p:grpSpPr>
            <p:sp>
              <p:nvSpPr>
                <p:cNvPr id="2112" name="Rectangle 34"/>
                <p:cNvSpPr>
                  <a:spLocks noChangeAspect="1" noChangeArrowheads="1"/>
                </p:cNvSpPr>
                <p:nvPr userDrawn="1"/>
              </p:nvSpPr>
              <p:spPr bwMode="auto">
                <a:xfrm flipV="1">
                  <a:off x="6126" y="2251"/>
                  <a:ext cx="116" cy="119"/>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3" name="Rectangle 35"/>
                <p:cNvSpPr>
                  <a:spLocks noChangeAspect="1" noChangeArrowheads="1"/>
                </p:cNvSpPr>
                <p:nvPr userDrawn="1"/>
              </p:nvSpPr>
              <p:spPr bwMode="auto">
                <a:xfrm flipV="1">
                  <a:off x="6242" y="2251"/>
                  <a:ext cx="117" cy="119"/>
                </a:xfrm>
                <a:prstGeom prst="rect">
                  <a:avLst/>
                </a:prstGeom>
                <a:solidFill>
                  <a:srgbClr val="CC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4" name="Rectangle 36"/>
                <p:cNvSpPr>
                  <a:spLocks noChangeAspect="1" noChangeArrowheads="1"/>
                </p:cNvSpPr>
                <p:nvPr userDrawn="1"/>
              </p:nvSpPr>
              <p:spPr bwMode="auto">
                <a:xfrm flipV="1">
                  <a:off x="5893" y="2251"/>
                  <a:ext cx="117" cy="119"/>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5" name="Rectangle 37"/>
                <p:cNvSpPr>
                  <a:spLocks noChangeAspect="1" noChangeArrowheads="1"/>
                </p:cNvSpPr>
                <p:nvPr userDrawn="1"/>
              </p:nvSpPr>
              <p:spPr bwMode="auto">
                <a:xfrm flipV="1">
                  <a:off x="6010" y="2251"/>
                  <a:ext cx="116" cy="119"/>
                </a:xfrm>
                <a:prstGeom prst="rect">
                  <a:avLst/>
                </a:prstGeom>
                <a:solidFill>
                  <a:srgbClr val="66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1" name="Group 38"/>
              <p:cNvGrpSpPr>
                <a:grpSpLocks noChangeAspect="1"/>
              </p:cNvGrpSpPr>
              <p:nvPr userDrawn="1"/>
            </p:nvGrpSpPr>
            <p:grpSpPr bwMode="auto">
              <a:xfrm>
                <a:off x="5921" y="2944"/>
                <a:ext cx="409" cy="101"/>
                <a:chOff x="5893" y="2886"/>
                <a:chExt cx="466" cy="115"/>
              </a:xfrm>
            </p:grpSpPr>
            <p:sp>
              <p:nvSpPr>
                <p:cNvPr id="2108" name="Rectangle 39"/>
                <p:cNvSpPr>
                  <a:spLocks noChangeAspect="1" noChangeArrowheads="1"/>
                </p:cNvSpPr>
                <p:nvPr userDrawn="1"/>
              </p:nvSpPr>
              <p:spPr bwMode="auto">
                <a:xfrm flipV="1">
                  <a:off x="6010" y="2886"/>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9" name="Rectangle 40"/>
                <p:cNvSpPr>
                  <a:spLocks noChangeAspect="1" noChangeArrowheads="1"/>
                </p:cNvSpPr>
                <p:nvPr userDrawn="1"/>
              </p:nvSpPr>
              <p:spPr bwMode="auto">
                <a:xfrm flipV="1">
                  <a:off x="6126" y="2886"/>
                  <a:ext cx="116"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0" name="Rectangle 41"/>
                <p:cNvSpPr>
                  <a:spLocks noChangeAspect="1" noChangeArrowheads="1"/>
                </p:cNvSpPr>
                <p:nvPr userDrawn="1"/>
              </p:nvSpPr>
              <p:spPr bwMode="auto">
                <a:xfrm flipV="1">
                  <a:off x="6242" y="2886"/>
                  <a:ext cx="117"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11" name="Rectangle 42"/>
                <p:cNvSpPr>
                  <a:spLocks noChangeAspect="1" noChangeArrowheads="1"/>
                </p:cNvSpPr>
                <p:nvPr userDrawn="1"/>
              </p:nvSpPr>
              <p:spPr bwMode="auto">
                <a:xfrm flipV="1">
                  <a:off x="5893" y="2886"/>
                  <a:ext cx="117" cy="115"/>
                </a:xfrm>
                <a:prstGeom prst="rect">
                  <a:avLst/>
                </a:prstGeom>
                <a:solidFill>
                  <a:schemeClr val="tx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2" name="Group 43"/>
              <p:cNvGrpSpPr>
                <a:grpSpLocks noChangeAspect="1"/>
              </p:cNvGrpSpPr>
              <p:nvPr userDrawn="1"/>
            </p:nvGrpSpPr>
            <p:grpSpPr bwMode="auto">
              <a:xfrm>
                <a:off x="5921" y="3064"/>
                <a:ext cx="409" cy="101"/>
                <a:chOff x="5893" y="3022"/>
                <a:chExt cx="466" cy="115"/>
              </a:xfrm>
            </p:grpSpPr>
            <p:sp>
              <p:nvSpPr>
                <p:cNvPr id="2104" name="Rectangle 44"/>
                <p:cNvSpPr>
                  <a:spLocks noChangeAspect="1" noChangeArrowheads="1"/>
                </p:cNvSpPr>
                <p:nvPr userDrawn="1"/>
              </p:nvSpPr>
              <p:spPr bwMode="auto">
                <a:xfrm flipV="1">
                  <a:off x="6010" y="3022"/>
                  <a:ext cx="116"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5" name="Rectangle 45"/>
                <p:cNvSpPr>
                  <a:spLocks noChangeAspect="1" noChangeArrowheads="1"/>
                </p:cNvSpPr>
                <p:nvPr userDrawn="1"/>
              </p:nvSpPr>
              <p:spPr bwMode="auto">
                <a:xfrm flipV="1">
                  <a:off x="6126" y="3022"/>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6" name="Rectangle 46"/>
                <p:cNvSpPr>
                  <a:spLocks noChangeAspect="1" noChangeArrowheads="1"/>
                </p:cNvSpPr>
                <p:nvPr userDrawn="1"/>
              </p:nvSpPr>
              <p:spPr bwMode="auto">
                <a:xfrm flipV="1">
                  <a:off x="6242" y="3022"/>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7" name="Rectangle 47"/>
                <p:cNvSpPr>
                  <a:spLocks noChangeAspect="1" noChangeArrowheads="1"/>
                </p:cNvSpPr>
                <p:nvPr userDrawn="1"/>
              </p:nvSpPr>
              <p:spPr bwMode="auto">
                <a:xfrm flipV="1">
                  <a:off x="5893" y="3022"/>
                  <a:ext cx="117" cy="115"/>
                </a:xfrm>
                <a:prstGeom prst="rect">
                  <a:avLst/>
                </a:prstGeom>
                <a:solidFill>
                  <a:srgbClr val="9900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3" name="Group 48"/>
              <p:cNvGrpSpPr>
                <a:grpSpLocks noChangeAspect="1"/>
              </p:cNvGrpSpPr>
              <p:nvPr userDrawn="1"/>
            </p:nvGrpSpPr>
            <p:grpSpPr bwMode="auto">
              <a:xfrm>
                <a:off x="5921" y="3183"/>
                <a:ext cx="409" cy="101"/>
                <a:chOff x="5893" y="3158"/>
                <a:chExt cx="466" cy="115"/>
              </a:xfrm>
            </p:grpSpPr>
            <p:sp>
              <p:nvSpPr>
                <p:cNvPr id="2100" name="Rectangle 49"/>
                <p:cNvSpPr>
                  <a:spLocks noChangeAspect="1" noChangeArrowheads="1"/>
                </p:cNvSpPr>
                <p:nvPr userDrawn="1"/>
              </p:nvSpPr>
              <p:spPr bwMode="auto">
                <a:xfrm flipV="1">
                  <a:off x="6010" y="3158"/>
                  <a:ext cx="116" cy="115"/>
                </a:xfrm>
                <a:prstGeom prst="rect">
                  <a:avLst/>
                </a:prstGeom>
                <a:solidFill>
                  <a:srgbClr val="0099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1" name="Rectangle 50"/>
                <p:cNvSpPr>
                  <a:spLocks noChangeAspect="1" noChangeArrowheads="1"/>
                </p:cNvSpPr>
                <p:nvPr userDrawn="1"/>
              </p:nvSpPr>
              <p:spPr bwMode="auto">
                <a:xfrm flipV="1">
                  <a:off x="6126" y="3158"/>
                  <a:ext cx="116" cy="115"/>
                </a:xfrm>
                <a:prstGeom prst="rect">
                  <a:avLst/>
                </a:prstGeom>
                <a:solidFill>
                  <a:srgbClr val="CCFF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2" name="Rectangle 51"/>
                <p:cNvSpPr>
                  <a:spLocks noChangeAspect="1" noChangeArrowheads="1"/>
                </p:cNvSpPr>
                <p:nvPr userDrawn="1"/>
              </p:nvSpPr>
              <p:spPr bwMode="auto">
                <a:xfrm flipV="1">
                  <a:off x="6242" y="3158"/>
                  <a:ext cx="117"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103" name="Rectangle 52"/>
                <p:cNvSpPr>
                  <a:spLocks noChangeAspect="1" noChangeArrowheads="1"/>
                </p:cNvSpPr>
                <p:nvPr userDrawn="1"/>
              </p:nvSpPr>
              <p:spPr bwMode="auto">
                <a:xfrm flipV="1">
                  <a:off x="5893" y="3158"/>
                  <a:ext cx="117" cy="115"/>
                </a:xfrm>
                <a:prstGeom prst="rect">
                  <a:avLst/>
                </a:prstGeom>
                <a:solidFill>
                  <a:srgbClr val="9900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4" name="Group 53"/>
              <p:cNvGrpSpPr>
                <a:grpSpLocks noChangeAspect="1"/>
              </p:cNvGrpSpPr>
              <p:nvPr userDrawn="1"/>
            </p:nvGrpSpPr>
            <p:grpSpPr bwMode="auto">
              <a:xfrm>
                <a:off x="5921" y="3383"/>
                <a:ext cx="409" cy="100"/>
                <a:chOff x="5893" y="3385"/>
                <a:chExt cx="466" cy="115"/>
              </a:xfrm>
            </p:grpSpPr>
            <p:sp>
              <p:nvSpPr>
                <p:cNvPr id="2096" name="Rectangle 54"/>
                <p:cNvSpPr>
                  <a:spLocks noChangeAspect="1" noChangeArrowheads="1"/>
                </p:cNvSpPr>
                <p:nvPr userDrawn="1"/>
              </p:nvSpPr>
              <p:spPr bwMode="auto">
                <a:xfrm flipV="1">
                  <a:off x="6010" y="3385"/>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7" name="Rectangle 55"/>
                <p:cNvSpPr>
                  <a:spLocks noChangeAspect="1" noChangeArrowheads="1"/>
                </p:cNvSpPr>
                <p:nvPr userDrawn="1"/>
              </p:nvSpPr>
              <p:spPr bwMode="auto">
                <a:xfrm flipV="1">
                  <a:off x="6126" y="3385"/>
                  <a:ext cx="116"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8" name="Rectangle 56"/>
                <p:cNvSpPr>
                  <a:spLocks noChangeAspect="1" noChangeArrowheads="1"/>
                </p:cNvSpPr>
                <p:nvPr userDrawn="1"/>
              </p:nvSpPr>
              <p:spPr bwMode="auto">
                <a:xfrm flipV="1">
                  <a:off x="6242" y="3385"/>
                  <a:ext cx="117"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9" name="Rectangle 57"/>
                <p:cNvSpPr>
                  <a:spLocks noChangeAspect="1" noChangeArrowheads="1"/>
                </p:cNvSpPr>
                <p:nvPr userDrawn="1"/>
              </p:nvSpPr>
              <p:spPr bwMode="auto">
                <a:xfrm flipV="1">
                  <a:off x="5893" y="3385"/>
                  <a:ext cx="117" cy="115"/>
                </a:xfrm>
                <a:prstGeom prst="rect">
                  <a:avLst/>
                </a:prstGeom>
                <a:solidFill>
                  <a:schemeClr val="tx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5" name="Group 58"/>
              <p:cNvGrpSpPr>
                <a:grpSpLocks noChangeAspect="1"/>
              </p:cNvGrpSpPr>
              <p:nvPr userDrawn="1"/>
            </p:nvGrpSpPr>
            <p:grpSpPr bwMode="auto">
              <a:xfrm>
                <a:off x="5921" y="3502"/>
                <a:ext cx="409" cy="101"/>
                <a:chOff x="5893" y="3521"/>
                <a:chExt cx="466" cy="115"/>
              </a:xfrm>
            </p:grpSpPr>
            <p:sp>
              <p:nvSpPr>
                <p:cNvPr id="2092" name="Rectangle 59"/>
                <p:cNvSpPr>
                  <a:spLocks noChangeAspect="1" noChangeArrowheads="1"/>
                </p:cNvSpPr>
                <p:nvPr userDrawn="1"/>
              </p:nvSpPr>
              <p:spPr bwMode="auto">
                <a:xfrm flipV="1">
                  <a:off x="6010" y="3521"/>
                  <a:ext cx="116"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3" name="Rectangle 60"/>
                <p:cNvSpPr>
                  <a:spLocks noChangeAspect="1" noChangeArrowheads="1"/>
                </p:cNvSpPr>
                <p:nvPr userDrawn="1"/>
              </p:nvSpPr>
              <p:spPr bwMode="auto">
                <a:xfrm flipV="1">
                  <a:off x="6126" y="3521"/>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4" name="Rectangle 61"/>
                <p:cNvSpPr>
                  <a:spLocks noChangeAspect="1" noChangeArrowheads="1"/>
                </p:cNvSpPr>
                <p:nvPr userDrawn="1"/>
              </p:nvSpPr>
              <p:spPr bwMode="auto">
                <a:xfrm flipV="1">
                  <a:off x="6242" y="3521"/>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5" name="Rectangle 62"/>
                <p:cNvSpPr>
                  <a:spLocks noChangeAspect="1" noChangeArrowheads="1"/>
                </p:cNvSpPr>
                <p:nvPr userDrawn="1"/>
              </p:nvSpPr>
              <p:spPr bwMode="auto">
                <a:xfrm flipV="1">
                  <a:off x="5893" y="3521"/>
                  <a:ext cx="117" cy="115"/>
                </a:xfrm>
                <a:prstGeom prst="rect">
                  <a:avLst/>
                </a:prstGeom>
                <a:solidFill>
                  <a:schemeClr val="tx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6" name="Group 63"/>
              <p:cNvGrpSpPr>
                <a:grpSpLocks noChangeAspect="1"/>
              </p:cNvGrpSpPr>
              <p:nvPr userDrawn="1"/>
            </p:nvGrpSpPr>
            <p:grpSpPr bwMode="auto">
              <a:xfrm>
                <a:off x="5921" y="3621"/>
                <a:ext cx="409" cy="101"/>
                <a:chOff x="5893" y="3657"/>
                <a:chExt cx="466" cy="115"/>
              </a:xfrm>
            </p:grpSpPr>
            <p:sp>
              <p:nvSpPr>
                <p:cNvPr id="2088" name="Rectangle 64"/>
                <p:cNvSpPr>
                  <a:spLocks noChangeAspect="1" noChangeArrowheads="1"/>
                </p:cNvSpPr>
                <p:nvPr userDrawn="1"/>
              </p:nvSpPr>
              <p:spPr bwMode="auto">
                <a:xfrm flipV="1">
                  <a:off x="6010" y="3657"/>
                  <a:ext cx="116" cy="115"/>
                </a:xfrm>
                <a:prstGeom prst="rect">
                  <a:avLst/>
                </a:prstGeom>
                <a:solidFill>
                  <a:srgbClr val="0099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9" name="Rectangle 65"/>
                <p:cNvSpPr>
                  <a:spLocks noChangeAspect="1" noChangeArrowheads="1"/>
                </p:cNvSpPr>
                <p:nvPr userDrawn="1"/>
              </p:nvSpPr>
              <p:spPr bwMode="auto">
                <a:xfrm flipV="1">
                  <a:off x="6126" y="3657"/>
                  <a:ext cx="116" cy="115"/>
                </a:xfrm>
                <a:prstGeom prst="rect">
                  <a:avLst/>
                </a:prstGeom>
                <a:solidFill>
                  <a:srgbClr val="CCFF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0" name="Rectangle 66"/>
                <p:cNvSpPr>
                  <a:spLocks noChangeAspect="1" noChangeArrowheads="1"/>
                </p:cNvSpPr>
                <p:nvPr userDrawn="1"/>
              </p:nvSpPr>
              <p:spPr bwMode="auto">
                <a:xfrm flipV="1">
                  <a:off x="6242" y="3657"/>
                  <a:ext cx="117"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91" name="Rectangle 67"/>
                <p:cNvSpPr>
                  <a:spLocks noChangeAspect="1" noChangeArrowheads="1"/>
                </p:cNvSpPr>
                <p:nvPr userDrawn="1"/>
              </p:nvSpPr>
              <p:spPr bwMode="auto">
                <a:xfrm flipV="1">
                  <a:off x="5893" y="3657"/>
                  <a:ext cx="117" cy="115"/>
                </a:xfrm>
                <a:prstGeom prst="rect">
                  <a:avLst/>
                </a:prstGeom>
                <a:solidFill>
                  <a:schemeClr val="tx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7" name="Group 68"/>
              <p:cNvGrpSpPr>
                <a:grpSpLocks noChangeAspect="1"/>
              </p:cNvGrpSpPr>
              <p:nvPr userDrawn="1"/>
            </p:nvGrpSpPr>
            <p:grpSpPr bwMode="auto">
              <a:xfrm>
                <a:off x="5921" y="3821"/>
                <a:ext cx="409" cy="101"/>
                <a:chOff x="5893" y="3884"/>
                <a:chExt cx="466" cy="115"/>
              </a:xfrm>
            </p:grpSpPr>
            <p:sp>
              <p:nvSpPr>
                <p:cNvPr id="2084" name="Rectangle 69"/>
                <p:cNvSpPr>
                  <a:spLocks noChangeAspect="1" noChangeArrowheads="1"/>
                </p:cNvSpPr>
                <p:nvPr userDrawn="1"/>
              </p:nvSpPr>
              <p:spPr bwMode="auto">
                <a:xfrm flipV="1">
                  <a:off x="6010" y="3884"/>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5" name="Rectangle 70"/>
                <p:cNvSpPr>
                  <a:spLocks noChangeAspect="1" noChangeArrowheads="1"/>
                </p:cNvSpPr>
                <p:nvPr userDrawn="1"/>
              </p:nvSpPr>
              <p:spPr bwMode="auto">
                <a:xfrm flipV="1">
                  <a:off x="6126" y="3884"/>
                  <a:ext cx="116"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6" name="Rectangle 71"/>
                <p:cNvSpPr>
                  <a:spLocks noChangeAspect="1" noChangeArrowheads="1"/>
                </p:cNvSpPr>
                <p:nvPr userDrawn="1"/>
              </p:nvSpPr>
              <p:spPr bwMode="auto">
                <a:xfrm flipV="1">
                  <a:off x="6242" y="3884"/>
                  <a:ext cx="117"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7" name="Rectangle 72"/>
                <p:cNvSpPr>
                  <a:spLocks noChangeAspect="1" noChangeArrowheads="1"/>
                </p:cNvSpPr>
                <p:nvPr userDrawn="1"/>
              </p:nvSpPr>
              <p:spPr bwMode="auto">
                <a:xfrm flipV="1">
                  <a:off x="5893" y="3884"/>
                  <a:ext cx="117" cy="115"/>
                </a:xfrm>
                <a:prstGeom prst="rect">
                  <a:avLst/>
                </a:prstGeom>
                <a:solidFill>
                  <a:schemeClr val="bg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8" name="Group 73"/>
              <p:cNvGrpSpPr>
                <a:grpSpLocks noChangeAspect="1"/>
              </p:cNvGrpSpPr>
              <p:nvPr userDrawn="1"/>
            </p:nvGrpSpPr>
            <p:grpSpPr bwMode="auto">
              <a:xfrm>
                <a:off x="5921" y="3945"/>
                <a:ext cx="409" cy="101"/>
                <a:chOff x="5893" y="4026"/>
                <a:chExt cx="466" cy="115"/>
              </a:xfrm>
            </p:grpSpPr>
            <p:sp>
              <p:nvSpPr>
                <p:cNvPr id="2080" name="Rectangle 74"/>
                <p:cNvSpPr>
                  <a:spLocks noChangeAspect="1" noChangeArrowheads="1"/>
                </p:cNvSpPr>
                <p:nvPr userDrawn="1"/>
              </p:nvSpPr>
              <p:spPr bwMode="auto">
                <a:xfrm flipV="1">
                  <a:off x="6010" y="4026"/>
                  <a:ext cx="116"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1" name="Rectangle 75"/>
                <p:cNvSpPr>
                  <a:spLocks noChangeAspect="1" noChangeArrowheads="1"/>
                </p:cNvSpPr>
                <p:nvPr userDrawn="1"/>
              </p:nvSpPr>
              <p:spPr bwMode="auto">
                <a:xfrm flipV="1">
                  <a:off x="6126" y="4026"/>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2" name="Rectangle 76"/>
                <p:cNvSpPr>
                  <a:spLocks noChangeAspect="1" noChangeArrowheads="1"/>
                </p:cNvSpPr>
                <p:nvPr userDrawn="1"/>
              </p:nvSpPr>
              <p:spPr bwMode="auto">
                <a:xfrm flipV="1">
                  <a:off x="6242" y="4026"/>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83" name="Rectangle 77"/>
                <p:cNvSpPr>
                  <a:spLocks noChangeAspect="1" noChangeArrowheads="1"/>
                </p:cNvSpPr>
                <p:nvPr userDrawn="1"/>
              </p:nvSpPr>
              <p:spPr bwMode="auto">
                <a:xfrm flipV="1">
                  <a:off x="5893" y="4026"/>
                  <a:ext cx="117" cy="115"/>
                </a:xfrm>
                <a:prstGeom prst="rect">
                  <a:avLst/>
                </a:prstGeom>
                <a:solidFill>
                  <a:schemeClr val="bg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3099" name="Group 78"/>
              <p:cNvGrpSpPr>
                <a:grpSpLocks noChangeAspect="1"/>
              </p:cNvGrpSpPr>
              <p:nvPr userDrawn="1"/>
            </p:nvGrpSpPr>
            <p:grpSpPr bwMode="auto">
              <a:xfrm>
                <a:off x="5921" y="4069"/>
                <a:ext cx="409" cy="101"/>
                <a:chOff x="5893" y="4167"/>
                <a:chExt cx="466" cy="115"/>
              </a:xfrm>
            </p:grpSpPr>
            <p:sp>
              <p:nvSpPr>
                <p:cNvPr id="2076" name="Rectangle 79"/>
                <p:cNvSpPr>
                  <a:spLocks noChangeAspect="1" noChangeArrowheads="1"/>
                </p:cNvSpPr>
                <p:nvPr userDrawn="1"/>
              </p:nvSpPr>
              <p:spPr bwMode="auto">
                <a:xfrm flipV="1">
                  <a:off x="6010" y="4167"/>
                  <a:ext cx="116" cy="115"/>
                </a:xfrm>
                <a:prstGeom prst="rect">
                  <a:avLst/>
                </a:prstGeom>
                <a:solidFill>
                  <a:schemeClr val="hlink"/>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77" name="Rectangle 80"/>
                <p:cNvSpPr>
                  <a:spLocks noChangeAspect="1" noChangeArrowheads="1"/>
                </p:cNvSpPr>
                <p:nvPr userDrawn="1"/>
              </p:nvSpPr>
              <p:spPr bwMode="auto">
                <a:xfrm flipV="1">
                  <a:off x="6126" y="4167"/>
                  <a:ext cx="116" cy="115"/>
                </a:xfrm>
                <a:prstGeom prst="rect">
                  <a:avLst/>
                </a:prstGeom>
                <a:solidFill>
                  <a:schemeClr val="accent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78" name="Rectangle 81"/>
                <p:cNvSpPr>
                  <a:spLocks noChangeAspect="1" noChangeArrowheads="1"/>
                </p:cNvSpPr>
                <p:nvPr userDrawn="1"/>
              </p:nvSpPr>
              <p:spPr bwMode="auto">
                <a:xfrm flipV="1">
                  <a:off x="6242" y="4167"/>
                  <a:ext cx="117" cy="115"/>
                </a:xfrm>
                <a:prstGeom prst="rect">
                  <a:avLst/>
                </a:prstGeom>
                <a:solidFill>
                  <a:schemeClr val="accent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2079" name="Rectangle 82"/>
                <p:cNvSpPr>
                  <a:spLocks noChangeAspect="1" noChangeArrowheads="1"/>
                </p:cNvSpPr>
                <p:nvPr userDrawn="1"/>
              </p:nvSpPr>
              <p:spPr bwMode="auto">
                <a:xfrm flipV="1">
                  <a:off x="5893" y="4167"/>
                  <a:ext cx="117" cy="115"/>
                </a:xfrm>
                <a:prstGeom prst="rect">
                  <a:avLst/>
                </a:prstGeom>
                <a:solidFill>
                  <a:schemeClr val="bg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grpSp>
      <p:sp>
        <p:nvSpPr>
          <p:cNvPr id="3082" name="Rectangle 5"/>
          <p:cNvSpPr>
            <a:spLocks noChangeArrowheads="1"/>
          </p:cNvSpPr>
          <p:nvPr/>
        </p:nvSpPr>
        <p:spPr bwMode="auto">
          <a:xfrm>
            <a:off x="11142663" y="6502400"/>
            <a:ext cx="812800" cy="355600"/>
          </a:xfrm>
          <a:prstGeom prst="rect">
            <a:avLst/>
          </a:prstGeom>
          <a:noFill/>
          <a:ln>
            <a:noFill/>
          </a:ln>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de-DE" altLang="zh-CN" sz="1200">
                <a:solidFill>
                  <a:srgbClr val="000000"/>
                </a:solidFill>
                <a:latin typeface="FrutigerNext LT Bold"/>
                <a:cs typeface="Arial" panose="020B0604020202020204" pitchFamily="34" charset="0"/>
              </a:rPr>
              <a:t>Page </a:t>
            </a:r>
            <a:fld id="{1DC3D705-42B6-4A33-B8F8-CC023671C224}" type="slidenum">
              <a:rPr lang="de-DE" altLang="zh-CN" sz="1200">
                <a:solidFill>
                  <a:srgbClr val="000000"/>
                </a:solidFill>
                <a:latin typeface="FrutigerNext LT Bold"/>
                <a:cs typeface="Arial" panose="020B0604020202020204" pitchFamily="34" charset="0"/>
              </a:rPr>
              <a:pPr>
                <a:lnSpc>
                  <a:spcPct val="85000"/>
                </a:lnSpc>
              </a:pPr>
              <a:t>‹#›</a:t>
            </a:fld>
            <a:endParaRPr lang="en-GB" altLang="zh-CN" sz="1200">
              <a:solidFill>
                <a:srgbClr val="000000"/>
              </a:solidFill>
              <a:latin typeface="FrutigerNext LT Bold"/>
              <a:cs typeface="Arial" panose="020B0604020202020204" pitchFamily="34" charset="0"/>
            </a:endParaRPr>
          </a:p>
        </p:txBody>
      </p:sp>
      <p:sp>
        <p:nvSpPr>
          <p:cNvPr id="10321" name="Text Box 81"/>
          <p:cNvSpPr txBox="1">
            <a:spLocks noChangeArrowheads="1"/>
          </p:cNvSpPr>
          <p:nvPr/>
        </p:nvSpPr>
        <p:spPr bwMode="auto">
          <a:xfrm>
            <a:off x="-3844925" y="1330325"/>
            <a:ext cx="3700462" cy="3876675"/>
          </a:xfrm>
          <a:prstGeom prst="rect">
            <a:avLst/>
          </a:prstGeom>
          <a:noFill/>
          <a:ln>
            <a:noFill/>
          </a:ln>
          <a:effectLs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100" dirty="0" smtClean="0">
                <a:solidFill>
                  <a:srgbClr val="FFFFFF"/>
                </a:solidFill>
                <a:latin typeface="FrutigerNext LT Regular" pitchFamily="34" charset="0"/>
              </a:rPr>
              <a:t>Slide title :32-35pt  </a:t>
            </a:r>
          </a:p>
          <a:p>
            <a:pPr algn="r" eaLnBrk="1" hangingPunct="1">
              <a:spcBef>
                <a:spcPct val="20000"/>
              </a:spcBef>
              <a:defRPr/>
            </a:pPr>
            <a:r>
              <a:rPr lang="zh-CN" altLang="zh-CN" sz="1100" dirty="0" smtClean="0">
                <a:solidFill>
                  <a:srgbClr val="FFFFFF"/>
                </a:solidFill>
                <a:latin typeface="FrutigerNext LT Regular" pitchFamily="34" charset="0"/>
              </a:rPr>
              <a:t>Color: R153 G0 B0</a:t>
            </a:r>
          </a:p>
          <a:p>
            <a:pPr algn="r" eaLnBrk="1" hangingPunct="1">
              <a:spcBef>
                <a:spcPct val="20000"/>
              </a:spcBef>
              <a:defRPr/>
            </a:pPr>
            <a:r>
              <a:rPr lang="zh-CN" altLang="zh-CN" sz="1100" dirty="0" smtClean="0">
                <a:solidFill>
                  <a:srgbClr val="FFFFFF"/>
                </a:solidFill>
                <a:latin typeface="FrutigerNext LT Regular" pitchFamily="34" charset="0"/>
              </a:rPr>
              <a:t>Corporate Font :</a:t>
            </a:r>
          </a:p>
          <a:p>
            <a:pPr algn="r" eaLnBrk="1" hangingPunct="1">
              <a:spcBef>
                <a:spcPct val="20000"/>
              </a:spcBef>
              <a:defRPr/>
            </a:pPr>
            <a:r>
              <a:rPr lang="zh-CN" altLang="zh-CN" sz="1100" dirty="0" smtClean="0">
                <a:solidFill>
                  <a:srgbClr val="FFFFFF"/>
                </a:solidFill>
                <a:latin typeface="FrutigerNext LT Regular" pitchFamily="34" charset="0"/>
              </a:rPr>
              <a:t>FrutigerNext LT Medium</a:t>
            </a:r>
          </a:p>
          <a:p>
            <a:pPr algn="r" eaLnBrk="1" hangingPunct="1">
              <a:spcBef>
                <a:spcPct val="20000"/>
              </a:spcBef>
              <a:defRPr/>
            </a:pPr>
            <a:r>
              <a:rPr lang="zh-CN" altLang="zh-CN" sz="1100" dirty="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dirty="0" smtClean="0">
                <a:solidFill>
                  <a:srgbClr val="FFFFFF"/>
                </a:solidFill>
                <a:latin typeface="FrutigerNext LT Regular" pitchFamily="34" charset="0"/>
              </a:rPr>
              <a:t>partners : </a:t>
            </a:r>
          </a:p>
          <a:p>
            <a:pPr algn="r" eaLnBrk="1" hangingPunct="1">
              <a:spcBef>
                <a:spcPct val="20000"/>
              </a:spcBef>
              <a:defRPr/>
            </a:pPr>
            <a:r>
              <a:rPr lang="zh-CN" altLang="zh-CN" sz="1100" dirty="0" smtClean="0">
                <a:solidFill>
                  <a:srgbClr val="FFFFFF"/>
                </a:solidFill>
                <a:latin typeface="FrutigerNext LT Regular" pitchFamily="34" charset="0"/>
              </a:rPr>
              <a:t>Arial</a:t>
            </a:r>
          </a:p>
          <a:p>
            <a:pPr algn="r" eaLnBrk="1" hangingPunct="1">
              <a:spcBef>
                <a:spcPct val="20000"/>
              </a:spcBef>
              <a:defRPr/>
            </a:pPr>
            <a:endParaRPr lang="zh-CN" altLang="zh-CN" sz="1100" dirty="0" smtClean="0">
              <a:solidFill>
                <a:srgbClr val="FFFFFF"/>
              </a:solidFill>
              <a:latin typeface="FrutigerNext LT Regular" pitchFamily="34" charset="0"/>
            </a:endParaRPr>
          </a:p>
          <a:p>
            <a:pPr algn="r" eaLnBrk="1" hangingPunct="1">
              <a:spcBef>
                <a:spcPct val="20000"/>
              </a:spcBef>
              <a:defRPr/>
            </a:pPr>
            <a:endParaRPr lang="zh-CN" altLang="zh-CN" sz="1100" dirty="0" smtClean="0">
              <a:solidFill>
                <a:srgbClr val="FFFFFF"/>
              </a:solidFill>
              <a:latin typeface="FrutigerNext LT Regular" pitchFamily="34" charset="0"/>
            </a:endParaRPr>
          </a:p>
          <a:p>
            <a:pPr algn="r" eaLnBrk="1" hangingPunct="1">
              <a:spcBef>
                <a:spcPct val="20000"/>
              </a:spcBef>
              <a:defRPr/>
            </a:pPr>
            <a:endParaRPr lang="zh-CN" altLang="zh-CN" sz="1100" dirty="0" smtClean="0">
              <a:solidFill>
                <a:srgbClr val="FFFFFF"/>
              </a:solidFill>
              <a:latin typeface="FrutigerNext LT Regular" pitchFamily="34" charset="0"/>
            </a:endParaRPr>
          </a:p>
          <a:p>
            <a:pPr algn="r" eaLnBrk="1" hangingPunct="1">
              <a:spcBef>
                <a:spcPct val="20000"/>
              </a:spcBef>
              <a:defRPr/>
            </a:pPr>
            <a:r>
              <a:rPr lang="zh-CN" altLang="zh-CN" sz="1100" dirty="0" smtClean="0">
                <a:solidFill>
                  <a:srgbClr val="FFFFFF"/>
                </a:solidFill>
                <a:latin typeface="FrutigerNext LT Regular" pitchFamily="34" charset="0"/>
              </a:rPr>
              <a:t>Slide text :20-22pt</a:t>
            </a:r>
          </a:p>
          <a:p>
            <a:pPr algn="r" eaLnBrk="1" hangingPunct="1">
              <a:spcBef>
                <a:spcPct val="20000"/>
              </a:spcBef>
              <a:defRPr/>
            </a:pPr>
            <a:r>
              <a:rPr lang="zh-CN" altLang="zh-CN" sz="1100" dirty="0" smtClean="0">
                <a:solidFill>
                  <a:srgbClr val="FFFFFF"/>
                </a:solidFill>
                <a:latin typeface="FrutigerNext LT Regular" pitchFamily="34" charset="0"/>
              </a:rPr>
              <a:t>Bullets level 2-5:</a:t>
            </a:r>
          </a:p>
          <a:p>
            <a:pPr algn="r" eaLnBrk="1" hangingPunct="1">
              <a:spcBef>
                <a:spcPct val="20000"/>
              </a:spcBef>
              <a:defRPr/>
            </a:pPr>
            <a:r>
              <a:rPr lang="zh-CN" altLang="zh-CN" sz="1100" dirty="0" smtClean="0">
                <a:solidFill>
                  <a:srgbClr val="FFFFFF"/>
                </a:solidFill>
                <a:latin typeface="FrutigerNext LT Regular" pitchFamily="34" charset="0"/>
              </a:rPr>
              <a:t> 18pt  </a:t>
            </a:r>
          </a:p>
          <a:p>
            <a:pPr algn="r" eaLnBrk="1" hangingPunct="1">
              <a:spcBef>
                <a:spcPct val="20000"/>
              </a:spcBef>
              <a:defRPr/>
            </a:pPr>
            <a:r>
              <a:rPr lang="zh-CN" altLang="zh-CN" sz="1100" dirty="0" smtClean="0">
                <a:solidFill>
                  <a:srgbClr val="FFFFFF"/>
                </a:solidFill>
                <a:latin typeface="FrutigerNext LT Regular" pitchFamily="34" charset="0"/>
              </a:rPr>
              <a:t>Color:Black</a:t>
            </a:r>
          </a:p>
          <a:p>
            <a:pPr algn="r" eaLnBrk="1" hangingPunct="1">
              <a:spcBef>
                <a:spcPct val="20000"/>
              </a:spcBef>
              <a:defRPr/>
            </a:pPr>
            <a:r>
              <a:rPr lang="zh-CN" altLang="zh-CN" sz="1100" dirty="0" smtClean="0">
                <a:solidFill>
                  <a:srgbClr val="FFFFFF"/>
                </a:solidFill>
                <a:latin typeface="FrutigerNext LT Regular" pitchFamily="34" charset="0"/>
              </a:rPr>
              <a:t>Corporate Font :</a:t>
            </a:r>
          </a:p>
          <a:p>
            <a:pPr algn="r" eaLnBrk="1" hangingPunct="1">
              <a:spcBef>
                <a:spcPct val="20000"/>
              </a:spcBef>
              <a:defRPr/>
            </a:pPr>
            <a:r>
              <a:rPr lang="zh-CN" altLang="zh-CN" sz="1100" dirty="0" smtClean="0">
                <a:solidFill>
                  <a:srgbClr val="FFFFFF"/>
                </a:solidFill>
                <a:latin typeface="FrutigerNext LT Regular" pitchFamily="34" charset="0"/>
              </a:rPr>
              <a:t>FrutigerNext LT Medium</a:t>
            </a:r>
          </a:p>
          <a:p>
            <a:pPr algn="r" eaLnBrk="1" hangingPunct="1">
              <a:spcBef>
                <a:spcPct val="20000"/>
              </a:spcBef>
              <a:defRPr/>
            </a:pPr>
            <a:r>
              <a:rPr lang="zh-CN" altLang="zh-CN" sz="1100" dirty="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dirty="0" smtClean="0">
                <a:solidFill>
                  <a:srgbClr val="FFFFFF"/>
                </a:solidFill>
                <a:latin typeface="FrutigerNext LT Regular" pitchFamily="34" charset="0"/>
              </a:rPr>
              <a:t>partners : </a:t>
            </a:r>
          </a:p>
          <a:p>
            <a:pPr algn="r" eaLnBrk="1" hangingPunct="1">
              <a:spcBef>
                <a:spcPct val="20000"/>
              </a:spcBef>
              <a:defRPr/>
            </a:pPr>
            <a:r>
              <a:rPr lang="zh-CN" altLang="zh-CN" sz="1100" dirty="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12336463" y="57150"/>
            <a:ext cx="1727200" cy="1108075"/>
          </a:xfrm>
          <a:prstGeom prst="rect">
            <a:avLst/>
          </a:prstGeom>
          <a:noFill/>
          <a:ln>
            <a:noFill/>
          </a:ln>
          <a:effectLs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en-US" altLang="zh-CN" sz="1100">
                <a:solidFill>
                  <a:srgbClr val="FFFFFF"/>
                </a:solidFill>
                <a:latin typeface="FrutigerNext LT Regular" pitchFamily="34" charset="0"/>
              </a:rPr>
              <a:t>Top right  corner  for   field-mark, customer or partner logotypes. </a:t>
            </a:r>
          </a:p>
          <a:p>
            <a:pPr eaLnBrk="1" hangingPunct="1">
              <a:defRPr/>
            </a:pPr>
            <a:endParaRPr lang="en-US" altLang="zh-CN" sz="1100">
              <a:solidFill>
                <a:srgbClr val="FFFFFF"/>
              </a:solidFill>
              <a:latin typeface="FrutigerNext LT Regular" pitchFamily="34" charset="0"/>
            </a:endParaRPr>
          </a:p>
          <a:p>
            <a:pPr eaLnBrk="1" hangingPunct="1">
              <a:defRPr/>
            </a:pPr>
            <a:r>
              <a:rPr lang="en-US" altLang="zh-CN" sz="1100">
                <a:solidFill>
                  <a:srgbClr val="FFFFFF"/>
                </a:solidFill>
                <a:latin typeface="FrutigerNext LT Regular" pitchFamily="34" charset="0"/>
              </a:rPr>
              <a:t>----------------   </a:t>
            </a:r>
          </a:p>
          <a:p>
            <a:pPr eaLnBrk="1" hangingPunct="1">
              <a:defRPr/>
            </a:pPr>
            <a:endParaRPr lang="zh-CN" altLang="en-US" sz="1100">
              <a:solidFill>
                <a:srgbClr val="FFFFFF"/>
              </a:solidFill>
              <a:latin typeface="FrutigerNext LT Regular" pitchFamily="34" charset="0"/>
            </a:endParaRPr>
          </a:p>
        </p:txBody>
      </p:sp>
      <p:sp>
        <p:nvSpPr>
          <p:cNvPr id="3085" name="Text Box 85"/>
          <p:cNvSpPr txBox="1">
            <a:spLocks noChangeArrowheads="1"/>
          </p:cNvSpPr>
          <p:nvPr/>
        </p:nvSpPr>
        <p:spPr bwMode="auto">
          <a:xfrm>
            <a:off x="12336463" y="1196975"/>
            <a:ext cx="1727200" cy="1954213"/>
          </a:xfrm>
          <a:prstGeom prst="rect">
            <a:avLst/>
          </a:prstGeom>
          <a:noFill/>
          <a:ln>
            <a:noFill/>
          </a:ln>
          <a:effectLs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pPr eaLnBrk="1" hangingPunct="1">
              <a:defRPr/>
            </a:pPr>
            <a:r>
              <a:rPr lang="en-US" altLang="zh-CN" sz="1100" dirty="0">
                <a:solidFill>
                  <a:srgbClr val="FFFFFF"/>
                </a:solidFill>
                <a:latin typeface="FrutigerNext LT Regular" pitchFamily="34" charset="0"/>
              </a:rPr>
              <a:t> For specific usage details, refer to the “Typesetting Standard”.</a:t>
            </a:r>
          </a:p>
        </p:txBody>
      </p:sp>
      <p:cxnSp>
        <p:nvCxnSpPr>
          <p:cNvPr id="2059" name="直接连接符 8"/>
          <p:cNvCxnSpPr>
            <a:cxnSpLocks noChangeShapeType="1"/>
          </p:cNvCxnSpPr>
          <p:nvPr userDrawn="1"/>
        </p:nvCxnSpPr>
        <p:spPr bwMode="auto">
          <a:xfrm>
            <a:off x="0" y="955675"/>
            <a:ext cx="12192000" cy="0"/>
          </a:xfrm>
          <a:prstGeom prst="line">
            <a:avLst/>
          </a:prstGeom>
          <a:noFill/>
          <a:ln w="19050">
            <a:solidFill>
              <a:srgbClr val="FF0000"/>
            </a:solidFill>
            <a:round/>
            <a:headEnd/>
            <a:tailEnd/>
          </a:ln>
          <a:effectLst>
            <a:outerShdw dist="20000" dir="5400000" algn="ctr" rotWithShape="0">
              <a:srgbClr val="000000">
                <a:alpha val="37000"/>
              </a:srgbClr>
            </a:outerShdw>
          </a:effectLst>
        </p:spPr>
      </p:cxnSp>
      <p:pic>
        <p:nvPicPr>
          <p:cNvPr id="3"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610849" y="330993"/>
            <a:ext cx="1581151" cy="58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2" descr="PPT胶片内页元素-16比9-内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04" descr="PPT胶片内页元素-16比9-内页灰条"/>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4588"/>
            <a:ext cx="1218723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13"/>
          <p:cNvSpPr>
            <a:spLocks noGrp="1" noChangeArrowheads="1"/>
          </p:cNvSpPr>
          <p:nvPr>
            <p:ph type="title"/>
          </p:nvPr>
        </p:nvSpPr>
        <p:spPr bwMode="auto">
          <a:xfrm>
            <a:off x="876300" y="76200"/>
            <a:ext cx="104378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4101" name="Rectangle 68"/>
          <p:cNvSpPr>
            <a:spLocks noGrp="1" noChangeArrowheads="1"/>
          </p:cNvSpPr>
          <p:nvPr>
            <p:ph type="body" idx="1"/>
          </p:nvPr>
        </p:nvSpPr>
        <p:spPr bwMode="auto">
          <a:xfrm>
            <a:off x="876300" y="1628775"/>
            <a:ext cx="10437813"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grpSp>
        <p:nvGrpSpPr>
          <p:cNvPr id="4102" name="Group 88"/>
          <p:cNvGrpSpPr>
            <a:grpSpLocks/>
          </p:cNvGrpSpPr>
          <p:nvPr/>
        </p:nvGrpSpPr>
        <p:grpSpPr bwMode="auto">
          <a:xfrm>
            <a:off x="12433300" y="3832225"/>
            <a:ext cx="1152525" cy="3025775"/>
            <a:chOff x="5874" y="2414"/>
            <a:chExt cx="544" cy="1906"/>
          </a:xfrm>
        </p:grpSpPr>
        <p:sp>
          <p:nvSpPr>
            <p:cNvPr id="2" name="Rectangle 86"/>
            <p:cNvSpPr>
              <a:spLocks noChangeArrowheads="1"/>
            </p:cNvSpPr>
            <p:nvPr userDrawn="1"/>
          </p:nvSpPr>
          <p:spPr bwMode="auto">
            <a:xfrm>
              <a:off x="5874" y="2414"/>
              <a:ext cx="544" cy="1906"/>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nvGrpSpPr>
            <p:cNvPr id="4110" name="Group 87"/>
            <p:cNvGrpSpPr>
              <a:grpSpLocks/>
            </p:cNvGrpSpPr>
            <p:nvPr userDrawn="1"/>
          </p:nvGrpSpPr>
          <p:grpSpPr bwMode="auto">
            <a:xfrm>
              <a:off x="5941" y="2475"/>
              <a:ext cx="409" cy="1783"/>
              <a:chOff x="5921" y="2387"/>
              <a:chExt cx="409" cy="1783"/>
            </a:xfrm>
          </p:grpSpPr>
          <p:grpSp>
            <p:nvGrpSpPr>
              <p:cNvPr id="4111" name="Group 18"/>
              <p:cNvGrpSpPr>
                <a:grpSpLocks noChangeAspect="1"/>
              </p:cNvGrpSpPr>
              <p:nvPr userDrawn="1"/>
            </p:nvGrpSpPr>
            <p:grpSpPr bwMode="auto">
              <a:xfrm>
                <a:off x="5921" y="2506"/>
                <a:ext cx="409" cy="101"/>
                <a:chOff x="5893" y="2387"/>
                <a:chExt cx="466" cy="115"/>
              </a:xfrm>
            </p:grpSpPr>
            <p:sp>
              <p:nvSpPr>
                <p:cNvPr id="3148" name="Rectangle 19"/>
                <p:cNvSpPr>
                  <a:spLocks noChangeAspect="1" noChangeArrowheads="1"/>
                </p:cNvSpPr>
                <p:nvPr userDrawn="1"/>
              </p:nvSpPr>
              <p:spPr bwMode="auto">
                <a:xfrm flipV="1">
                  <a:off x="6010" y="2387"/>
                  <a:ext cx="116"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9" name="Rectangle 20"/>
                <p:cNvSpPr>
                  <a:spLocks noChangeAspect="1" noChangeArrowheads="1"/>
                </p:cNvSpPr>
                <p:nvPr userDrawn="1"/>
              </p:nvSpPr>
              <p:spPr bwMode="auto">
                <a:xfrm flipV="1">
                  <a:off x="6126" y="2387"/>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50" name="Rectangle 21"/>
                <p:cNvSpPr>
                  <a:spLocks noChangeAspect="1" noChangeArrowheads="1"/>
                </p:cNvSpPr>
                <p:nvPr userDrawn="1"/>
              </p:nvSpPr>
              <p:spPr bwMode="auto">
                <a:xfrm flipV="1">
                  <a:off x="6242" y="2387"/>
                  <a:ext cx="117" cy="115"/>
                </a:xfrm>
                <a:prstGeom prst="rect">
                  <a:avLst/>
                </a:prstGeom>
                <a:solidFill>
                  <a:srgbClr val="99660A"/>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51" name="Rectangle 22"/>
                <p:cNvSpPr>
                  <a:spLocks noChangeAspect="1" noChangeArrowheads="1"/>
                </p:cNvSpPr>
                <p:nvPr userDrawn="1"/>
              </p:nvSpPr>
              <p:spPr bwMode="auto">
                <a:xfrm flipV="1">
                  <a:off x="5893" y="2387"/>
                  <a:ext cx="117"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2" name="Group 23"/>
              <p:cNvGrpSpPr>
                <a:grpSpLocks noChangeAspect="1"/>
              </p:cNvGrpSpPr>
              <p:nvPr userDrawn="1"/>
            </p:nvGrpSpPr>
            <p:grpSpPr bwMode="auto">
              <a:xfrm>
                <a:off x="5921" y="2626"/>
                <a:ext cx="409" cy="101"/>
                <a:chOff x="5893" y="2523"/>
                <a:chExt cx="466" cy="115"/>
              </a:xfrm>
            </p:grpSpPr>
            <p:sp>
              <p:nvSpPr>
                <p:cNvPr id="3144" name="Rectangle 24"/>
                <p:cNvSpPr>
                  <a:spLocks noChangeAspect="1" noChangeArrowheads="1"/>
                </p:cNvSpPr>
                <p:nvPr userDrawn="1"/>
              </p:nvSpPr>
              <p:spPr bwMode="auto">
                <a:xfrm flipV="1">
                  <a:off x="6010" y="2523"/>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5" name="Rectangle 25"/>
                <p:cNvSpPr>
                  <a:spLocks noChangeAspect="1" noChangeArrowheads="1"/>
                </p:cNvSpPr>
                <p:nvPr userDrawn="1"/>
              </p:nvSpPr>
              <p:spPr bwMode="auto">
                <a:xfrm flipV="1">
                  <a:off x="6126" y="2523"/>
                  <a:ext cx="116"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6" name="Rectangle 26"/>
                <p:cNvSpPr>
                  <a:spLocks noChangeAspect="1" noChangeArrowheads="1"/>
                </p:cNvSpPr>
                <p:nvPr userDrawn="1"/>
              </p:nvSpPr>
              <p:spPr bwMode="auto">
                <a:xfrm flipV="1">
                  <a:off x="6242" y="2523"/>
                  <a:ext cx="117" cy="115"/>
                </a:xfrm>
                <a:prstGeom prst="rect">
                  <a:avLst/>
                </a:prstGeom>
                <a:solidFill>
                  <a:srgbClr val="0099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7" name="Rectangle 27"/>
                <p:cNvSpPr>
                  <a:spLocks noChangeAspect="1" noChangeArrowheads="1"/>
                </p:cNvSpPr>
                <p:nvPr userDrawn="1"/>
              </p:nvSpPr>
              <p:spPr bwMode="auto">
                <a:xfrm flipV="1">
                  <a:off x="5893" y="2523"/>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3" name="Group 28"/>
              <p:cNvGrpSpPr>
                <a:grpSpLocks noChangeAspect="1"/>
              </p:cNvGrpSpPr>
              <p:nvPr userDrawn="1"/>
            </p:nvGrpSpPr>
            <p:grpSpPr bwMode="auto">
              <a:xfrm>
                <a:off x="5921" y="2745"/>
                <a:ext cx="409" cy="101"/>
                <a:chOff x="5893" y="2659"/>
                <a:chExt cx="466" cy="115"/>
              </a:xfrm>
            </p:grpSpPr>
            <p:sp>
              <p:nvSpPr>
                <p:cNvPr id="3140" name="Rectangle 29"/>
                <p:cNvSpPr>
                  <a:spLocks noChangeAspect="1" noChangeArrowheads="1"/>
                </p:cNvSpPr>
                <p:nvPr userDrawn="1"/>
              </p:nvSpPr>
              <p:spPr bwMode="auto">
                <a:xfrm flipV="1">
                  <a:off x="6010" y="2659"/>
                  <a:ext cx="116"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1" name="Rectangle 30"/>
                <p:cNvSpPr>
                  <a:spLocks noChangeAspect="1" noChangeArrowheads="1"/>
                </p:cNvSpPr>
                <p:nvPr userDrawn="1"/>
              </p:nvSpPr>
              <p:spPr bwMode="auto">
                <a:xfrm flipV="1">
                  <a:off x="6126" y="2659"/>
                  <a:ext cx="116" cy="115"/>
                </a:xfrm>
                <a:prstGeom prst="rect">
                  <a:avLst/>
                </a:prstGeom>
                <a:solidFill>
                  <a:srgbClr val="0099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2" name="Rectangle 31"/>
                <p:cNvSpPr>
                  <a:spLocks noChangeAspect="1" noChangeArrowheads="1"/>
                </p:cNvSpPr>
                <p:nvPr userDrawn="1"/>
              </p:nvSpPr>
              <p:spPr bwMode="auto">
                <a:xfrm flipV="1">
                  <a:off x="6242" y="2659"/>
                  <a:ext cx="117"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43" name="Rectangle 32"/>
                <p:cNvSpPr>
                  <a:spLocks noChangeAspect="1" noChangeArrowheads="1"/>
                </p:cNvSpPr>
                <p:nvPr userDrawn="1"/>
              </p:nvSpPr>
              <p:spPr bwMode="auto">
                <a:xfrm flipV="1">
                  <a:off x="5893" y="2659"/>
                  <a:ext cx="117" cy="115"/>
                </a:xfrm>
                <a:prstGeom prst="rect">
                  <a:avLst/>
                </a:prstGeom>
                <a:solidFill>
                  <a:srgbClr val="CCFF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4" name="Group 33"/>
              <p:cNvGrpSpPr>
                <a:grpSpLocks noChangeAspect="1"/>
              </p:cNvGrpSpPr>
              <p:nvPr userDrawn="1"/>
            </p:nvGrpSpPr>
            <p:grpSpPr bwMode="auto">
              <a:xfrm>
                <a:off x="5921" y="2387"/>
                <a:ext cx="409" cy="104"/>
                <a:chOff x="5893" y="2251"/>
                <a:chExt cx="466" cy="119"/>
              </a:xfrm>
            </p:grpSpPr>
            <p:sp>
              <p:nvSpPr>
                <p:cNvPr id="3136" name="Rectangle 34"/>
                <p:cNvSpPr>
                  <a:spLocks noChangeAspect="1" noChangeArrowheads="1"/>
                </p:cNvSpPr>
                <p:nvPr userDrawn="1"/>
              </p:nvSpPr>
              <p:spPr bwMode="auto">
                <a:xfrm flipV="1">
                  <a:off x="6126" y="2251"/>
                  <a:ext cx="116" cy="119"/>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7" name="Rectangle 35"/>
                <p:cNvSpPr>
                  <a:spLocks noChangeAspect="1" noChangeArrowheads="1"/>
                </p:cNvSpPr>
                <p:nvPr userDrawn="1"/>
              </p:nvSpPr>
              <p:spPr bwMode="auto">
                <a:xfrm flipV="1">
                  <a:off x="6242" y="2251"/>
                  <a:ext cx="117" cy="119"/>
                </a:xfrm>
                <a:prstGeom prst="rect">
                  <a:avLst/>
                </a:prstGeom>
                <a:solidFill>
                  <a:srgbClr val="CC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8" name="Rectangle 36"/>
                <p:cNvSpPr>
                  <a:spLocks noChangeAspect="1" noChangeArrowheads="1"/>
                </p:cNvSpPr>
                <p:nvPr userDrawn="1"/>
              </p:nvSpPr>
              <p:spPr bwMode="auto">
                <a:xfrm flipV="1">
                  <a:off x="5893" y="2251"/>
                  <a:ext cx="117" cy="119"/>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9" name="Rectangle 37"/>
                <p:cNvSpPr>
                  <a:spLocks noChangeAspect="1" noChangeArrowheads="1"/>
                </p:cNvSpPr>
                <p:nvPr userDrawn="1"/>
              </p:nvSpPr>
              <p:spPr bwMode="auto">
                <a:xfrm flipV="1">
                  <a:off x="6010" y="2251"/>
                  <a:ext cx="116" cy="119"/>
                </a:xfrm>
                <a:prstGeom prst="rect">
                  <a:avLst/>
                </a:prstGeom>
                <a:solidFill>
                  <a:srgbClr val="66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5" name="Group 38"/>
              <p:cNvGrpSpPr>
                <a:grpSpLocks noChangeAspect="1"/>
              </p:cNvGrpSpPr>
              <p:nvPr userDrawn="1"/>
            </p:nvGrpSpPr>
            <p:grpSpPr bwMode="auto">
              <a:xfrm>
                <a:off x="5921" y="2944"/>
                <a:ext cx="409" cy="101"/>
                <a:chOff x="5893" y="2886"/>
                <a:chExt cx="466" cy="115"/>
              </a:xfrm>
            </p:grpSpPr>
            <p:sp>
              <p:nvSpPr>
                <p:cNvPr id="3132" name="Rectangle 39"/>
                <p:cNvSpPr>
                  <a:spLocks noChangeAspect="1" noChangeArrowheads="1"/>
                </p:cNvSpPr>
                <p:nvPr userDrawn="1"/>
              </p:nvSpPr>
              <p:spPr bwMode="auto">
                <a:xfrm flipV="1">
                  <a:off x="6010" y="2886"/>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3" name="Rectangle 40"/>
                <p:cNvSpPr>
                  <a:spLocks noChangeAspect="1" noChangeArrowheads="1"/>
                </p:cNvSpPr>
                <p:nvPr userDrawn="1"/>
              </p:nvSpPr>
              <p:spPr bwMode="auto">
                <a:xfrm flipV="1">
                  <a:off x="6126" y="2886"/>
                  <a:ext cx="116"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4" name="Rectangle 41"/>
                <p:cNvSpPr>
                  <a:spLocks noChangeAspect="1" noChangeArrowheads="1"/>
                </p:cNvSpPr>
                <p:nvPr userDrawn="1"/>
              </p:nvSpPr>
              <p:spPr bwMode="auto">
                <a:xfrm flipV="1">
                  <a:off x="6242" y="2886"/>
                  <a:ext cx="117"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5" name="Rectangle 42"/>
                <p:cNvSpPr>
                  <a:spLocks noChangeAspect="1" noChangeArrowheads="1"/>
                </p:cNvSpPr>
                <p:nvPr userDrawn="1"/>
              </p:nvSpPr>
              <p:spPr bwMode="auto">
                <a:xfrm flipV="1">
                  <a:off x="5893" y="2886"/>
                  <a:ext cx="117" cy="115"/>
                </a:xfrm>
                <a:prstGeom prst="rect">
                  <a:avLst/>
                </a:prstGeom>
                <a:solidFill>
                  <a:schemeClr val="tx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6" name="Group 43"/>
              <p:cNvGrpSpPr>
                <a:grpSpLocks noChangeAspect="1"/>
              </p:cNvGrpSpPr>
              <p:nvPr userDrawn="1"/>
            </p:nvGrpSpPr>
            <p:grpSpPr bwMode="auto">
              <a:xfrm>
                <a:off x="5921" y="3064"/>
                <a:ext cx="409" cy="101"/>
                <a:chOff x="5893" y="3022"/>
                <a:chExt cx="466" cy="115"/>
              </a:xfrm>
            </p:grpSpPr>
            <p:sp>
              <p:nvSpPr>
                <p:cNvPr id="3128" name="Rectangle 44"/>
                <p:cNvSpPr>
                  <a:spLocks noChangeAspect="1" noChangeArrowheads="1"/>
                </p:cNvSpPr>
                <p:nvPr userDrawn="1"/>
              </p:nvSpPr>
              <p:spPr bwMode="auto">
                <a:xfrm flipV="1">
                  <a:off x="6010" y="3022"/>
                  <a:ext cx="116"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9" name="Rectangle 45"/>
                <p:cNvSpPr>
                  <a:spLocks noChangeAspect="1" noChangeArrowheads="1"/>
                </p:cNvSpPr>
                <p:nvPr userDrawn="1"/>
              </p:nvSpPr>
              <p:spPr bwMode="auto">
                <a:xfrm flipV="1">
                  <a:off x="6126" y="3022"/>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0" name="Rectangle 46"/>
                <p:cNvSpPr>
                  <a:spLocks noChangeAspect="1" noChangeArrowheads="1"/>
                </p:cNvSpPr>
                <p:nvPr userDrawn="1"/>
              </p:nvSpPr>
              <p:spPr bwMode="auto">
                <a:xfrm flipV="1">
                  <a:off x="6242" y="3022"/>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31" name="Rectangle 47"/>
                <p:cNvSpPr>
                  <a:spLocks noChangeAspect="1" noChangeArrowheads="1"/>
                </p:cNvSpPr>
                <p:nvPr userDrawn="1"/>
              </p:nvSpPr>
              <p:spPr bwMode="auto">
                <a:xfrm flipV="1">
                  <a:off x="5893" y="3022"/>
                  <a:ext cx="117" cy="115"/>
                </a:xfrm>
                <a:prstGeom prst="rect">
                  <a:avLst/>
                </a:prstGeom>
                <a:solidFill>
                  <a:srgbClr val="9900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7" name="Group 48"/>
              <p:cNvGrpSpPr>
                <a:grpSpLocks noChangeAspect="1"/>
              </p:cNvGrpSpPr>
              <p:nvPr userDrawn="1"/>
            </p:nvGrpSpPr>
            <p:grpSpPr bwMode="auto">
              <a:xfrm>
                <a:off x="5921" y="3183"/>
                <a:ext cx="409" cy="101"/>
                <a:chOff x="5893" y="3158"/>
                <a:chExt cx="466" cy="115"/>
              </a:xfrm>
            </p:grpSpPr>
            <p:sp>
              <p:nvSpPr>
                <p:cNvPr id="3124" name="Rectangle 49"/>
                <p:cNvSpPr>
                  <a:spLocks noChangeAspect="1" noChangeArrowheads="1"/>
                </p:cNvSpPr>
                <p:nvPr userDrawn="1"/>
              </p:nvSpPr>
              <p:spPr bwMode="auto">
                <a:xfrm flipV="1">
                  <a:off x="6010" y="3158"/>
                  <a:ext cx="116" cy="115"/>
                </a:xfrm>
                <a:prstGeom prst="rect">
                  <a:avLst/>
                </a:prstGeom>
                <a:solidFill>
                  <a:srgbClr val="0099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5" name="Rectangle 50"/>
                <p:cNvSpPr>
                  <a:spLocks noChangeAspect="1" noChangeArrowheads="1"/>
                </p:cNvSpPr>
                <p:nvPr userDrawn="1"/>
              </p:nvSpPr>
              <p:spPr bwMode="auto">
                <a:xfrm flipV="1">
                  <a:off x="6126" y="3158"/>
                  <a:ext cx="116" cy="115"/>
                </a:xfrm>
                <a:prstGeom prst="rect">
                  <a:avLst/>
                </a:prstGeom>
                <a:solidFill>
                  <a:srgbClr val="CCFF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6" name="Rectangle 51"/>
                <p:cNvSpPr>
                  <a:spLocks noChangeAspect="1" noChangeArrowheads="1"/>
                </p:cNvSpPr>
                <p:nvPr userDrawn="1"/>
              </p:nvSpPr>
              <p:spPr bwMode="auto">
                <a:xfrm flipV="1">
                  <a:off x="6242" y="3158"/>
                  <a:ext cx="117"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7" name="Rectangle 52"/>
                <p:cNvSpPr>
                  <a:spLocks noChangeAspect="1" noChangeArrowheads="1"/>
                </p:cNvSpPr>
                <p:nvPr userDrawn="1"/>
              </p:nvSpPr>
              <p:spPr bwMode="auto">
                <a:xfrm flipV="1">
                  <a:off x="5893" y="3158"/>
                  <a:ext cx="117" cy="115"/>
                </a:xfrm>
                <a:prstGeom prst="rect">
                  <a:avLst/>
                </a:prstGeom>
                <a:solidFill>
                  <a:srgbClr val="9900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8" name="Group 53"/>
              <p:cNvGrpSpPr>
                <a:grpSpLocks noChangeAspect="1"/>
              </p:cNvGrpSpPr>
              <p:nvPr userDrawn="1"/>
            </p:nvGrpSpPr>
            <p:grpSpPr bwMode="auto">
              <a:xfrm>
                <a:off x="5921" y="3383"/>
                <a:ext cx="409" cy="100"/>
                <a:chOff x="5893" y="3385"/>
                <a:chExt cx="466" cy="115"/>
              </a:xfrm>
            </p:grpSpPr>
            <p:sp>
              <p:nvSpPr>
                <p:cNvPr id="3120" name="Rectangle 54"/>
                <p:cNvSpPr>
                  <a:spLocks noChangeAspect="1" noChangeArrowheads="1"/>
                </p:cNvSpPr>
                <p:nvPr userDrawn="1"/>
              </p:nvSpPr>
              <p:spPr bwMode="auto">
                <a:xfrm flipV="1">
                  <a:off x="6010" y="3385"/>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1" name="Rectangle 55"/>
                <p:cNvSpPr>
                  <a:spLocks noChangeAspect="1" noChangeArrowheads="1"/>
                </p:cNvSpPr>
                <p:nvPr userDrawn="1"/>
              </p:nvSpPr>
              <p:spPr bwMode="auto">
                <a:xfrm flipV="1">
                  <a:off x="6126" y="3385"/>
                  <a:ext cx="116"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2" name="Rectangle 56"/>
                <p:cNvSpPr>
                  <a:spLocks noChangeAspect="1" noChangeArrowheads="1"/>
                </p:cNvSpPr>
                <p:nvPr userDrawn="1"/>
              </p:nvSpPr>
              <p:spPr bwMode="auto">
                <a:xfrm flipV="1">
                  <a:off x="6242" y="3385"/>
                  <a:ext cx="117"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23" name="Rectangle 57"/>
                <p:cNvSpPr>
                  <a:spLocks noChangeAspect="1" noChangeArrowheads="1"/>
                </p:cNvSpPr>
                <p:nvPr userDrawn="1"/>
              </p:nvSpPr>
              <p:spPr bwMode="auto">
                <a:xfrm flipV="1">
                  <a:off x="5893" y="3385"/>
                  <a:ext cx="117" cy="115"/>
                </a:xfrm>
                <a:prstGeom prst="rect">
                  <a:avLst/>
                </a:prstGeom>
                <a:solidFill>
                  <a:schemeClr val="tx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19" name="Group 58"/>
              <p:cNvGrpSpPr>
                <a:grpSpLocks noChangeAspect="1"/>
              </p:cNvGrpSpPr>
              <p:nvPr userDrawn="1"/>
            </p:nvGrpSpPr>
            <p:grpSpPr bwMode="auto">
              <a:xfrm>
                <a:off x="5921" y="3502"/>
                <a:ext cx="409" cy="101"/>
                <a:chOff x="5893" y="3521"/>
                <a:chExt cx="466" cy="115"/>
              </a:xfrm>
            </p:grpSpPr>
            <p:sp>
              <p:nvSpPr>
                <p:cNvPr id="3116" name="Rectangle 59"/>
                <p:cNvSpPr>
                  <a:spLocks noChangeAspect="1" noChangeArrowheads="1"/>
                </p:cNvSpPr>
                <p:nvPr userDrawn="1"/>
              </p:nvSpPr>
              <p:spPr bwMode="auto">
                <a:xfrm flipV="1">
                  <a:off x="6010" y="3521"/>
                  <a:ext cx="116"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7" name="Rectangle 60"/>
                <p:cNvSpPr>
                  <a:spLocks noChangeAspect="1" noChangeArrowheads="1"/>
                </p:cNvSpPr>
                <p:nvPr userDrawn="1"/>
              </p:nvSpPr>
              <p:spPr bwMode="auto">
                <a:xfrm flipV="1">
                  <a:off x="6126" y="3521"/>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8" name="Rectangle 61"/>
                <p:cNvSpPr>
                  <a:spLocks noChangeAspect="1" noChangeArrowheads="1"/>
                </p:cNvSpPr>
                <p:nvPr userDrawn="1"/>
              </p:nvSpPr>
              <p:spPr bwMode="auto">
                <a:xfrm flipV="1">
                  <a:off x="6242" y="3521"/>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9" name="Rectangle 62"/>
                <p:cNvSpPr>
                  <a:spLocks noChangeAspect="1" noChangeArrowheads="1"/>
                </p:cNvSpPr>
                <p:nvPr userDrawn="1"/>
              </p:nvSpPr>
              <p:spPr bwMode="auto">
                <a:xfrm flipV="1">
                  <a:off x="5893" y="3521"/>
                  <a:ext cx="117" cy="115"/>
                </a:xfrm>
                <a:prstGeom prst="rect">
                  <a:avLst/>
                </a:prstGeom>
                <a:solidFill>
                  <a:schemeClr val="tx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20" name="Group 63"/>
              <p:cNvGrpSpPr>
                <a:grpSpLocks noChangeAspect="1"/>
              </p:cNvGrpSpPr>
              <p:nvPr userDrawn="1"/>
            </p:nvGrpSpPr>
            <p:grpSpPr bwMode="auto">
              <a:xfrm>
                <a:off x="5921" y="3621"/>
                <a:ext cx="409" cy="101"/>
                <a:chOff x="5893" y="3657"/>
                <a:chExt cx="466" cy="115"/>
              </a:xfrm>
            </p:grpSpPr>
            <p:sp>
              <p:nvSpPr>
                <p:cNvPr id="3112" name="Rectangle 64"/>
                <p:cNvSpPr>
                  <a:spLocks noChangeAspect="1" noChangeArrowheads="1"/>
                </p:cNvSpPr>
                <p:nvPr userDrawn="1"/>
              </p:nvSpPr>
              <p:spPr bwMode="auto">
                <a:xfrm flipV="1">
                  <a:off x="6010" y="3657"/>
                  <a:ext cx="116" cy="115"/>
                </a:xfrm>
                <a:prstGeom prst="rect">
                  <a:avLst/>
                </a:prstGeom>
                <a:solidFill>
                  <a:srgbClr val="0099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3" name="Rectangle 65"/>
                <p:cNvSpPr>
                  <a:spLocks noChangeAspect="1" noChangeArrowheads="1"/>
                </p:cNvSpPr>
                <p:nvPr userDrawn="1"/>
              </p:nvSpPr>
              <p:spPr bwMode="auto">
                <a:xfrm flipV="1">
                  <a:off x="6126" y="3657"/>
                  <a:ext cx="116" cy="115"/>
                </a:xfrm>
                <a:prstGeom prst="rect">
                  <a:avLst/>
                </a:prstGeom>
                <a:solidFill>
                  <a:srgbClr val="CCFF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4" name="Rectangle 66"/>
                <p:cNvSpPr>
                  <a:spLocks noChangeAspect="1" noChangeArrowheads="1"/>
                </p:cNvSpPr>
                <p:nvPr userDrawn="1"/>
              </p:nvSpPr>
              <p:spPr bwMode="auto">
                <a:xfrm flipV="1">
                  <a:off x="6242" y="3657"/>
                  <a:ext cx="117" cy="115"/>
                </a:xfrm>
                <a:prstGeom prst="rect">
                  <a:avLst/>
                </a:prstGeom>
                <a:solidFill>
                  <a:srgbClr val="99CCCC"/>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5" name="Rectangle 67"/>
                <p:cNvSpPr>
                  <a:spLocks noChangeAspect="1" noChangeArrowheads="1"/>
                </p:cNvSpPr>
                <p:nvPr userDrawn="1"/>
              </p:nvSpPr>
              <p:spPr bwMode="auto">
                <a:xfrm flipV="1">
                  <a:off x="5893" y="3657"/>
                  <a:ext cx="117" cy="115"/>
                </a:xfrm>
                <a:prstGeom prst="rect">
                  <a:avLst/>
                </a:prstGeom>
                <a:solidFill>
                  <a:schemeClr val="tx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21" name="Group 68"/>
              <p:cNvGrpSpPr>
                <a:grpSpLocks noChangeAspect="1"/>
              </p:cNvGrpSpPr>
              <p:nvPr userDrawn="1"/>
            </p:nvGrpSpPr>
            <p:grpSpPr bwMode="auto">
              <a:xfrm>
                <a:off x="5921" y="3821"/>
                <a:ext cx="409" cy="101"/>
                <a:chOff x="5893" y="3884"/>
                <a:chExt cx="466" cy="115"/>
              </a:xfrm>
            </p:grpSpPr>
            <p:sp>
              <p:nvSpPr>
                <p:cNvPr id="3108" name="Rectangle 69"/>
                <p:cNvSpPr>
                  <a:spLocks noChangeAspect="1" noChangeArrowheads="1"/>
                </p:cNvSpPr>
                <p:nvPr userDrawn="1"/>
              </p:nvSpPr>
              <p:spPr bwMode="auto">
                <a:xfrm flipV="1">
                  <a:off x="6010" y="3884"/>
                  <a:ext cx="116" cy="115"/>
                </a:xfrm>
                <a:prstGeom prst="rect">
                  <a:avLst/>
                </a:prstGeom>
                <a:solidFill>
                  <a:srgbClr val="FF9900"/>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9" name="Rectangle 70"/>
                <p:cNvSpPr>
                  <a:spLocks noChangeAspect="1" noChangeArrowheads="1"/>
                </p:cNvSpPr>
                <p:nvPr userDrawn="1"/>
              </p:nvSpPr>
              <p:spPr bwMode="auto">
                <a:xfrm flipV="1">
                  <a:off x="6126" y="3884"/>
                  <a:ext cx="116" cy="115"/>
                </a:xfrm>
                <a:prstGeom prst="rect">
                  <a:avLst/>
                </a:prstGeom>
                <a:solidFill>
                  <a:srgbClr val="FFCC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0" name="Rectangle 71"/>
                <p:cNvSpPr>
                  <a:spLocks noChangeAspect="1" noChangeArrowheads="1"/>
                </p:cNvSpPr>
                <p:nvPr userDrawn="1"/>
              </p:nvSpPr>
              <p:spPr bwMode="auto">
                <a:xfrm flipV="1">
                  <a:off x="6242" y="3884"/>
                  <a:ext cx="117" cy="115"/>
                </a:xfrm>
                <a:prstGeom prst="rect">
                  <a:avLst/>
                </a:prstGeom>
                <a:solidFill>
                  <a:srgbClr val="FFCC66"/>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11" name="Rectangle 72"/>
                <p:cNvSpPr>
                  <a:spLocks noChangeAspect="1" noChangeArrowheads="1"/>
                </p:cNvSpPr>
                <p:nvPr userDrawn="1"/>
              </p:nvSpPr>
              <p:spPr bwMode="auto">
                <a:xfrm flipV="1">
                  <a:off x="5893" y="3884"/>
                  <a:ext cx="117" cy="115"/>
                </a:xfrm>
                <a:prstGeom prst="rect">
                  <a:avLst/>
                </a:prstGeom>
                <a:solidFill>
                  <a:schemeClr val="bg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22" name="Group 73"/>
              <p:cNvGrpSpPr>
                <a:grpSpLocks noChangeAspect="1"/>
              </p:cNvGrpSpPr>
              <p:nvPr userDrawn="1"/>
            </p:nvGrpSpPr>
            <p:grpSpPr bwMode="auto">
              <a:xfrm>
                <a:off x="5921" y="3945"/>
                <a:ext cx="409" cy="101"/>
                <a:chOff x="5893" y="4026"/>
                <a:chExt cx="466" cy="115"/>
              </a:xfrm>
            </p:grpSpPr>
            <p:sp>
              <p:nvSpPr>
                <p:cNvPr id="3104" name="Rectangle 74"/>
                <p:cNvSpPr>
                  <a:spLocks noChangeAspect="1" noChangeArrowheads="1"/>
                </p:cNvSpPr>
                <p:nvPr userDrawn="1"/>
              </p:nvSpPr>
              <p:spPr bwMode="auto">
                <a:xfrm flipV="1">
                  <a:off x="6010" y="4026"/>
                  <a:ext cx="116" cy="115"/>
                </a:xfrm>
                <a:prstGeom prst="rect">
                  <a:avLst/>
                </a:prstGeom>
                <a:solidFill>
                  <a:srgbClr val="006699"/>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5" name="Rectangle 75"/>
                <p:cNvSpPr>
                  <a:spLocks noChangeAspect="1" noChangeArrowheads="1"/>
                </p:cNvSpPr>
                <p:nvPr userDrawn="1"/>
              </p:nvSpPr>
              <p:spPr bwMode="auto">
                <a:xfrm flipV="1">
                  <a:off x="6126" y="4026"/>
                  <a:ext cx="116" cy="115"/>
                </a:xfrm>
                <a:prstGeom prst="rect">
                  <a:avLst/>
                </a:prstGeom>
                <a:solidFill>
                  <a:srgbClr val="99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6" name="Rectangle 76"/>
                <p:cNvSpPr>
                  <a:spLocks noChangeAspect="1" noChangeArrowheads="1"/>
                </p:cNvSpPr>
                <p:nvPr userDrawn="1"/>
              </p:nvSpPr>
              <p:spPr bwMode="auto">
                <a:xfrm flipV="1">
                  <a:off x="6242" y="4026"/>
                  <a:ext cx="117" cy="115"/>
                </a:xfrm>
                <a:prstGeom prst="rect">
                  <a:avLst/>
                </a:prstGeom>
                <a:solidFill>
                  <a:srgbClr val="CCCCFF"/>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7" name="Rectangle 77"/>
                <p:cNvSpPr>
                  <a:spLocks noChangeAspect="1" noChangeArrowheads="1"/>
                </p:cNvSpPr>
                <p:nvPr userDrawn="1"/>
              </p:nvSpPr>
              <p:spPr bwMode="auto">
                <a:xfrm flipV="1">
                  <a:off x="5893" y="4026"/>
                  <a:ext cx="117" cy="115"/>
                </a:xfrm>
                <a:prstGeom prst="rect">
                  <a:avLst/>
                </a:prstGeom>
                <a:solidFill>
                  <a:schemeClr val="bg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nvGrpSpPr>
              <p:cNvPr id="4123" name="Group 78"/>
              <p:cNvGrpSpPr>
                <a:grpSpLocks noChangeAspect="1"/>
              </p:cNvGrpSpPr>
              <p:nvPr userDrawn="1"/>
            </p:nvGrpSpPr>
            <p:grpSpPr bwMode="auto">
              <a:xfrm>
                <a:off x="5921" y="4069"/>
                <a:ext cx="409" cy="101"/>
                <a:chOff x="5893" y="4167"/>
                <a:chExt cx="466" cy="115"/>
              </a:xfrm>
            </p:grpSpPr>
            <p:sp>
              <p:nvSpPr>
                <p:cNvPr id="3100" name="Rectangle 79"/>
                <p:cNvSpPr>
                  <a:spLocks noChangeAspect="1" noChangeArrowheads="1"/>
                </p:cNvSpPr>
                <p:nvPr userDrawn="1"/>
              </p:nvSpPr>
              <p:spPr bwMode="auto">
                <a:xfrm flipV="1">
                  <a:off x="6010" y="4167"/>
                  <a:ext cx="116" cy="115"/>
                </a:xfrm>
                <a:prstGeom prst="rect">
                  <a:avLst/>
                </a:prstGeom>
                <a:solidFill>
                  <a:schemeClr val="hlink"/>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1" name="Rectangle 80"/>
                <p:cNvSpPr>
                  <a:spLocks noChangeAspect="1" noChangeArrowheads="1"/>
                </p:cNvSpPr>
                <p:nvPr userDrawn="1"/>
              </p:nvSpPr>
              <p:spPr bwMode="auto">
                <a:xfrm flipV="1">
                  <a:off x="6126" y="4167"/>
                  <a:ext cx="116" cy="115"/>
                </a:xfrm>
                <a:prstGeom prst="rect">
                  <a:avLst/>
                </a:prstGeom>
                <a:solidFill>
                  <a:schemeClr val="accent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2" name="Rectangle 81"/>
                <p:cNvSpPr>
                  <a:spLocks noChangeAspect="1" noChangeArrowheads="1"/>
                </p:cNvSpPr>
                <p:nvPr userDrawn="1"/>
              </p:nvSpPr>
              <p:spPr bwMode="auto">
                <a:xfrm flipV="1">
                  <a:off x="6242" y="4167"/>
                  <a:ext cx="117" cy="115"/>
                </a:xfrm>
                <a:prstGeom prst="rect">
                  <a:avLst/>
                </a:prstGeom>
                <a:solidFill>
                  <a:schemeClr val="accent1"/>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sp>
              <p:nvSpPr>
                <p:cNvPr id="3103" name="Rectangle 82"/>
                <p:cNvSpPr>
                  <a:spLocks noChangeAspect="1" noChangeArrowheads="1"/>
                </p:cNvSpPr>
                <p:nvPr userDrawn="1"/>
              </p:nvSpPr>
              <p:spPr bwMode="auto">
                <a:xfrm flipV="1">
                  <a:off x="5893" y="4167"/>
                  <a:ext cx="117" cy="115"/>
                </a:xfrm>
                <a:prstGeom prst="rect">
                  <a:avLst/>
                </a:prstGeom>
                <a:solidFill>
                  <a:schemeClr val="bg2"/>
                </a:solidFill>
                <a:ln>
                  <a:noFill/>
                </a:ln>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400" smtClean="0">
                    <a:solidFill>
                      <a:srgbClr val="000000"/>
                    </a:solidFill>
                    <a:latin typeface="FrutigerNext LT Regular"/>
                  </a:endParaRPr>
                </a:p>
              </p:txBody>
            </p:sp>
          </p:grpSp>
        </p:grpSp>
      </p:grpSp>
      <p:sp>
        <p:nvSpPr>
          <p:cNvPr id="3082" name="Rectangle 5"/>
          <p:cNvSpPr>
            <a:spLocks noChangeArrowheads="1"/>
          </p:cNvSpPr>
          <p:nvPr/>
        </p:nvSpPr>
        <p:spPr bwMode="auto">
          <a:xfrm>
            <a:off x="11142663" y="6502400"/>
            <a:ext cx="812800" cy="355600"/>
          </a:xfrm>
          <a:prstGeom prst="rect">
            <a:avLst/>
          </a:prstGeom>
          <a:noFill/>
          <a:ln>
            <a:noFill/>
          </a:ln>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de-DE" altLang="zh-CN" sz="1200">
                <a:solidFill>
                  <a:srgbClr val="000000"/>
                </a:solidFill>
                <a:latin typeface="FrutigerNext LT Bold"/>
                <a:cs typeface="Arial" panose="020B0604020202020204" pitchFamily="34" charset="0"/>
              </a:rPr>
              <a:t>Page </a:t>
            </a:r>
            <a:fld id="{4A819309-A8E3-4AD4-8F1B-96C5C2E0AD03}" type="slidenum">
              <a:rPr lang="de-DE" altLang="zh-CN" sz="1200">
                <a:solidFill>
                  <a:srgbClr val="000000"/>
                </a:solidFill>
                <a:latin typeface="FrutigerNext LT Bold"/>
                <a:cs typeface="Arial" panose="020B0604020202020204" pitchFamily="34" charset="0"/>
              </a:rPr>
              <a:pPr>
                <a:lnSpc>
                  <a:spcPct val="85000"/>
                </a:lnSpc>
              </a:pPr>
              <a:t>‹#›</a:t>
            </a:fld>
            <a:endParaRPr lang="en-GB" altLang="zh-CN" sz="1200">
              <a:solidFill>
                <a:srgbClr val="000000"/>
              </a:solidFill>
              <a:latin typeface="FrutigerNext LT Bold"/>
              <a:cs typeface="Arial" panose="020B0604020202020204" pitchFamily="34" charset="0"/>
            </a:endParaRPr>
          </a:p>
        </p:txBody>
      </p:sp>
      <p:sp>
        <p:nvSpPr>
          <p:cNvPr id="10321" name="Text Box 81"/>
          <p:cNvSpPr txBox="1">
            <a:spLocks noChangeArrowheads="1"/>
          </p:cNvSpPr>
          <p:nvPr/>
        </p:nvSpPr>
        <p:spPr bwMode="auto">
          <a:xfrm>
            <a:off x="-3844925" y="1330325"/>
            <a:ext cx="3700462" cy="3876675"/>
          </a:xfrm>
          <a:prstGeom prst="rect">
            <a:avLst/>
          </a:prstGeom>
          <a:noFill/>
          <a:ln>
            <a:noFill/>
          </a:ln>
          <a:effectLs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100" dirty="0" smtClean="0">
                <a:solidFill>
                  <a:srgbClr val="FFFFFF"/>
                </a:solidFill>
                <a:latin typeface="FrutigerNext LT Regular" pitchFamily="34" charset="0"/>
              </a:rPr>
              <a:t>Slide title :32-35pt  </a:t>
            </a:r>
          </a:p>
          <a:p>
            <a:pPr algn="r" eaLnBrk="1" hangingPunct="1">
              <a:spcBef>
                <a:spcPct val="20000"/>
              </a:spcBef>
              <a:defRPr/>
            </a:pPr>
            <a:r>
              <a:rPr lang="zh-CN" altLang="zh-CN" sz="1100" dirty="0" smtClean="0">
                <a:solidFill>
                  <a:srgbClr val="FFFFFF"/>
                </a:solidFill>
                <a:latin typeface="FrutigerNext LT Regular" pitchFamily="34" charset="0"/>
              </a:rPr>
              <a:t>Color: R153 G0 B0</a:t>
            </a:r>
          </a:p>
          <a:p>
            <a:pPr algn="r" eaLnBrk="1" hangingPunct="1">
              <a:spcBef>
                <a:spcPct val="20000"/>
              </a:spcBef>
              <a:defRPr/>
            </a:pPr>
            <a:r>
              <a:rPr lang="zh-CN" altLang="zh-CN" sz="1100" dirty="0" smtClean="0">
                <a:solidFill>
                  <a:srgbClr val="FFFFFF"/>
                </a:solidFill>
                <a:latin typeface="FrutigerNext LT Regular" pitchFamily="34" charset="0"/>
              </a:rPr>
              <a:t>Corporate Font :</a:t>
            </a:r>
          </a:p>
          <a:p>
            <a:pPr algn="r" eaLnBrk="1" hangingPunct="1">
              <a:spcBef>
                <a:spcPct val="20000"/>
              </a:spcBef>
              <a:defRPr/>
            </a:pPr>
            <a:r>
              <a:rPr lang="zh-CN" altLang="zh-CN" sz="1100" dirty="0" smtClean="0">
                <a:solidFill>
                  <a:srgbClr val="FFFFFF"/>
                </a:solidFill>
                <a:latin typeface="FrutigerNext LT Regular" pitchFamily="34" charset="0"/>
              </a:rPr>
              <a:t>FrutigerNext LT Medium</a:t>
            </a:r>
          </a:p>
          <a:p>
            <a:pPr algn="r" eaLnBrk="1" hangingPunct="1">
              <a:spcBef>
                <a:spcPct val="20000"/>
              </a:spcBef>
              <a:defRPr/>
            </a:pPr>
            <a:r>
              <a:rPr lang="zh-CN" altLang="zh-CN" sz="1100" dirty="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dirty="0" smtClean="0">
                <a:solidFill>
                  <a:srgbClr val="FFFFFF"/>
                </a:solidFill>
                <a:latin typeface="FrutigerNext LT Regular" pitchFamily="34" charset="0"/>
              </a:rPr>
              <a:t>partners : </a:t>
            </a:r>
          </a:p>
          <a:p>
            <a:pPr algn="r" eaLnBrk="1" hangingPunct="1">
              <a:spcBef>
                <a:spcPct val="20000"/>
              </a:spcBef>
              <a:defRPr/>
            </a:pPr>
            <a:r>
              <a:rPr lang="zh-CN" altLang="zh-CN" sz="1100" dirty="0" smtClean="0">
                <a:solidFill>
                  <a:srgbClr val="FFFFFF"/>
                </a:solidFill>
                <a:latin typeface="FrutigerNext LT Regular" pitchFamily="34" charset="0"/>
              </a:rPr>
              <a:t>Arial</a:t>
            </a:r>
          </a:p>
          <a:p>
            <a:pPr algn="r" eaLnBrk="1" hangingPunct="1">
              <a:spcBef>
                <a:spcPct val="20000"/>
              </a:spcBef>
              <a:defRPr/>
            </a:pPr>
            <a:endParaRPr lang="zh-CN" altLang="zh-CN" sz="1100" dirty="0" smtClean="0">
              <a:solidFill>
                <a:srgbClr val="FFFFFF"/>
              </a:solidFill>
              <a:latin typeface="FrutigerNext LT Regular" pitchFamily="34" charset="0"/>
            </a:endParaRPr>
          </a:p>
          <a:p>
            <a:pPr algn="r" eaLnBrk="1" hangingPunct="1">
              <a:spcBef>
                <a:spcPct val="20000"/>
              </a:spcBef>
              <a:defRPr/>
            </a:pPr>
            <a:endParaRPr lang="zh-CN" altLang="zh-CN" sz="1100" dirty="0" smtClean="0">
              <a:solidFill>
                <a:srgbClr val="FFFFFF"/>
              </a:solidFill>
              <a:latin typeface="FrutigerNext LT Regular" pitchFamily="34" charset="0"/>
            </a:endParaRPr>
          </a:p>
          <a:p>
            <a:pPr algn="r" eaLnBrk="1" hangingPunct="1">
              <a:spcBef>
                <a:spcPct val="20000"/>
              </a:spcBef>
              <a:defRPr/>
            </a:pPr>
            <a:endParaRPr lang="zh-CN" altLang="zh-CN" sz="1100" dirty="0" smtClean="0">
              <a:solidFill>
                <a:srgbClr val="FFFFFF"/>
              </a:solidFill>
              <a:latin typeface="FrutigerNext LT Regular" pitchFamily="34" charset="0"/>
            </a:endParaRPr>
          </a:p>
          <a:p>
            <a:pPr algn="r" eaLnBrk="1" hangingPunct="1">
              <a:spcBef>
                <a:spcPct val="20000"/>
              </a:spcBef>
              <a:defRPr/>
            </a:pPr>
            <a:r>
              <a:rPr lang="zh-CN" altLang="zh-CN" sz="1100" dirty="0" smtClean="0">
                <a:solidFill>
                  <a:srgbClr val="FFFFFF"/>
                </a:solidFill>
                <a:latin typeface="FrutigerNext LT Regular" pitchFamily="34" charset="0"/>
              </a:rPr>
              <a:t>Slide text :20-22pt</a:t>
            </a:r>
          </a:p>
          <a:p>
            <a:pPr algn="r" eaLnBrk="1" hangingPunct="1">
              <a:spcBef>
                <a:spcPct val="20000"/>
              </a:spcBef>
              <a:defRPr/>
            </a:pPr>
            <a:r>
              <a:rPr lang="zh-CN" altLang="zh-CN" sz="1100" dirty="0" smtClean="0">
                <a:solidFill>
                  <a:srgbClr val="FFFFFF"/>
                </a:solidFill>
                <a:latin typeface="FrutigerNext LT Regular" pitchFamily="34" charset="0"/>
              </a:rPr>
              <a:t>Bullets level 2-5:</a:t>
            </a:r>
          </a:p>
          <a:p>
            <a:pPr algn="r" eaLnBrk="1" hangingPunct="1">
              <a:spcBef>
                <a:spcPct val="20000"/>
              </a:spcBef>
              <a:defRPr/>
            </a:pPr>
            <a:r>
              <a:rPr lang="zh-CN" altLang="zh-CN" sz="1100" dirty="0" smtClean="0">
                <a:solidFill>
                  <a:srgbClr val="FFFFFF"/>
                </a:solidFill>
                <a:latin typeface="FrutigerNext LT Regular" pitchFamily="34" charset="0"/>
              </a:rPr>
              <a:t> 18pt  </a:t>
            </a:r>
          </a:p>
          <a:p>
            <a:pPr algn="r" eaLnBrk="1" hangingPunct="1">
              <a:spcBef>
                <a:spcPct val="20000"/>
              </a:spcBef>
              <a:defRPr/>
            </a:pPr>
            <a:r>
              <a:rPr lang="zh-CN" altLang="zh-CN" sz="1100" dirty="0" smtClean="0">
                <a:solidFill>
                  <a:srgbClr val="FFFFFF"/>
                </a:solidFill>
                <a:latin typeface="FrutigerNext LT Regular" pitchFamily="34" charset="0"/>
              </a:rPr>
              <a:t>Color:Black</a:t>
            </a:r>
          </a:p>
          <a:p>
            <a:pPr algn="r" eaLnBrk="1" hangingPunct="1">
              <a:spcBef>
                <a:spcPct val="20000"/>
              </a:spcBef>
              <a:defRPr/>
            </a:pPr>
            <a:r>
              <a:rPr lang="zh-CN" altLang="zh-CN" sz="1100" dirty="0" smtClean="0">
                <a:solidFill>
                  <a:srgbClr val="FFFFFF"/>
                </a:solidFill>
                <a:latin typeface="FrutigerNext LT Regular" pitchFamily="34" charset="0"/>
              </a:rPr>
              <a:t>Corporate Font :</a:t>
            </a:r>
          </a:p>
          <a:p>
            <a:pPr algn="r" eaLnBrk="1" hangingPunct="1">
              <a:spcBef>
                <a:spcPct val="20000"/>
              </a:spcBef>
              <a:defRPr/>
            </a:pPr>
            <a:r>
              <a:rPr lang="zh-CN" altLang="zh-CN" sz="1100" dirty="0" smtClean="0">
                <a:solidFill>
                  <a:srgbClr val="FFFFFF"/>
                </a:solidFill>
                <a:latin typeface="FrutigerNext LT Regular" pitchFamily="34" charset="0"/>
              </a:rPr>
              <a:t>FrutigerNext LT Medium</a:t>
            </a:r>
          </a:p>
          <a:p>
            <a:pPr algn="r" eaLnBrk="1" hangingPunct="1">
              <a:spcBef>
                <a:spcPct val="20000"/>
              </a:spcBef>
              <a:defRPr/>
            </a:pPr>
            <a:r>
              <a:rPr lang="zh-CN" altLang="zh-CN" sz="1100" dirty="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dirty="0" smtClean="0">
                <a:solidFill>
                  <a:srgbClr val="FFFFFF"/>
                </a:solidFill>
                <a:latin typeface="FrutigerNext LT Regular" pitchFamily="34" charset="0"/>
              </a:rPr>
              <a:t>partners : </a:t>
            </a:r>
          </a:p>
          <a:p>
            <a:pPr algn="r" eaLnBrk="1" hangingPunct="1">
              <a:spcBef>
                <a:spcPct val="20000"/>
              </a:spcBef>
              <a:defRPr/>
            </a:pPr>
            <a:r>
              <a:rPr lang="zh-CN" altLang="zh-CN" sz="1100" dirty="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12336463" y="57150"/>
            <a:ext cx="1727200" cy="1108075"/>
          </a:xfrm>
          <a:prstGeom prst="rect">
            <a:avLst/>
          </a:prstGeom>
          <a:noFill/>
          <a:ln>
            <a:noFill/>
          </a:ln>
          <a:effectLs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en-US" altLang="zh-CN" sz="1100">
                <a:solidFill>
                  <a:srgbClr val="FFFFFF"/>
                </a:solidFill>
                <a:latin typeface="FrutigerNext LT Regular" pitchFamily="34" charset="0"/>
              </a:rPr>
              <a:t>Top right  corner  for   field-mark, customer or partner logotypes. </a:t>
            </a:r>
          </a:p>
          <a:p>
            <a:pPr eaLnBrk="1" hangingPunct="1">
              <a:defRPr/>
            </a:pPr>
            <a:endParaRPr lang="en-US" altLang="zh-CN" sz="1100">
              <a:solidFill>
                <a:srgbClr val="FFFFFF"/>
              </a:solidFill>
              <a:latin typeface="FrutigerNext LT Regular" pitchFamily="34" charset="0"/>
            </a:endParaRPr>
          </a:p>
          <a:p>
            <a:pPr eaLnBrk="1" hangingPunct="1">
              <a:defRPr/>
            </a:pPr>
            <a:r>
              <a:rPr lang="en-US" altLang="zh-CN" sz="1100">
                <a:solidFill>
                  <a:srgbClr val="FFFFFF"/>
                </a:solidFill>
                <a:latin typeface="FrutigerNext LT Regular" pitchFamily="34" charset="0"/>
              </a:rPr>
              <a:t>----------------   </a:t>
            </a:r>
          </a:p>
          <a:p>
            <a:pPr eaLnBrk="1" hangingPunct="1">
              <a:defRPr/>
            </a:pPr>
            <a:endParaRPr lang="zh-CN" altLang="en-US" sz="1100">
              <a:solidFill>
                <a:srgbClr val="FFFFFF"/>
              </a:solidFill>
              <a:latin typeface="FrutigerNext LT Regular" pitchFamily="34" charset="0"/>
            </a:endParaRPr>
          </a:p>
        </p:txBody>
      </p:sp>
      <p:sp>
        <p:nvSpPr>
          <p:cNvPr id="3085" name="Text Box 85"/>
          <p:cNvSpPr txBox="1">
            <a:spLocks noChangeArrowheads="1"/>
          </p:cNvSpPr>
          <p:nvPr/>
        </p:nvSpPr>
        <p:spPr bwMode="auto">
          <a:xfrm>
            <a:off x="12336463" y="1196975"/>
            <a:ext cx="1727200" cy="1954213"/>
          </a:xfrm>
          <a:prstGeom prst="rect">
            <a:avLst/>
          </a:prstGeom>
          <a:noFill/>
          <a:ln>
            <a:noFill/>
          </a:ln>
          <a:effectLs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en-US" altLang="zh-CN" sz="110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pPr eaLnBrk="1" hangingPunct="1">
              <a:defRPr/>
            </a:pPr>
            <a:r>
              <a:rPr lang="en-US" altLang="zh-CN" sz="1100">
                <a:solidFill>
                  <a:srgbClr val="FFFFFF"/>
                </a:solidFill>
                <a:latin typeface="FrutigerNext LT Regular" pitchFamily="34" charset="0"/>
              </a:rPr>
              <a:t> For specific usage details, refer to the “Typesetting Standard”.</a:t>
            </a:r>
          </a:p>
        </p:txBody>
      </p:sp>
      <p:cxnSp>
        <p:nvCxnSpPr>
          <p:cNvPr id="3083" name="直接连接符 8"/>
          <p:cNvCxnSpPr>
            <a:cxnSpLocks noChangeShapeType="1"/>
          </p:cNvCxnSpPr>
          <p:nvPr userDrawn="1"/>
        </p:nvCxnSpPr>
        <p:spPr bwMode="auto">
          <a:xfrm>
            <a:off x="0" y="955675"/>
            <a:ext cx="12192000" cy="0"/>
          </a:xfrm>
          <a:prstGeom prst="line">
            <a:avLst/>
          </a:prstGeom>
          <a:noFill/>
          <a:ln w="19050">
            <a:solidFill>
              <a:srgbClr val="FF0000"/>
            </a:solidFill>
            <a:round/>
            <a:headEnd/>
            <a:tailEnd/>
          </a:ln>
          <a:effectLst>
            <a:outerShdw dist="20000" dir="5400000" algn="ctr" rotWithShape="0">
              <a:srgbClr val="000000">
                <a:alpha val="37000"/>
              </a:srgbClr>
            </a:outerShdw>
          </a:effectLst>
        </p:spPr>
      </p:cxnSp>
      <p:pic>
        <p:nvPicPr>
          <p:cNvPr id="3"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466388" y="292415"/>
            <a:ext cx="1720850" cy="637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54"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cxnSp>
        <p:nvCxnSpPr>
          <p:cNvPr id="4098" name="直接连接符 8"/>
          <p:cNvCxnSpPr>
            <a:cxnSpLocks noChangeShapeType="1"/>
          </p:cNvCxnSpPr>
          <p:nvPr/>
        </p:nvCxnSpPr>
        <p:spPr bwMode="auto">
          <a:xfrm>
            <a:off x="0" y="955675"/>
            <a:ext cx="12192000" cy="0"/>
          </a:xfrm>
          <a:prstGeom prst="line">
            <a:avLst/>
          </a:prstGeom>
          <a:noFill/>
          <a:ln w="19050">
            <a:solidFill>
              <a:srgbClr val="FF0000"/>
            </a:solidFill>
            <a:round/>
            <a:headEnd/>
            <a:tailEnd/>
          </a:ln>
          <a:effectLst>
            <a:outerShdw dist="20000" dir="5400000" algn="ctr" rotWithShape="0">
              <a:srgbClr val="000000">
                <a:alpha val="37000"/>
              </a:srgbClr>
            </a:outerShdw>
          </a:effectLst>
        </p:spPr>
      </p:cxnSp>
      <p:sp>
        <p:nvSpPr>
          <p:cNvPr id="5124" name="标题占位符 1"/>
          <p:cNvSpPr>
            <a:spLocks noGrp="1" noChangeArrowheads="1"/>
          </p:cNvSpPr>
          <p:nvPr>
            <p:ph type="title"/>
          </p:nvPr>
        </p:nvSpPr>
        <p:spPr bwMode="auto">
          <a:xfrm>
            <a:off x="609600" y="274638"/>
            <a:ext cx="94869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5" name="文本占位符 2"/>
          <p:cNvSpPr>
            <a:spLocks noGrp="1" noChangeArrowheads="1"/>
          </p:cNvSpPr>
          <p:nvPr>
            <p:ph type="body" idx="1"/>
          </p:nvPr>
        </p:nvSpPr>
        <p:spPr bwMode="auto">
          <a:xfrm>
            <a:off x="609600" y="1000125"/>
            <a:ext cx="1105535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灯片编号占位符 5"/>
          <p:cNvSpPr>
            <a:spLocks noGrp="1" noChangeArrowheads="1"/>
          </p:cNvSpPr>
          <p:nvPr>
            <p:ph type="sldNum" sz="quarter" idx="4"/>
          </p:nvPr>
        </p:nvSpPr>
        <p:spPr bwMode="auto">
          <a:xfrm>
            <a:off x="11183938" y="6524625"/>
            <a:ext cx="1008062"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000000"/>
                </a:solidFill>
                <a:latin typeface="Verdana" panose="020B0604030504040204" pitchFamily="34" charset="0"/>
                <a:ea typeface="华文细黑" panose="02010600040101010101" pitchFamily="2" charset="-122"/>
              </a:defRPr>
            </a:lvl1pPr>
          </a:lstStyle>
          <a:p>
            <a:fld id="{050D15CA-B221-4A2B-9323-BEDBF31EB54B}" type="slidenum">
              <a:rPr lang="zh-CN" altLang="en-US"/>
              <a:pPr/>
              <a:t>‹#›</a:t>
            </a:fld>
            <a:r>
              <a:rPr lang="en-US" altLang="zh-CN"/>
              <a:t>/26</a:t>
            </a:r>
          </a:p>
        </p:txBody>
      </p:sp>
      <p:pic>
        <p:nvPicPr>
          <p:cNvPr id="5122"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20993" y="351632"/>
            <a:ext cx="1546871" cy="57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55" r:id="rId1"/>
    <p:sldLayoutId id="2147484756" r:id="rId2"/>
    <p:sldLayoutId id="2147484757" r:id="rId3"/>
    <p:sldLayoutId id="2147484758" r:id="rId4"/>
    <p:sldLayoutId id="2147484759" r:id="rId5"/>
    <p:sldLayoutId id="2147484760" r:id="rId6"/>
    <p:sldLayoutId id="2147484761" r:id="rId7"/>
    <p:sldLayoutId id="2147484762" r:id="rId8"/>
    <p:sldLayoutId id="2147484763" r:id="rId9"/>
    <p:sldLayoutId id="2147484764" r:id="rId10"/>
    <p:sldLayoutId id="214748476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chemeClr val="tx1"/>
          </a:solidFill>
          <a:latin typeface="+mj-lt"/>
          <a:ea typeface="+mj-ea"/>
          <a:cs typeface="+mj-cs"/>
        </a:defRPr>
      </a:lvl1pPr>
      <a:lvl2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2pPr>
      <a:lvl3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3pPr>
      <a:lvl4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4pPr>
      <a:lvl5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5pPr>
      <a:lvl6pPr marL="4572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6pPr>
      <a:lvl7pPr marL="9144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7pPr>
      <a:lvl8pPr marL="13716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8pPr>
      <a:lvl9pPr marL="18288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CC0000"/>
        </a:buClr>
        <a:buFont typeface="Wingdings" panose="05000000000000000000" pitchFamily="2" charset="2"/>
        <a:buChar char="p"/>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u"/>
        <a:defRPr sz="2800">
          <a:solidFill>
            <a:schemeClr val="tx1"/>
          </a:solidFill>
          <a:latin typeface="+mn-lt"/>
          <a:ea typeface="+mn-ea"/>
        </a:defRPr>
      </a:lvl2pPr>
      <a:lvl3pPr marL="1143000" indent="-228600" algn="l" rtl="0" eaLnBrk="0" fontAlgn="base" hangingPunct="0">
        <a:spcBef>
          <a:spcPct val="20000"/>
        </a:spcBef>
        <a:spcAft>
          <a:spcPct val="0"/>
        </a:spcAft>
        <a:buClr>
          <a:srgbClr val="CC0000"/>
        </a:buClr>
        <a:buSzPct val="115000"/>
        <a:buFont typeface="Wingdings" panose="05000000000000000000" pitchFamily="2" charset="2"/>
        <a:buChar char="ü"/>
        <a:defRPr sz="1600">
          <a:solidFill>
            <a:schemeClr val="tx1"/>
          </a:solidFill>
          <a:latin typeface="+mn-lt"/>
          <a:ea typeface="+mn-ea"/>
        </a:defRPr>
      </a:lvl3pPr>
      <a:lvl4pPr marL="1600200" indent="-228600" algn="l" rtl="0" eaLnBrk="0" fontAlgn="base" hangingPunct="0">
        <a:spcBef>
          <a:spcPct val="20000"/>
        </a:spcBef>
        <a:spcAft>
          <a:spcPct val="0"/>
        </a:spcAft>
        <a:buClr>
          <a:srgbClr val="CC0000"/>
        </a:buClr>
        <a:buFont typeface="Wingdings" panose="05000000000000000000" pitchFamily="2" charset="2"/>
        <a:buChar char="l"/>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n"/>
        <a:defRPr sz="16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cxnSp>
        <p:nvCxnSpPr>
          <p:cNvPr id="5122" name="直接连接符 8"/>
          <p:cNvCxnSpPr>
            <a:cxnSpLocks noChangeShapeType="1"/>
          </p:cNvCxnSpPr>
          <p:nvPr/>
        </p:nvCxnSpPr>
        <p:spPr bwMode="auto">
          <a:xfrm>
            <a:off x="0" y="955675"/>
            <a:ext cx="12192000" cy="0"/>
          </a:xfrm>
          <a:prstGeom prst="line">
            <a:avLst/>
          </a:prstGeom>
          <a:noFill/>
          <a:ln w="19050">
            <a:solidFill>
              <a:srgbClr val="FF0000"/>
            </a:solidFill>
            <a:round/>
            <a:headEnd/>
            <a:tailEnd/>
          </a:ln>
          <a:effectLst>
            <a:outerShdw dist="20000" dir="5400000" algn="ctr" rotWithShape="0">
              <a:srgbClr val="000000">
                <a:alpha val="37000"/>
              </a:srgbClr>
            </a:outerShdw>
          </a:effectLst>
        </p:spPr>
      </p:cxnSp>
      <p:pic>
        <p:nvPicPr>
          <p:cNvPr id="6147" name="Picture 9"/>
          <p:cNvPicPr>
            <a:picLocks noChangeAspect="1" noChangeArrowheads="1"/>
          </p:cNvPicPr>
          <p:nvPr/>
        </p:nvPicPr>
        <p:blipFill>
          <a:blip r:embed="rId6">
            <a:extLst>
              <a:ext uri="{28A0092B-C50C-407E-A947-70E740481C1C}">
                <a14:useLocalDpi xmlns:a14="http://schemas.microsoft.com/office/drawing/2010/main" val="0"/>
              </a:ext>
            </a:extLst>
          </a:blip>
          <a:srcRect r="40"/>
          <a:stretch>
            <a:fillRect/>
          </a:stretch>
        </p:blipFill>
        <p:spPr bwMode="auto">
          <a:xfrm>
            <a:off x="9961563" y="52388"/>
            <a:ext cx="18303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标题占位符 1"/>
          <p:cNvSpPr>
            <a:spLocks noGrp="1" noChangeArrowheads="1"/>
          </p:cNvSpPr>
          <p:nvPr>
            <p:ph type="title"/>
          </p:nvPr>
        </p:nvSpPr>
        <p:spPr bwMode="auto">
          <a:xfrm>
            <a:off x="609600" y="274638"/>
            <a:ext cx="94869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9" name="文本占位符 2"/>
          <p:cNvSpPr>
            <a:spLocks noGrp="1" noChangeArrowheads="1"/>
          </p:cNvSpPr>
          <p:nvPr>
            <p:ph type="body" idx="1"/>
          </p:nvPr>
        </p:nvSpPr>
        <p:spPr bwMode="auto">
          <a:xfrm>
            <a:off x="609600" y="1000125"/>
            <a:ext cx="1105535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灯片编号占位符 5"/>
          <p:cNvSpPr>
            <a:spLocks noGrp="1" noChangeArrowheads="1"/>
          </p:cNvSpPr>
          <p:nvPr>
            <p:ph type="sldNum" sz="quarter" idx="4"/>
          </p:nvPr>
        </p:nvSpPr>
        <p:spPr bwMode="auto">
          <a:xfrm>
            <a:off x="11183938" y="6524625"/>
            <a:ext cx="1008062"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000000"/>
                </a:solidFill>
                <a:latin typeface="Verdana" panose="020B0604030504040204" pitchFamily="34" charset="0"/>
                <a:ea typeface="华文细黑" panose="02010600040101010101" pitchFamily="2" charset="-122"/>
              </a:defRPr>
            </a:lvl1pPr>
          </a:lstStyle>
          <a:p>
            <a:fld id="{5E834839-55B6-4163-A06D-7A964E39259F}" type="slidenum">
              <a:rPr lang="zh-CN" altLang="en-US"/>
              <a:pPr/>
              <a:t>‹#›</a:t>
            </a:fld>
            <a:r>
              <a:rPr lang="en-US" altLang="zh-CN"/>
              <a:t>/26</a:t>
            </a:r>
          </a:p>
        </p:txBody>
      </p:sp>
    </p:spTree>
  </p:cSld>
  <p:clrMap bg1="lt1" tx1="dk1" bg2="lt2" tx2="dk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chemeClr val="tx1"/>
          </a:solidFill>
          <a:latin typeface="+mj-lt"/>
          <a:ea typeface="+mj-ea"/>
          <a:cs typeface="+mj-cs"/>
        </a:defRPr>
      </a:lvl1pPr>
      <a:lvl2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2pPr>
      <a:lvl3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3pPr>
      <a:lvl4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4pPr>
      <a:lvl5pPr algn="ctr" rtl="0" eaLnBrk="0" fontAlgn="base" hangingPunct="0">
        <a:spcBef>
          <a:spcPct val="0"/>
        </a:spcBef>
        <a:spcAft>
          <a:spcPct val="0"/>
        </a:spcAft>
        <a:defRPr sz="3000" b="1">
          <a:solidFill>
            <a:schemeClr val="tx1"/>
          </a:solidFill>
          <a:latin typeface="华文中宋" pitchFamily="2" charset="-122"/>
          <a:ea typeface="华文中宋" pitchFamily="2" charset="-122"/>
        </a:defRPr>
      </a:lvl5pPr>
      <a:lvl6pPr marL="4572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6pPr>
      <a:lvl7pPr marL="9144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7pPr>
      <a:lvl8pPr marL="13716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8pPr>
      <a:lvl9pPr marL="1828800" algn="ctr" rtl="0" eaLnBrk="0" fontAlgn="base" hangingPunct="0">
        <a:spcBef>
          <a:spcPct val="0"/>
        </a:spcBef>
        <a:spcAft>
          <a:spcPct val="0"/>
        </a:spcAft>
        <a:defRPr sz="3000" b="1">
          <a:solidFill>
            <a:schemeClr val="tx1"/>
          </a:solidFill>
          <a:latin typeface="华文中宋" pitchFamily="2" charset="-122"/>
          <a:ea typeface="华文中宋" pitchFamily="2" charset="-122"/>
        </a:defRPr>
      </a:lvl9pPr>
    </p:titleStyle>
    <p:bodyStyle>
      <a:lvl1pPr marL="342900" indent="-342900" algn="l" rtl="0" eaLnBrk="0" fontAlgn="base" hangingPunct="0">
        <a:spcBef>
          <a:spcPct val="20000"/>
        </a:spcBef>
        <a:spcAft>
          <a:spcPct val="0"/>
        </a:spcAft>
        <a:buClr>
          <a:srgbClr val="CC0000"/>
        </a:buClr>
        <a:buFont typeface="Wingdings" panose="05000000000000000000" pitchFamily="2" charset="2"/>
        <a:buChar char="p"/>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u"/>
        <a:defRPr sz="2800">
          <a:solidFill>
            <a:schemeClr val="tx1"/>
          </a:solidFill>
          <a:latin typeface="+mn-lt"/>
          <a:ea typeface="+mn-ea"/>
        </a:defRPr>
      </a:lvl2pPr>
      <a:lvl3pPr marL="1143000" indent="-228600" algn="l" rtl="0" eaLnBrk="0" fontAlgn="base" hangingPunct="0">
        <a:spcBef>
          <a:spcPct val="20000"/>
        </a:spcBef>
        <a:spcAft>
          <a:spcPct val="0"/>
        </a:spcAft>
        <a:buClr>
          <a:srgbClr val="CC0000"/>
        </a:buClr>
        <a:buSzPct val="115000"/>
        <a:buFont typeface="Wingdings" panose="05000000000000000000" pitchFamily="2" charset="2"/>
        <a:buChar char="ü"/>
        <a:defRPr sz="1600">
          <a:solidFill>
            <a:schemeClr val="tx1"/>
          </a:solidFill>
          <a:latin typeface="+mn-lt"/>
          <a:ea typeface="+mn-ea"/>
        </a:defRPr>
      </a:lvl3pPr>
      <a:lvl4pPr marL="1600200" indent="-228600" algn="l" rtl="0" eaLnBrk="0" fontAlgn="base" hangingPunct="0">
        <a:spcBef>
          <a:spcPct val="20000"/>
        </a:spcBef>
        <a:spcAft>
          <a:spcPct val="0"/>
        </a:spcAft>
        <a:buClr>
          <a:srgbClr val="CC0000"/>
        </a:buClr>
        <a:buFont typeface="Wingdings" panose="05000000000000000000" pitchFamily="2" charset="2"/>
        <a:buChar char="l"/>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n"/>
        <a:defRPr sz="16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48683" y="5300664"/>
            <a:ext cx="12192001" cy="40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Arial" charset="0"/>
              <a:buChar char="•"/>
              <a:defRPr sz="2800" b="1">
                <a:solidFill>
                  <a:schemeClr val="tx1"/>
                </a:solidFill>
                <a:latin typeface="Arial" charset="0"/>
                <a:ea typeface="华文细黑" pitchFamily="2" charset="-122"/>
              </a:defRPr>
            </a:lvl1pPr>
            <a:lvl2pPr marL="742950" indent="-285750">
              <a:spcBef>
                <a:spcPct val="20000"/>
              </a:spcBef>
              <a:buClr>
                <a:srgbClr val="FF0000"/>
              </a:buClr>
              <a:buFont typeface="Arial" charset="0"/>
              <a:buChar char="–"/>
              <a:defRPr sz="2400" b="1">
                <a:solidFill>
                  <a:schemeClr val="tx1"/>
                </a:solidFill>
                <a:latin typeface="Arial" charset="0"/>
                <a:ea typeface="华文细黑" pitchFamily="2" charset="-122"/>
              </a:defRPr>
            </a:lvl2pPr>
            <a:lvl3pPr marL="1143000" indent="-228600">
              <a:spcBef>
                <a:spcPct val="20000"/>
              </a:spcBef>
              <a:buClr>
                <a:srgbClr val="FF0000"/>
              </a:buClr>
              <a:buFont typeface="Arial" charset="0"/>
              <a:buChar char="•"/>
              <a:defRPr sz="2000" b="1">
                <a:solidFill>
                  <a:schemeClr val="tx1"/>
                </a:solidFill>
                <a:latin typeface="Arial" charset="0"/>
                <a:ea typeface="华文细黑" pitchFamily="2" charset="-122"/>
              </a:defRPr>
            </a:lvl3pPr>
            <a:lvl4pPr marL="1600200" indent="-228600">
              <a:spcBef>
                <a:spcPct val="20000"/>
              </a:spcBef>
              <a:buClr>
                <a:srgbClr val="FF0000"/>
              </a:buClr>
              <a:buFont typeface="Arial" charset="0"/>
              <a:buChar char="–"/>
              <a:defRPr sz="2000" b="1">
                <a:solidFill>
                  <a:schemeClr val="tx1"/>
                </a:solidFill>
                <a:latin typeface="Arial" charset="0"/>
                <a:ea typeface="华文细黑" pitchFamily="2" charset="-122"/>
              </a:defRPr>
            </a:lvl4pPr>
            <a:lvl5pPr marL="2057400" indent="-228600">
              <a:spcBef>
                <a:spcPct val="20000"/>
              </a:spcBef>
              <a:buClr>
                <a:srgbClr val="FF0000"/>
              </a:buClr>
              <a:buFont typeface="Arial" charset="0"/>
              <a:buChar char="»"/>
              <a:defRPr sz="2000" b="1">
                <a:solidFill>
                  <a:schemeClr val="tx1"/>
                </a:solidFill>
                <a:latin typeface="Arial" charset="0"/>
                <a:ea typeface="华文细黑" pitchFamily="2" charset="-122"/>
              </a:defRPr>
            </a:lvl5pPr>
            <a:lvl6pPr marL="25146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6pPr>
            <a:lvl7pPr marL="29718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7pPr>
            <a:lvl8pPr marL="34290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8pPr>
            <a:lvl9pPr marL="38862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9pPr>
          </a:lstStyle>
          <a:p>
            <a:pPr algn="ctr" eaLnBrk="1" hangingPunct="1">
              <a:lnSpc>
                <a:spcPct val="110000"/>
              </a:lnSpc>
              <a:spcBef>
                <a:spcPct val="0"/>
              </a:spcBef>
              <a:buClrTx/>
              <a:buFontTx/>
              <a:buNone/>
            </a:pPr>
            <a:r>
              <a:rPr lang="en-US" altLang="zh-CN" sz="2000" b="0" dirty="0" smtClean="0">
                <a:solidFill>
                  <a:srgbClr val="000000"/>
                </a:solidFill>
                <a:latin typeface="微软雅黑" pitchFamily="34" charset="-122"/>
                <a:ea typeface="微软雅黑" pitchFamily="34" charset="-122"/>
              </a:rPr>
              <a:t>April, 2015</a:t>
            </a:r>
            <a:endParaRPr lang="zh-CN" altLang="en-US" sz="2000" b="0" dirty="0">
              <a:solidFill>
                <a:srgbClr val="000000"/>
              </a:solidFill>
              <a:latin typeface="微软雅黑" pitchFamily="34" charset="-122"/>
              <a:ea typeface="微软雅黑" pitchFamily="34" charset="-122"/>
            </a:endParaRPr>
          </a:p>
        </p:txBody>
      </p:sp>
      <p:sp>
        <p:nvSpPr>
          <p:cNvPr id="28676" name="标题 3"/>
          <p:cNvSpPr>
            <a:spLocks/>
          </p:cNvSpPr>
          <p:nvPr/>
        </p:nvSpPr>
        <p:spPr bwMode="auto">
          <a:xfrm>
            <a:off x="1282699" y="2135188"/>
            <a:ext cx="9749367" cy="1503362"/>
          </a:xfrm>
          <a:prstGeom prst="rect">
            <a:avLst/>
          </a:prstGeom>
          <a:noFill/>
          <a:ln w="9525">
            <a:noFill/>
            <a:miter lim="800000"/>
            <a:headEnd/>
            <a:tailEnd/>
          </a:ln>
        </p:spPr>
        <p:txBody>
          <a:bodyPr lIns="0" tIns="0" rIns="0" bIns="0"/>
          <a:lstStyle/>
          <a:p>
            <a:pPr algn="ctr" fontAlgn="auto">
              <a:lnSpc>
                <a:spcPct val="115000"/>
              </a:lnSpc>
              <a:spcBef>
                <a:spcPts val="0"/>
              </a:spcBef>
              <a:spcAft>
                <a:spcPts val="0"/>
              </a:spcAft>
              <a:defRPr/>
            </a:pPr>
            <a:r>
              <a:rPr lang="en-US" altLang="zh-CN" sz="4400" b="1" dirty="0" smtClean="0">
                <a:effectLst>
                  <a:outerShdw blurRad="38100" dist="38100" dir="2700000" algn="tl">
                    <a:srgbClr val="000000">
                      <a:alpha val="43137"/>
                    </a:srgbClr>
                  </a:outerShdw>
                </a:effectLst>
                <a:latin typeface="微软雅黑" pitchFamily="34" charset="-122"/>
                <a:ea typeface="微软雅黑" pitchFamily="34" charset="-122"/>
              </a:rPr>
              <a:t>Intelligent Network Configuration with Defined Policy</a:t>
            </a:r>
            <a:endParaRPr lang="en-US" altLang="zh-CN" sz="4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TextBox 1"/>
          <p:cNvSpPr txBox="1"/>
          <p:nvPr/>
        </p:nvSpPr>
        <p:spPr>
          <a:xfrm>
            <a:off x="2273300" y="4313885"/>
            <a:ext cx="2184400" cy="646331"/>
          </a:xfrm>
          <a:prstGeom prst="rect">
            <a:avLst/>
          </a:prstGeom>
          <a:noFill/>
        </p:spPr>
        <p:txBody>
          <a:bodyPr wrap="square" rtlCol="0">
            <a:spAutoFit/>
          </a:bodyPr>
          <a:lstStyle/>
          <a:p>
            <a:pPr algn="ctr"/>
            <a:r>
              <a:rPr lang="en-US" altLang="zh-CN" dirty="0">
                <a:solidFill>
                  <a:srgbClr val="000000"/>
                </a:solidFill>
                <a:latin typeface="微软雅黑" pitchFamily="34" charset="-122"/>
                <a:ea typeface="微软雅黑" pitchFamily="34" charset="-122"/>
              </a:rPr>
              <a:t>Tong </a:t>
            </a:r>
            <a:r>
              <a:rPr lang="en-US" altLang="zh-CN" dirty="0" err="1" smtClean="0">
                <a:solidFill>
                  <a:srgbClr val="000000"/>
                </a:solidFill>
                <a:latin typeface="微软雅黑" pitchFamily="34" charset="-122"/>
                <a:ea typeface="微软雅黑" pitchFamily="34" charset="-122"/>
              </a:rPr>
              <a:t>Junjie</a:t>
            </a:r>
            <a:endParaRPr lang="en-US" altLang="zh-CN" dirty="0" smtClean="0">
              <a:solidFill>
                <a:srgbClr val="000000"/>
              </a:solidFill>
              <a:latin typeface="微软雅黑" pitchFamily="34" charset="-122"/>
              <a:ea typeface="微软雅黑" pitchFamily="34" charset="-122"/>
            </a:endParaRPr>
          </a:p>
          <a:p>
            <a:pPr algn="ctr"/>
            <a:r>
              <a:rPr lang="en-US" altLang="zh-CN" dirty="0" err="1" smtClean="0">
                <a:solidFill>
                  <a:srgbClr val="000000"/>
                </a:solidFill>
                <a:latin typeface="微软雅黑" pitchFamily="34" charset="-122"/>
                <a:ea typeface="微软雅黑" pitchFamily="34" charset="-122"/>
              </a:rPr>
              <a:t>ChinaUnicom</a:t>
            </a:r>
            <a:endParaRPr lang="zh-CN" altLang="en-US" dirty="0"/>
          </a:p>
        </p:txBody>
      </p:sp>
      <p:sp>
        <p:nvSpPr>
          <p:cNvPr id="6" name="TextBox 5"/>
          <p:cNvSpPr txBox="1"/>
          <p:nvPr/>
        </p:nvSpPr>
        <p:spPr>
          <a:xfrm>
            <a:off x="4746625" y="4313886"/>
            <a:ext cx="2601383" cy="646331"/>
          </a:xfrm>
          <a:prstGeom prst="rect">
            <a:avLst/>
          </a:prstGeom>
          <a:noFill/>
        </p:spPr>
        <p:txBody>
          <a:bodyPr wrap="square" rtlCol="0">
            <a:spAutoFit/>
          </a:bodyPr>
          <a:lstStyle/>
          <a:p>
            <a:pPr algn="ctr"/>
            <a:r>
              <a:rPr lang="en-US" altLang="zh-CN" dirty="0" err="1" smtClean="0">
                <a:solidFill>
                  <a:srgbClr val="000000"/>
                </a:solidFill>
                <a:latin typeface="微软雅黑" pitchFamily="34" charset="-122"/>
                <a:ea typeface="微软雅黑" pitchFamily="34" charset="-122"/>
              </a:rPr>
              <a:t>ZhangCheng</a:t>
            </a:r>
            <a:endParaRPr lang="en-US" altLang="zh-CN" dirty="0" smtClean="0">
              <a:solidFill>
                <a:srgbClr val="000000"/>
              </a:solidFill>
              <a:latin typeface="微软雅黑" pitchFamily="34" charset="-122"/>
              <a:ea typeface="微软雅黑" pitchFamily="34" charset="-122"/>
            </a:endParaRPr>
          </a:p>
          <a:p>
            <a:pPr algn="ctr"/>
            <a:r>
              <a:rPr lang="en-US" altLang="zh-CN" dirty="0" smtClean="0">
                <a:solidFill>
                  <a:srgbClr val="000000"/>
                </a:solidFill>
                <a:latin typeface="微软雅黑" pitchFamily="34" charset="-122"/>
                <a:ea typeface="微软雅黑" pitchFamily="34" charset="-122"/>
              </a:rPr>
              <a:t>Tsinghua</a:t>
            </a:r>
            <a:endParaRPr lang="zh-CN" altLang="en-US" dirty="0"/>
          </a:p>
        </p:txBody>
      </p:sp>
      <p:sp>
        <p:nvSpPr>
          <p:cNvPr id="7" name="TextBox 6"/>
          <p:cNvSpPr txBox="1"/>
          <p:nvPr/>
        </p:nvSpPr>
        <p:spPr>
          <a:xfrm>
            <a:off x="7177616" y="4286187"/>
            <a:ext cx="2601383" cy="701731"/>
          </a:xfrm>
          <a:prstGeom prst="rect">
            <a:avLst/>
          </a:prstGeom>
          <a:noFill/>
        </p:spPr>
        <p:txBody>
          <a:bodyPr wrap="square" rtlCol="0">
            <a:spAutoFit/>
          </a:bodyPr>
          <a:lstStyle/>
          <a:p>
            <a:pPr algn="ctr" eaLnBrk="1" hangingPunct="1">
              <a:lnSpc>
                <a:spcPct val="110000"/>
              </a:lnSpc>
            </a:pPr>
            <a:r>
              <a:rPr lang="en-US" altLang="zh-CN" dirty="0">
                <a:solidFill>
                  <a:srgbClr val="000000"/>
                </a:solidFill>
                <a:latin typeface="微软雅黑" pitchFamily="34" charset="-122"/>
                <a:ea typeface="微软雅黑" pitchFamily="34" charset="-122"/>
              </a:rPr>
              <a:t>Pan </a:t>
            </a:r>
            <a:r>
              <a:rPr lang="en-US" altLang="zh-CN" dirty="0" err="1" smtClean="0">
                <a:solidFill>
                  <a:srgbClr val="000000"/>
                </a:solidFill>
                <a:latin typeface="微软雅黑" pitchFamily="34" charset="-122"/>
                <a:ea typeface="微软雅黑" pitchFamily="34" charset="-122"/>
              </a:rPr>
              <a:t>Xiaodong</a:t>
            </a:r>
            <a:endParaRPr lang="en-US" altLang="zh-CN" dirty="0" smtClean="0">
              <a:solidFill>
                <a:srgbClr val="000000"/>
              </a:solidFill>
              <a:latin typeface="微软雅黑" pitchFamily="34" charset="-122"/>
              <a:ea typeface="微软雅黑" pitchFamily="34" charset="-122"/>
            </a:endParaRPr>
          </a:p>
          <a:p>
            <a:pPr algn="ctr" eaLnBrk="1" hangingPunct="1">
              <a:lnSpc>
                <a:spcPct val="110000"/>
              </a:lnSpc>
            </a:pPr>
            <a:r>
              <a:rPr lang="en-US" altLang="zh-CN" dirty="0" err="1" smtClean="0">
                <a:solidFill>
                  <a:srgbClr val="000000"/>
                </a:solidFill>
                <a:latin typeface="微软雅黑" pitchFamily="34" charset="-122"/>
                <a:ea typeface="微软雅黑" pitchFamily="34" charset="-122"/>
              </a:rPr>
              <a:t>XiaoMi</a:t>
            </a:r>
            <a:endParaRPr lang="en-US" altLang="zh-CN"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2837700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p:cNvSpPr>
          <p:nvPr/>
        </p:nvSpPr>
        <p:spPr bwMode="auto">
          <a:xfrm>
            <a:off x="334433" y="260350"/>
            <a:ext cx="6485467" cy="511175"/>
          </a:xfrm>
          <a:prstGeom prst="rect">
            <a:avLst/>
          </a:prstGeom>
          <a:noFill/>
          <a:ln w="9525">
            <a:noFill/>
            <a:miter lim="800000"/>
            <a:headEnd/>
            <a:tailEnd/>
          </a:ln>
        </p:spPr>
        <p:txBody>
          <a:bodyPr anchor="ctr"/>
          <a:lstStyle/>
          <a:p>
            <a:pPr eaLnBrk="1" fontAlgn="auto" hangingPunct="1">
              <a:spcBef>
                <a:spcPts val="0"/>
              </a:spcBef>
              <a:spcAft>
                <a:spcPts val="0"/>
              </a:spcAft>
              <a:defRPr/>
            </a:pPr>
            <a:r>
              <a:rPr lang="en-US" altLang="zh-CN" sz="3200" b="1" dirty="0" smtClean="0">
                <a:solidFill>
                  <a:prstClr val="black"/>
                </a:solidFill>
                <a:effectLst>
                  <a:outerShdw blurRad="38100" dist="38100" dir="2700000" algn="tl">
                    <a:srgbClr val="000000">
                      <a:alpha val="43137"/>
                    </a:srgbClr>
                  </a:outerShdw>
                </a:effectLst>
                <a:latin typeface="黑体" pitchFamily="49" charset="-122"/>
                <a:ea typeface="黑体" pitchFamily="49" charset="-122"/>
              </a:rPr>
              <a:t>Contents</a:t>
            </a:r>
            <a:endParaRPr lang="zh-CN" altLang="en-US" sz="3200" b="1" dirty="0">
              <a:solidFill>
                <a:prstClr val="black"/>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7651" name="灯片编号占位符 5"/>
          <p:cNvSpPr txBox="1">
            <a:spLocks noGrp="1"/>
          </p:cNvSpPr>
          <p:nvPr/>
        </p:nvSpPr>
        <p:spPr bwMode="auto">
          <a:xfrm>
            <a:off x="10949517" y="6207126"/>
            <a:ext cx="558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Font typeface="Arial" charset="0"/>
              <a:buChar char="•"/>
              <a:defRPr sz="2800" b="1">
                <a:solidFill>
                  <a:schemeClr val="tx1"/>
                </a:solidFill>
                <a:latin typeface="Arial" charset="0"/>
                <a:ea typeface="华文细黑" pitchFamily="2" charset="-122"/>
              </a:defRPr>
            </a:lvl1pPr>
            <a:lvl2pPr marL="742950" indent="-285750">
              <a:spcBef>
                <a:spcPct val="20000"/>
              </a:spcBef>
              <a:buClr>
                <a:srgbClr val="FF0000"/>
              </a:buClr>
              <a:buFont typeface="Arial" charset="0"/>
              <a:buChar char="–"/>
              <a:defRPr sz="2400" b="1">
                <a:solidFill>
                  <a:schemeClr val="tx1"/>
                </a:solidFill>
                <a:latin typeface="Arial" charset="0"/>
                <a:ea typeface="华文细黑" pitchFamily="2" charset="-122"/>
              </a:defRPr>
            </a:lvl2pPr>
            <a:lvl3pPr marL="1143000" indent="-228600">
              <a:spcBef>
                <a:spcPct val="20000"/>
              </a:spcBef>
              <a:buClr>
                <a:srgbClr val="FF0000"/>
              </a:buClr>
              <a:buFont typeface="Arial" charset="0"/>
              <a:buChar char="•"/>
              <a:defRPr sz="2000" b="1">
                <a:solidFill>
                  <a:schemeClr val="tx1"/>
                </a:solidFill>
                <a:latin typeface="Arial" charset="0"/>
                <a:ea typeface="华文细黑" pitchFamily="2" charset="-122"/>
              </a:defRPr>
            </a:lvl3pPr>
            <a:lvl4pPr marL="1600200" indent="-228600">
              <a:spcBef>
                <a:spcPct val="20000"/>
              </a:spcBef>
              <a:buClr>
                <a:srgbClr val="FF0000"/>
              </a:buClr>
              <a:buFont typeface="Arial" charset="0"/>
              <a:buChar char="–"/>
              <a:defRPr sz="2000" b="1">
                <a:solidFill>
                  <a:schemeClr val="tx1"/>
                </a:solidFill>
                <a:latin typeface="Arial" charset="0"/>
                <a:ea typeface="华文细黑" pitchFamily="2" charset="-122"/>
              </a:defRPr>
            </a:lvl4pPr>
            <a:lvl5pPr marL="2057400" indent="-228600">
              <a:spcBef>
                <a:spcPct val="20000"/>
              </a:spcBef>
              <a:buClr>
                <a:srgbClr val="FF0000"/>
              </a:buClr>
              <a:buFont typeface="Arial" charset="0"/>
              <a:buChar char="»"/>
              <a:defRPr sz="2000" b="1">
                <a:solidFill>
                  <a:schemeClr val="tx1"/>
                </a:solidFill>
                <a:latin typeface="Arial" charset="0"/>
                <a:ea typeface="华文细黑" pitchFamily="2" charset="-122"/>
              </a:defRPr>
            </a:lvl5pPr>
            <a:lvl6pPr marL="25146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6pPr>
            <a:lvl7pPr marL="29718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7pPr>
            <a:lvl8pPr marL="34290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8pPr>
            <a:lvl9pPr marL="3886200" indent="-228600" eaLnBrk="0" fontAlgn="base" hangingPunct="0">
              <a:spcBef>
                <a:spcPct val="20000"/>
              </a:spcBef>
              <a:spcAft>
                <a:spcPct val="0"/>
              </a:spcAft>
              <a:buClr>
                <a:srgbClr val="FF0000"/>
              </a:buClr>
              <a:buFont typeface="Arial" charset="0"/>
              <a:buChar char="»"/>
              <a:defRPr sz="2000" b="1">
                <a:solidFill>
                  <a:schemeClr val="tx1"/>
                </a:solidFill>
                <a:latin typeface="Arial" charset="0"/>
                <a:ea typeface="华文细黑" pitchFamily="2" charset="-122"/>
              </a:defRPr>
            </a:lvl9pPr>
          </a:lstStyle>
          <a:p>
            <a:pPr algn="r" eaLnBrk="1" hangingPunct="1">
              <a:spcBef>
                <a:spcPct val="0"/>
              </a:spcBef>
              <a:buClrTx/>
              <a:buFontTx/>
              <a:buNone/>
            </a:pPr>
            <a:fld id="{ECF39B00-5B52-4898-BA85-1EE0E6F94199}" type="slidenum">
              <a:rPr lang="zh-CN" altLang="en-US" sz="1200">
                <a:solidFill>
                  <a:srgbClr val="000000"/>
                </a:solidFill>
                <a:latin typeface="Times New Roman" pitchFamily="18" charset="0"/>
                <a:ea typeface="黑体" pitchFamily="49" charset="-122"/>
                <a:cs typeface="Tahoma" pitchFamily="34" charset="0"/>
              </a:rPr>
              <a:pPr algn="r" eaLnBrk="1" hangingPunct="1">
                <a:spcBef>
                  <a:spcPct val="0"/>
                </a:spcBef>
                <a:buClrTx/>
                <a:buFontTx/>
                <a:buNone/>
              </a:pPr>
              <a:t>2</a:t>
            </a:fld>
            <a:endParaRPr lang="en-US" altLang="zh-CN" sz="1200">
              <a:solidFill>
                <a:srgbClr val="000000"/>
              </a:solidFill>
              <a:latin typeface="Times New Roman" pitchFamily="18" charset="0"/>
              <a:ea typeface="黑体" pitchFamily="49" charset="-122"/>
              <a:cs typeface="Tahoma" pitchFamily="34" charset="0"/>
            </a:endParaRPr>
          </a:p>
        </p:txBody>
      </p:sp>
      <p:sp>
        <p:nvSpPr>
          <p:cNvPr id="12" name="Dark Gray"/>
          <p:cNvSpPr/>
          <p:nvPr/>
        </p:nvSpPr>
        <p:spPr bwMode="auto">
          <a:xfrm>
            <a:off x="2446867" y="3815556"/>
            <a:ext cx="6913033" cy="655638"/>
          </a:xfrm>
          <a:prstGeom prst="roundRect">
            <a:avLst>
              <a:gd name="adj" fmla="val 0"/>
            </a:avLst>
          </a:prstGeom>
          <a:solidFill>
            <a:schemeClr val="accent1">
              <a:lumMod val="60000"/>
              <a:lumOff val="40000"/>
            </a:schemeClr>
          </a:solidFill>
          <a:ln w="9525" cap="flat" cmpd="sng" algn="ctr">
            <a:noFill/>
            <a:prstDash val="solid"/>
            <a:headEnd type="none" w="med" len="med"/>
            <a:tailEnd type="none" w="med" len="med"/>
          </a:ln>
          <a:effectLst/>
        </p:spPr>
        <p:txBody>
          <a:bodyPr lIns="68583" tIns="34292" rIns="68583" bIns="34292" anchor="ctr"/>
          <a:lstStyle/>
          <a:p>
            <a:pPr algn="ctr" defTabSz="685637" eaLnBrk="1" hangingPunct="1">
              <a:defRPr/>
            </a:pPr>
            <a:r>
              <a:rPr lang="en-US" altLang="zh-CN" sz="2400" kern="0" dirty="0" smtClean="0">
                <a:solidFill>
                  <a:schemeClr val="tx1">
                    <a:alpha val="99000"/>
                  </a:schemeClr>
                </a:solidFill>
                <a:latin typeface="微软雅黑" panose="020B0503020204020204" pitchFamily="34" charset="-122"/>
                <a:ea typeface="微软雅黑" panose="020B0503020204020204" pitchFamily="34" charset="-122"/>
                <a:cs typeface="Segoe UI" pitchFamily="34" charset="0"/>
              </a:rPr>
              <a:t>3.Program Show</a:t>
            </a:r>
            <a:endParaRPr lang="en-US" sz="2400" kern="0" dirty="0">
              <a:solidFill>
                <a:schemeClr val="tx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13" name="Dark Gray"/>
          <p:cNvSpPr/>
          <p:nvPr/>
        </p:nvSpPr>
        <p:spPr bwMode="auto">
          <a:xfrm>
            <a:off x="2446868" y="3076575"/>
            <a:ext cx="6913033" cy="655638"/>
          </a:xfrm>
          <a:prstGeom prst="roundRect">
            <a:avLst>
              <a:gd name="adj" fmla="val 0"/>
            </a:avLst>
          </a:prstGeom>
          <a:solidFill>
            <a:schemeClr val="accent1">
              <a:lumMod val="60000"/>
              <a:lumOff val="40000"/>
            </a:schemeClr>
          </a:solidFill>
          <a:ln w="9525" cap="flat" cmpd="sng" algn="ctr">
            <a:noFill/>
            <a:prstDash val="solid"/>
            <a:headEnd type="none" w="med" len="med"/>
            <a:tailEnd type="none" w="med" len="med"/>
          </a:ln>
          <a:effectLst/>
        </p:spPr>
        <p:txBody>
          <a:bodyPr lIns="68583" tIns="34292" rIns="68583" bIns="34292" anchor="ctr"/>
          <a:lstStyle/>
          <a:p>
            <a:pPr algn="ctr" defTabSz="685637" eaLnBrk="1" hangingPunct="1">
              <a:defRPr/>
            </a:pPr>
            <a:r>
              <a:rPr lang="en-US" altLang="zh-CN" sz="2400" kern="0" dirty="0" smtClean="0">
                <a:solidFill>
                  <a:schemeClr val="tx1">
                    <a:alpha val="99000"/>
                  </a:schemeClr>
                </a:solidFill>
                <a:latin typeface="微软雅黑" panose="020B0503020204020204" pitchFamily="34" charset="-122"/>
                <a:ea typeface="微软雅黑" panose="020B0503020204020204" pitchFamily="34" charset="-122"/>
                <a:cs typeface="Segoe UI" pitchFamily="34" charset="0"/>
              </a:rPr>
              <a:t>2.Our Goals</a:t>
            </a:r>
            <a:endParaRPr lang="en-US" sz="2400" kern="0" dirty="0">
              <a:solidFill>
                <a:schemeClr val="tx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14" name="Dark Gray"/>
          <p:cNvSpPr/>
          <p:nvPr/>
        </p:nvSpPr>
        <p:spPr bwMode="auto">
          <a:xfrm>
            <a:off x="2446868" y="2349500"/>
            <a:ext cx="6913033" cy="655638"/>
          </a:xfrm>
          <a:prstGeom prst="roundRect">
            <a:avLst>
              <a:gd name="adj" fmla="val 0"/>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altLang="zh-CN" sz="2400" b="1" dirty="0" smtClean="0">
                <a:solidFill>
                  <a:schemeClr val="tx1"/>
                </a:solidFill>
              </a:rPr>
              <a:t>1.Background</a:t>
            </a:r>
            <a:endParaRPr lang="zh-CN" altLang="en-US" sz="2400" b="1" dirty="0">
              <a:solidFill>
                <a:schemeClr val="tx1"/>
              </a:solidFill>
            </a:endParaRPr>
          </a:p>
        </p:txBody>
      </p:sp>
      <p:sp>
        <p:nvSpPr>
          <p:cNvPr id="7" name="Dark Gray"/>
          <p:cNvSpPr/>
          <p:nvPr/>
        </p:nvSpPr>
        <p:spPr bwMode="auto">
          <a:xfrm>
            <a:off x="2465918" y="4537075"/>
            <a:ext cx="6913033" cy="655638"/>
          </a:xfrm>
          <a:prstGeom prst="roundRect">
            <a:avLst>
              <a:gd name="adj" fmla="val 0"/>
            </a:avLst>
          </a:prstGeom>
          <a:solidFill>
            <a:schemeClr val="accent1">
              <a:lumMod val="60000"/>
              <a:lumOff val="40000"/>
            </a:schemeClr>
          </a:solidFill>
          <a:ln w="9525" cap="flat" cmpd="sng" algn="ctr">
            <a:noFill/>
            <a:prstDash val="solid"/>
            <a:headEnd type="none" w="med" len="med"/>
            <a:tailEnd type="none" w="med" len="med"/>
          </a:ln>
          <a:effectLst/>
        </p:spPr>
        <p:txBody>
          <a:bodyPr lIns="68583" tIns="34292" rIns="68583" bIns="34292" anchor="ctr"/>
          <a:lstStyle/>
          <a:p>
            <a:pPr algn="ctr" defTabSz="685637" eaLnBrk="1" hangingPunct="1">
              <a:defRPr/>
            </a:pPr>
            <a:r>
              <a:rPr lang="en-US" altLang="zh-CN" sz="2400" kern="0" dirty="0" smtClean="0">
                <a:solidFill>
                  <a:schemeClr val="tx1">
                    <a:alpha val="99000"/>
                  </a:schemeClr>
                </a:solidFill>
                <a:latin typeface="微软雅黑" panose="020B0503020204020204" pitchFamily="34" charset="-122"/>
                <a:ea typeface="微软雅黑" panose="020B0503020204020204" pitchFamily="34" charset="-122"/>
                <a:cs typeface="Segoe UI" pitchFamily="34" charset="0"/>
              </a:rPr>
              <a:t>4.Future </a:t>
            </a:r>
            <a:r>
              <a:rPr lang="en-US" altLang="zh-CN" sz="2400" kern="0" dirty="0" smtClean="0">
                <a:solidFill>
                  <a:schemeClr val="tx1">
                    <a:alpha val="99000"/>
                  </a:schemeClr>
                </a:solidFill>
                <a:latin typeface="微软雅黑" panose="020B0503020204020204" pitchFamily="34" charset="-122"/>
                <a:ea typeface="微软雅黑" panose="020B0503020204020204" pitchFamily="34" charset="-122"/>
                <a:cs typeface="Segoe UI" pitchFamily="34" charset="0"/>
              </a:rPr>
              <a:t>Work</a:t>
            </a:r>
            <a:endParaRPr lang="en-US" altLang="zh-CN" sz="2400" kern="0" dirty="0">
              <a:solidFill>
                <a:schemeClr val="tx1">
                  <a:alpha val="99000"/>
                </a:schemeClr>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1003232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b="0" dirty="0" smtClean="0">
                <a:latin typeface="微软雅黑" panose="020B0503020204020204" pitchFamily="34" charset="-122"/>
                <a:ea typeface="微软雅黑" panose="020B0503020204020204" pitchFamily="34" charset="-122"/>
                <a:cs typeface="Arial" pitchFamily="34" charset="0"/>
              </a:rPr>
              <a:t>Background</a:t>
            </a:r>
            <a:endParaRPr lang="zh-CN" altLang="en-US" b="0" dirty="0">
              <a:latin typeface="微软雅黑" panose="020B0503020204020204" pitchFamily="34" charset="-122"/>
              <a:ea typeface="微软雅黑" panose="020B0503020204020204" pitchFamily="34" charset="-122"/>
              <a:cs typeface="Arial" pitchFamily="34" charset="0"/>
            </a:endParaRPr>
          </a:p>
        </p:txBody>
      </p:sp>
      <p:sp>
        <p:nvSpPr>
          <p:cNvPr id="139" name="内容占位符 4"/>
          <p:cNvSpPr>
            <a:spLocks noGrp="1"/>
          </p:cNvSpPr>
          <p:nvPr>
            <p:ph idx="1"/>
          </p:nvPr>
        </p:nvSpPr>
        <p:spPr>
          <a:xfrm>
            <a:off x="635000" y="992187"/>
            <a:ext cx="11557000" cy="5381625"/>
          </a:xfrm>
        </p:spPr>
        <p:txBody>
          <a:bodyPr/>
          <a:lstStyle/>
          <a:p>
            <a:r>
              <a:rPr lang="en-US" altLang="zh-CN" sz="2800" dirty="0" smtClean="0">
                <a:latin typeface="微软雅黑" pitchFamily="34" charset="-122"/>
                <a:ea typeface="微软雅黑" pitchFamily="34" charset="-122"/>
              </a:rPr>
              <a:t>Threats</a:t>
            </a:r>
          </a:p>
          <a:p>
            <a:pPr lvl="1"/>
            <a:r>
              <a:rPr lang="en-US" altLang="zh-CN" sz="2000" dirty="0" smtClean="0">
                <a:latin typeface="微软雅黑" pitchFamily="34" charset="-122"/>
                <a:ea typeface="微软雅黑" pitchFamily="34" charset="-122"/>
              </a:rPr>
              <a:t>Time Costly: manual configuration brings burden on deployment</a:t>
            </a:r>
          </a:p>
          <a:p>
            <a:pPr lvl="1"/>
            <a:r>
              <a:rPr lang="en-US" altLang="zh-CN" sz="2000" dirty="0" err="1" smtClean="0">
                <a:latin typeface="微软雅黑" pitchFamily="34" charset="-122"/>
                <a:ea typeface="微软雅黑" pitchFamily="34" charset="-122"/>
              </a:rPr>
              <a:t>QoS</a:t>
            </a:r>
            <a:r>
              <a:rPr lang="en-US" altLang="zh-CN" sz="2000" dirty="0" smtClean="0">
                <a:latin typeface="微软雅黑" pitchFamily="34" charset="-122"/>
                <a:ea typeface="微软雅黑" pitchFamily="34" charset="-122"/>
              </a:rPr>
              <a:t> Unguaranteed: bandwidth is dynamic</a:t>
            </a:r>
          </a:p>
          <a:p>
            <a:pPr lvl="1"/>
            <a:r>
              <a:rPr lang="en-US" altLang="zh-CN" sz="2000" dirty="0" smtClean="0">
                <a:latin typeface="微软雅黑" pitchFamily="34" charset="-122"/>
                <a:ea typeface="微软雅黑" pitchFamily="34" charset="-122"/>
              </a:rPr>
              <a:t>Unbalanced Link Usage: make low usage of some links and waste </a:t>
            </a:r>
            <a:r>
              <a:rPr lang="en-US" altLang="zh-CN" sz="2000" dirty="0" err="1" smtClean="0">
                <a:latin typeface="微软雅黑" pitchFamily="34" charset="-122"/>
                <a:ea typeface="微软雅黑" pitchFamily="34" charset="-122"/>
              </a:rPr>
              <a:t>enegy</a:t>
            </a:r>
            <a:endParaRPr lang="en-US" altLang="zh-CN" sz="20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Chance which SDN Brings</a:t>
            </a:r>
          </a:p>
          <a:p>
            <a:pPr lvl="1"/>
            <a:r>
              <a:rPr lang="en-US" altLang="zh-CN" sz="2000" dirty="0" smtClean="0">
                <a:latin typeface="微软雅黑" pitchFamily="34" charset="-122"/>
                <a:ea typeface="微软雅黑" pitchFamily="34" charset="-122"/>
              </a:rPr>
              <a:t>Programmable: brings automatic and resolves time costly </a:t>
            </a:r>
          </a:p>
          <a:p>
            <a:pPr lvl="1"/>
            <a:r>
              <a:rPr lang="en-US" altLang="zh-CN" sz="2000" dirty="0" smtClean="0">
                <a:latin typeface="微软雅黑" pitchFamily="34" charset="-122"/>
                <a:ea typeface="微软雅黑" pitchFamily="34" charset="-122"/>
              </a:rPr>
              <a:t>Intelligent: adjust links dynamically, including adjust bandwidth/change flows/close links/start links</a:t>
            </a:r>
          </a:p>
        </p:txBody>
      </p:sp>
    </p:spTree>
    <p:extLst>
      <p:ext uri="{BB962C8B-B14F-4D97-AF65-F5344CB8AC3E}">
        <p14:creationId xmlns:p14="http://schemas.microsoft.com/office/powerpoint/2010/main" val="3930074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b="0" dirty="0" smtClean="0">
                <a:latin typeface="微软雅黑" panose="020B0503020204020204" pitchFamily="34" charset="-122"/>
                <a:ea typeface="微软雅黑" panose="020B0503020204020204" pitchFamily="34" charset="-122"/>
                <a:cs typeface="Arial" pitchFamily="34" charset="0"/>
              </a:rPr>
              <a:t>Our Goals</a:t>
            </a:r>
            <a:endParaRPr lang="zh-CN" altLang="en-US" b="0" dirty="0">
              <a:latin typeface="微软雅黑" panose="020B0503020204020204" pitchFamily="34" charset="-122"/>
              <a:ea typeface="微软雅黑" panose="020B0503020204020204" pitchFamily="34" charset="-122"/>
              <a:cs typeface="Arial" pitchFamily="34" charset="0"/>
            </a:endParaRPr>
          </a:p>
        </p:txBody>
      </p:sp>
      <p:sp>
        <p:nvSpPr>
          <p:cNvPr id="5" name="内容占位符 4"/>
          <p:cNvSpPr>
            <a:spLocks noGrp="1"/>
          </p:cNvSpPr>
          <p:nvPr>
            <p:ph idx="1"/>
          </p:nvPr>
        </p:nvSpPr>
        <p:spPr/>
        <p:txBody>
          <a:bodyPr/>
          <a:lstStyle/>
          <a:p>
            <a:r>
              <a:rPr lang="en-US" altLang="zh-CN" sz="2800" dirty="0" smtClean="0">
                <a:latin typeface="微软雅黑" pitchFamily="34" charset="-122"/>
                <a:ea typeface="微软雅黑" pitchFamily="34" charset="-122"/>
              </a:rPr>
              <a:t>Cases</a:t>
            </a:r>
          </a:p>
          <a:p>
            <a:pPr lvl="1"/>
            <a:r>
              <a:rPr lang="en-US" altLang="zh-CN" sz="2000" dirty="0" smtClean="0">
                <a:latin typeface="微软雅黑" pitchFamily="34" charset="-122"/>
                <a:ea typeface="微软雅黑" pitchFamily="34" charset="-122"/>
              </a:rPr>
              <a:t>Suppose the custom requests the service provider to allocate a E2E link with 2M initially and assure the </a:t>
            </a:r>
            <a:r>
              <a:rPr lang="en-US" altLang="zh-CN" sz="2000" dirty="0" err="1" smtClean="0">
                <a:latin typeface="微软雅黑" pitchFamily="34" charset="-122"/>
                <a:ea typeface="微软雅黑" pitchFamily="34" charset="-122"/>
              </a:rPr>
              <a:t>QoS</a:t>
            </a:r>
            <a:r>
              <a:rPr lang="en-US" altLang="zh-CN" sz="2000" dirty="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Goals</a:t>
            </a:r>
          </a:p>
          <a:p>
            <a:pPr lvl="1"/>
            <a:r>
              <a:rPr lang="en-US" altLang="zh-CN" sz="2000" dirty="0" smtClean="0">
                <a:latin typeface="微软雅黑" pitchFamily="34" charset="-122"/>
                <a:ea typeface="微软雅黑" pitchFamily="34" charset="-122"/>
              </a:rPr>
              <a:t>For the customer:</a:t>
            </a:r>
          </a:p>
          <a:p>
            <a:pPr marL="457200" lvl="1" indent="0">
              <a:buNone/>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QoS</a:t>
            </a:r>
            <a:r>
              <a:rPr lang="en-US" altLang="zh-CN" sz="2000" dirty="0" smtClean="0">
                <a:latin typeface="微软雅黑" pitchFamily="34" charset="-122"/>
                <a:ea typeface="微软雅黑" pitchFamily="34" charset="-122"/>
              </a:rPr>
              <a:t> Assurance</a:t>
            </a:r>
            <a:endParaRPr lang="en-US" altLang="zh-CN" sz="2000" dirty="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For the service provider:</a:t>
            </a:r>
          </a:p>
          <a:p>
            <a:pPr marL="457200" lvl="1" indent="0">
              <a:buNone/>
            </a:pPr>
            <a:r>
              <a:rPr lang="en-US" altLang="zh-CN" sz="2000" dirty="0" smtClean="0">
                <a:latin typeface="微软雅黑" pitchFamily="34" charset="-122"/>
                <a:ea typeface="微软雅黑" pitchFamily="34" charset="-122"/>
              </a:rPr>
              <a:t>    feasible configuration to provide good service with low cost (</a:t>
            </a:r>
            <a:r>
              <a:rPr lang="en-US" altLang="zh-CN" sz="2000" dirty="0" err="1" smtClean="0">
                <a:latin typeface="微软雅黑" pitchFamily="34" charset="-122"/>
                <a:ea typeface="微软雅黑" pitchFamily="34" charset="-122"/>
              </a:rPr>
              <a:t>bandwidth&amp;enegry</a:t>
            </a:r>
            <a:r>
              <a:rPr lang="en-US" altLang="zh-CN" sz="2000" dirty="0" smtClean="0">
                <a:latin typeface="微软雅黑" pitchFamily="34" charset="-122"/>
                <a:ea typeface="微软雅黑" pitchFamily="34" charset="-122"/>
              </a:rPr>
              <a:t>)</a:t>
            </a:r>
          </a:p>
          <a:p>
            <a:r>
              <a:rPr lang="en-US" altLang="zh-CN" sz="2800" dirty="0" smtClean="0">
                <a:latin typeface="微软雅黑" pitchFamily="34" charset="-122"/>
                <a:ea typeface="微软雅黑" pitchFamily="34" charset="-122"/>
              </a:rPr>
              <a:t>Tech Goals</a:t>
            </a:r>
            <a:endParaRPr lang="en-US" altLang="zh-CN" sz="2800" dirty="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Get the whole topology of the network timely after the request</a:t>
            </a:r>
          </a:p>
          <a:p>
            <a:pPr lvl="1"/>
            <a:r>
              <a:rPr lang="en-US" altLang="zh-CN" sz="2000" dirty="0" smtClean="0">
                <a:latin typeface="微软雅黑" pitchFamily="34" charset="-122"/>
                <a:ea typeface="微软雅黑" pitchFamily="34" charset="-122"/>
              </a:rPr>
              <a:t>Compute paths (include downlinks and uplinks) </a:t>
            </a:r>
          </a:p>
          <a:p>
            <a:pPr lvl="1"/>
            <a:r>
              <a:rPr lang="en-US" altLang="zh-CN" sz="2000" dirty="0" smtClean="0">
                <a:latin typeface="微软雅黑" pitchFamily="34" charset="-122"/>
                <a:ea typeface="微软雅黑" pitchFamily="34" charset="-122"/>
              </a:rPr>
              <a:t>Send static route and adjust the bandwidth</a:t>
            </a:r>
          </a:p>
          <a:p>
            <a:pPr lvl="1"/>
            <a:r>
              <a:rPr lang="en-US" altLang="zh-CN" sz="2000" dirty="0" smtClean="0">
                <a:latin typeface="微软雅黑" pitchFamily="34" charset="-122"/>
                <a:ea typeface="微软雅黑" pitchFamily="34" charset="-122"/>
              </a:rPr>
              <a:t>Show the reserved network</a:t>
            </a:r>
            <a:endParaRPr lang="en-US" altLang="zh-CN" sz="2000" dirty="0">
              <a:latin typeface="微软雅黑" pitchFamily="34" charset="-122"/>
              <a:ea typeface="微软雅黑" pitchFamily="34" charset="-122"/>
            </a:endParaRPr>
          </a:p>
          <a:p>
            <a:pPr marL="457200" lvl="1" indent="0">
              <a:buNone/>
            </a:pP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16856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b="0" dirty="0" smtClean="0">
                <a:latin typeface="微软雅黑" panose="020B0503020204020204" pitchFamily="34" charset="-122"/>
                <a:ea typeface="微软雅黑" panose="020B0503020204020204" pitchFamily="34" charset="-122"/>
                <a:cs typeface="Arial" pitchFamily="34" charset="0"/>
              </a:rPr>
              <a:t>Program Show</a:t>
            </a:r>
            <a:endParaRPr lang="zh-CN" altLang="en-US" b="0" dirty="0">
              <a:latin typeface="微软雅黑" panose="020B0503020204020204" pitchFamily="34" charset="-122"/>
              <a:ea typeface="微软雅黑" panose="020B0503020204020204" pitchFamily="34" charset="-122"/>
              <a:cs typeface="Arial" pitchFamily="34" charset="0"/>
            </a:endParaRPr>
          </a:p>
        </p:txBody>
      </p:sp>
      <p:sp>
        <p:nvSpPr>
          <p:cNvPr id="5" name="内容占位符 4"/>
          <p:cNvSpPr>
            <a:spLocks noGrp="1"/>
          </p:cNvSpPr>
          <p:nvPr>
            <p:ph idx="1"/>
          </p:nvPr>
        </p:nvSpPr>
        <p:spPr>
          <a:xfrm>
            <a:off x="558800" y="1009648"/>
            <a:ext cx="4559300" cy="5381625"/>
          </a:xfrm>
        </p:spPr>
        <p:txBody>
          <a:bodyPr/>
          <a:lstStyle/>
          <a:p>
            <a:r>
              <a:rPr lang="en-US" altLang="zh-CN" sz="2800" dirty="0" smtClean="0">
                <a:latin typeface="微软雅黑" pitchFamily="34" charset="-122"/>
                <a:ea typeface="微软雅黑" pitchFamily="34" charset="-122"/>
              </a:rPr>
              <a:t>Server</a:t>
            </a:r>
          </a:p>
          <a:p>
            <a:pPr lvl="1"/>
            <a:r>
              <a:rPr lang="en-US" altLang="zh-CN" sz="2000" dirty="0" smtClean="0">
                <a:latin typeface="微软雅黑" pitchFamily="34" charset="-122"/>
                <a:ea typeface="微软雅黑" pitchFamily="34" charset="-122"/>
              </a:rPr>
              <a:t>Get whole network topology</a:t>
            </a:r>
          </a:p>
          <a:p>
            <a:pPr lvl="1"/>
            <a:r>
              <a:rPr lang="en-US" altLang="zh-CN" sz="2000" dirty="0" smtClean="0">
                <a:latin typeface="微软雅黑" pitchFamily="34" charset="-122"/>
                <a:ea typeface="微软雅黑" pitchFamily="34" charset="-122"/>
              </a:rPr>
              <a:t>Compute appropriate paths</a:t>
            </a:r>
          </a:p>
          <a:p>
            <a:pPr lvl="1"/>
            <a:r>
              <a:rPr lang="en-US" altLang="zh-CN" sz="2000" dirty="0" smtClean="0">
                <a:latin typeface="微软雅黑" pitchFamily="34" charset="-122"/>
                <a:ea typeface="微软雅黑" pitchFamily="34" charset="-122"/>
              </a:rPr>
              <a:t>Send static route</a:t>
            </a:r>
          </a:p>
          <a:p>
            <a:r>
              <a:rPr lang="en-US" altLang="zh-CN" sz="2800" dirty="0" smtClean="0">
                <a:latin typeface="微软雅黑" pitchFamily="34" charset="-122"/>
                <a:ea typeface="微软雅黑" pitchFamily="34" charset="-122"/>
              </a:rPr>
              <a:t>UI Client</a:t>
            </a:r>
          </a:p>
          <a:p>
            <a:pPr lvl="1"/>
            <a:r>
              <a:rPr lang="en-US" altLang="zh-CN" sz="2000" dirty="0" smtClean="0">
                <a:latin typeface="微软雅黑" pitchFamily="34" charset="-122"/>
                <a:ea typeface="微软雅黑" pitchFamily="34" charset="-122"/>
              </a:rPr>
              <a:t>Show the whole network topology </a:t>
            </a:r>
          </a:p>
          <a:p>
            <a:pPr lvl="1"/>
            <a:r>
              <a:rPr lang="en-US" altLang="zh-CN" sz="2000" dirty="0" smtClean="0">
                <a:latin typeface="微软雅黑" pitchFamily="34" charset="-122"/>
                <a:ea typeface="微软雅黑" pitchFamily="34" charset="-122"/>
              </a:rPr>
              <a:t>Show the reserved links by the request</a:t>
            </a:r>
            <a:endParaRPr lang="en-US" altLang="zh-CN" sz="2000" dirty="0">
              <a:latin typeface="微软雅黑" pitchFamily="34" charset="-122"/>
              <a:ea typeface="微软雅黑" pitchFamily="34" charset="-122"/>
            </a:endParaRPr>
          </a:p>
          <a:p>
            <a:pPr lvl="1"/>
            <a:endParaRPr lang="en-US" altLang="zh-CN" sz="2000" dirty="0" smtClean="0">
              <a:latin typeface="微软雅黑" pitchFamily="34" charset="-122"/>
              <a:ea typeface="微软雅黑" pitchFamily="34" charset="-122"/>
            </a:endParaRPr>
          </a:p>
        </p:txBody>
      </p:sp>
      <p:sp>
        <p:nvSpPr>
          <p:cNvPr id="6" name="内容占位符 4"/>
          <p:cNvSpPr txBox="1">
            <a:spLocks/>
          </p:cNvSpPr>
          <p:nvPr/>
        </p:nvSpPr>
        <p:spPr bwMode="auto">
          <a:xfrm>
            <a:off x="5232400" y="1009648"/>
            <a:ext cx="45593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00"/>
              </a:buClr>
              <a:buFont typeface="Wingdings" panose="05000000000000000000" pitchFamily="2" charset="2"/>
              <a:buChar char="p"/>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u"/>
              <a:defRPr sz="2800">
                <a:solidFill>
                  <a:schemeClr val="tx1"/>
                </a:solidFill>
                <a:latin typeface="+mn-lt"/>
                <a:ea typeface="+mn-ea"/>
              </a:defRPr>
            </a:lvl2pPr>
            <a:lvl3pPr marL="1143000" indent="-228600" algn="l" rtl="0" eaLnBrk="0" fontAlgn="base" hangingPunct="0">
              <a:spcBef>
                <a:spcPct val="20000"/>
              </a:spcBef>
              <a:spcAft>
                <a:spcPct val="0"/>
              </a:spcAft>
              <a:buClr>
                <a:srgbClr val="CC0000"/>
              </a:buClr>
              <a:buSzPct val="115000"/>
              <a:buFont typeface="Wingdings" panose="05000000000000000000" pitchFamily="2" charset="2"/>
              <a:buChar char="ü"/>
              <a:defRPr sz="1600">
                <a:solidFill>
                  <a:schemeClr val="tx1"/>
                </a:solidFill>
                <a:latin typeface="+mn-lt"/>
                <a:ea typeface="+mn-ea"/>
              </a:defRPr>
            </a:lvl3pPr>
            <a:lvl4pPr marL="1600200" indent="-228600" algn="l" rtl="0" eaLnBrk="0" fontAlgn="base" hangingPunct="0">
              <a:spcBef>
                <a:spcPct val="20000"/>
              </a:spcBef>
              <a:spcAft>
                <a:spcPct val="0"/>
              </a:spcAft>
              <a:buClr>
                <a:srgbClr val="CC0000"/>
              </a:buClr>
              <a:buFont typeface="Wingdings" panose="05000000000000000000" pitchFamily="2" charset="2"/>
              <a:buChar char="l"/>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n"/>
              <a:defRPr sz="16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pitchFamily="2" charset="2"/>
              <a:buChar char="n"/>
              <a:defRPr sz="1600">
                <a:solidFill>
                  <a:schemeClr val="tx1"/>
                </a:solidFill>
                <a:latin typeface="+mn-lt"/>
                <a:ea typeface="+mn-ea"/>
              </a:defRPr>
            </a:lvl9pPr>
          </a:lstStyle>
          <a:p>
            <a:r>
              <a:rPr lang="en-US" altLang="zh-CN" sz="2800" kern="0" dirty="0" smtClean="0">
                <a:latin typeface="微软雅黑" pitchFamily="34" charset="-122"/>
                <a:ea typeface="微软雅黑" pitchFamily="34" charset="-122"/>
              </a:rPr>
              <a:t>Show 1</a:t>
            </a:r>
          </a:p>
          <a:p>
            <a:pPr lvl="1"/>
            <a:r>
              <a:rPr lang="en-US" altLang="zh-CN" sz="2000" kern="0" dirty="0" smtClean="0">
                <a:latin typeface="微软雅黑" pitchFamily="34" charset="-122"/>
                <a:ea typeface="微软雅黑" pitchFamily="34" charset="-122"/>
              </a:rPr>
              <a:t>Requirement:</a:t>
            </a:r>
          </a:p>
          <a:p>
            <a:pPr lvl="1"/>
            <a:r>
              <a:rPr lang="en-US" altLang="zh-CN" sz="2000" kern="0" dirty="0" smtClean="0">
                <a:latin typeface="微软雅黑" pitchFamily="34" charset="-122"/>
                <a:ea typeface="微软雅黑" pitchFamily="34" charset="-122"/>
              </a:rPr>
              <a:t>Server output</a:t>
            </a:r>
          </a:p>
          <a:p>
            <a:pPr lvl="1"/>
            <a:r>
              <a:rPr lang="en-US" altLang="zh-CN" sz="2000" kern="0" dirty="0" smtClean="0">
                <a:latin typeface="微软雅黑" pitchFamily="34" charset="-122"/>
                <a:ea typeface="微软雅黑" pitchFamily="34" charset="-122"/>
              </a:rPr>
              <a:t>UI show</a:t>
            </a:r>
          </a:p>
          <a:p>
            <a:r>
              <a:rPr lang="en-US" altLang="zh-CN" sz="2800" kern="0" dirty="0" smtClean="0">
                <a:latin typeface="微软雅黑" pitchFamily="34" charset="-122"/>
                <a:ea typeface="微软雅黑" pitchFamily="34" charset="-122"/>
              </a:rPr>
              <a:t>Show 2</a:t>
            </a:r>
          </a:p>
          <a:p>
            <a:pPr lvl="1"/>
            <a:r>
              <a:rPr lang="en-US" altLang="zh-CN" sz="2000" kern="0" dirty="0">
                <a:latin typeface="微软雅黑" pitchFamily="34" charset="-122"/>
                <a:ea typeface="微软雅黑" pitchFamily="34" charset="-122"/>
              </a:rPr>
              <a:t>Requirement:</a:t>
            </a:r>
          </a:p>
          <a:p>
            <a:pPr lvl="1"/>
            <a:r>
              <a:rPr lang="en-US" altLang="zh-CN" sz="2000" kern="0" dirty="0">
                <a:latin typeface="微软雅黑" pitchFamily="34" charset="-122"/>
                <a:ea typeface="微软雅黑" pitchFamily="34" charset="-122"/>
              </a:rPr>
              <a:t>Server output</a:t>
            </a:r>
          </a:p>
          <a:p>
            <a:pPr lvl="1"/>
            <a:r>
              <a:rPr lang="en-US" altLang="zh-CN" sz="2000" kern="0" dirty="0">
                <a:latin typeface="微软雅黑" pitchFamily="34" charset="-122"/>
                <a:ea typeface="微软雅黑" pitchFamily="34" charset="-122"/>
              </a:rPr>
              <a:t>UI show</a:t>
            </a:r>
          </a:p>
          <a:p>
            <a:pPr lvl="1"/>
            <a:endParaRPr lang="en-US" altLang="zh-CN" sz="2000"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66473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4638"/>
            <a:ext cx="9486900" cy="511175"/>
          </a:xfrm>
        </p:spPr>
        <p:txBody>
          <a:bodyPr/>
          <a:lstStyle/>
          <a:p>
            <a:pPr algn="l"/>
            <a:r>
              <a:rPr lang="en-US" altLang="zh-CN" b="0" dirty="0" smtClean="0">
                <a:latin typeface="微软雅黑" panose="020B0503020204020204" pitchFamily="34" charset="-122"/>
                <a:ea typeface="微软雅黑" panose="020B0503020204020204" pitchFamily="34" charset="-122"/>
                <a:cs typeface="Arial" pitchFamily="34" charset="0"/>
              </a:rPr>
              <a:t>Future Work</a:t>
            </a:r>
            <a:endParaRPr lang="zh-CN" altLang="en-US" b="0" dirty="0">
              <a:latin typeface="微软雅黑" panose="020B0503020204020204" pitchFamily="34" charset="-122"/>
              <a:ea typeface="微软雅黑" panose="020B0503020204020204" pitchFamily="34" charset="-122"/>
              <a:cs typeface="Arial" pitchFamily="34" charset="0"/>
            </a:endParaRPr>
          </a:p>
        </p:txBody>
      </p:sp>
      <p:sp>
        <p:nvSpPr>
          <p:cNvPr id="5" name="内容占位符 4"/>
          <p:cNvSpPr txBox="1">
            <a:spLocks/>
          </p:cNvSpPr>
          <p:nvPr/>
        </p:nvSpPr>
        <p:spPr>
          <a:xfrm>
            <a:off x="609600" y="873125"/>
            <a:ext cx="11055350" cy="5381625"/>
          </a:xfrm>
          <a:prstGeom prst="rect">
            <a:avLst/>
          </a:prstGeom>
        </p:spPr>
        <p:txBody>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a:lnSpc>
                <a:spcPct val="150000"/>
              </a:lnSpc>
              <a:spcBef>
                <a:spcPct val="20000"/>
              </a:spcBef>
              <a:buClr>
                <a:srgbClr val="CC0000"/>
              </a:buClr>
              <a:buFont typeface="Wingdings" pitchFamily="2" charset="2"/>
              <a:buChar char="p"/>
            </a:pPr>
            <a:r>
              <a:rPr lang="en-US" altLang="zh-CN" sz="2800" b="0" dirty="0" smtClean="0">
                <a:solidFill>
                  <a:srgbClr val="000000"/>
                </a:solidFill>
                <a:latin typeface="微软雅黑" pitchFamily="34" charset="-122"/>
                <a:ea typeface="微软雅黑" pitchFamily="34" charset="-122"/>
              </a:rPr>
              <a:t>Path Computation</a:t>
            </a:r>
          </a:p>
          <a:p>
            <a:pPr lvl="1">
              <a:lnSpc>
                <a:spcPct val="150000"/>
              </a:lnSpc>
              <a:spcBef>
                <a:spcPct val="20000"/>
              </a:spcBef>
              <a:buClr>
                <a:srgbClr val="0563C1"/>
              </a:buClr>
              <a:buSzTx/>
              <a:buFont typeface="Wingdings" panose="05000000000000000000" pitchFamily="2" charset="2"/>
              <a:buChar char="u"/>
            </a:pPr>
            <a:r>
              <a:rPr lang="en-US" altLang="zh-CN" sz="2000" kern="0" dirty="0" smtClean="0">
                <a:solidFill>
                  <a:prstClr val="black"/>
                </a:solidFill>
                <a:latin typeface="微软雅黑" pitchFamily="34" charset="-122"/>
                <a:ea typeface="微软雅黑" pitchFamily="34" charset="-122"/>
              </a:rPr>
              <a:t>More balance</a:t>
            </a:r>
          </a:p>
          <a:p>
            <a:pPr>
              <a:lnSpc>
                <a:spcPct val="150000"/>
              </a:lnSpc>
              <a:spcBef>
                <a:spcPct val="20000"/>
              </a:spcBef>
              <a:buClr>
                <a:srgbClr val="CC0000"/>
              </a:buClr>
              <a:buFont typeface="Wingdings" panose="05000000000000000000" pitchFamily="2" charset="2"/>
              <a:buChar char="p"/>
            </a:pPr>
            <a:r>
              <a:rPr lang="en-US" altLang="zh-CN" sz="2800" b="0" dirty="0" smtClean="0">
                <a:latin typeface="微软雅黑" pitchFamily="34" charset="-122"/>
                <a:ea typeface="微软雅黑" pitchFamily="34" charset="-122"/>
              </a:rPr>
              <a:t>Links Adjust</a:t>
            </a:r>
            <a:endParaRPr lang="en-US" altLang="zh-CN" sz="2800" b="0" dirty="0">
              <a:latin typeface="微软雅黑" pitchFamily="34" charset="-122"/>
              <a:ea typeface="微软雅黑" pitchFamily="34" charset="-122"/>
            </a:endParaRPr>
          </a:p>
          <a:p>
            <a:pPr lvl="1">
              <a:lnSpc>
                <a:spcPct val="150000"/>
              </a:lnSpc>
              <a:spcBef>
                <a:spcPct val="20000"/>
              </a:spcBef>
              <a:buClr>
                <a:srgbClr val="0563C1"/>
              </a:buClr>
              <a:buSzTx/>
              <a:buFont typeface="Wingdings" panose="05000000000000000000" pitchFamily="2" charset="2"/>
              <a:buChar char="u"/>
            </a:pPr>
            <a:r>
              <a:rPr lang="en-US" altLang="zh-CN" sz="2000" kern="0" dirty="0" smtClean="0">
                <a:solidFill>
                  <a:prstClr val="black"/>
                </a:solidFill>
                <a:latin typeface="微软雅黑" pitchFamily="34" charset="-122"/>
                <a:ea typeface="微软雅黑" pitchFamily="34" charset="-122"/>
              </a:rPr>
              <a:t>Less energy: Check the usage of the links and adjust routes for less energy</a:t>
            </a:r>
            <a:endParaRPr lang="en-US" altLang="zh-CN" sz="2000" kern="0" dirty="0">
              <a:solidFill>
                <a:prstClr val="black"/>
              </a:solidFill>
              <a:latin typeface="微软雅黑" pitchFamily="34" charset="-122"/>
              <a:ea typeface="微软雅黑" pitchFamily="34" charset="-122"/>
            </a:endParaRPr>
          </a:p>
          <a:p>
            <a:pPr marL="457200" lvl="1" indent="0">
              <a:lnSpc>
                <a:spcPct val="150000"/>
              </a:lnSpc>
              <a:spcBef>
                <a:spcPct val="20000"/>
              </a:spcBef>
              <a:buClr>
                <a:srgbClr val="0563C1"/>
              </a:buClr>
              <a:buSzTx/>
              <a:buNone/>
            </a:pPr>
            <a:endParaRPr lang="en-US" altLang="zh-CN" sz="2000" kern="0" dirty="0" smtClean="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931493408"/>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_Office 主题">
      <a:majorFont>
        <a:latin typeface="华文中宋"/>
        <a:ea typeface="华文中宋"/>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317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050" u="none" strike="noStrike" cap="none" normalizeH="0" dirty="0" smtClean="0">
            <a:ln>
              <a:noFill/>
            </a:ln>
            <a:effectLst/>
            <a:latin typeface="微软雅黑" panose="020B0503020204020204" pitchFamily="34" charset="-122"/>
            <a:ea typeface="微软雅黑" panose="020B0503020204020204" pitchFamily="34" charset="-122"/>
          </a:defRPr>
        </a:defPPr>
      </a:lstStyle>
    </a:spDef>
    <a:lnDef>
      <a:spPr bwMode="auto">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_Office 主题 2">
        <a:dk1>
          <a:srgbClr val="000000"/>
        </a:dk1>
        <a:lt1>
          <a:srgbClr val="FFFFFF"/>
        </a:lt1>
        <a:dk2>
          <a:srgbClr val="000066"/>
        </a:dk2>
        <a:lt2>
          <a:srgbClr val="E1DEC9"/>
        </a:lt2>
        <a:accent1>
          <a:srgbClr val="FBD575"/>
        </a:accent1>
        <a:accent2>
          <a:srgbClr val="FF0000"/>
        </a:accent2>
        <a:accent3>
          <a:srgbClr val="FFFFFF"/>
        </a:accent3>
        <a:accent4>
          <a:srgbClr val="000000"/>
        </a:accent4>
        <a:accent5>
          <a:srgbClr val="FDE7BD"/>
        </a:accent5>
        <a:accent6>
          <a:srgbClr val="E70000"/>
        </a:accent6>
        <a:hlink>
          <a:srgbClr val="0000FF"/>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noFill/>
      </a:spPr>
      <a:bodyPr wrap="none" rtlCol="0">
        <a:spAutoFit/>
      </a:bodyPr>
      <a:lstStyle>
        <a:defPPr>
          <a:lnSpc>
            <a:spcPct val="150000"/>
          </a:lnSpc>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40000"/>
            <a:lumOff val="60000"/>
          </a:schemeClr>
        </a:solidFill>
        <a:ln w="127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defRPr>
        </a:defPPr>
      </a:lstStyle>
    </a:spDef>
    <a:lnDef>
      <a:spPr bwMode="auto">
        <a:noFill/>
        <a:ln>
          <a:solidFill>
            <a:schemeClr val="tx1"/>
          </a:solidFill>
          <a:prstDash val="lg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_Office 主题">
      <a:majorFont>
        <a:latin typeface="华文中宋"/>
        <a:ea typeface="华文中宋"/>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smtClean="0">
            <a:ln>
              <a:noFill/>
            </a:ln>
            <a:solidFill>
              <a:schemeClr val="hlink"/>
            </a:solidFill>
            <a:effectLst/>
            <a:latin typeface="华文细黑"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smtClean="0">
            <a:ln>
              <a:noFill/>
            </a:ln>
            <a:solidFill>
              <a:schemeClr val="hlink"/>
            </a:solidFill>
            <a:effectLst/>
            <a:latin typeface="华文细黑" pitchFamily="2" charset="-122"/>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_Office 主题 2">
        <a:dk1>
          <a:srgbClr val="000000"/>
        </a:dk1>
        <a:lt1>
          <a:srgbClr val="FFFFFF"/>
        </a:lt1>
        <a:dk2>
          <a:srgbClr val="000066"/>
        </a:dk2>
        <a:lt2>
          <a:srgbClr val="E1DEC9"/>
        </a:lt2>
        <a:accent1>
          <a:srgbClr val="FBD575"/>
        </a:accent1>
        <a:accent2>
          <a:srgbClr val="FF0000"/>
        </a:accent2>
        <a:accent3>
          <a:srgbClr val="FFFFFF"/>
        </a:accent3>
        <a:accent4>
          <a:srgbClr val="000000"/>
        </a:accent4>
        <a:accent5>
          <a:srgbClr val="FDE7BD"/>
        </a:accent5>
        <a:accent6>
          <a:srgbClr val="E70000"/>
        </a:accent6>
        <a:hlink>
          <a:srgbClr val="0000FF"/>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_Office 主题">
      <a:majorFont>
        <a:latin typeface="华文中宋"/>
        <a:ea typeface="华文中宋"/>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smtClean="0">
            <a:ln>
              <a:noFill/>
            </a:ln>
            <a:solidFill>
              <a:schemeClr val="hlink"/>
            </a:solidFill>
            <a:effectLst/>
            <a:latin typeface="华文细黑"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smtClean="0">
            <a:ln>
              <a:noFill/>
            </a:ln>
            <a:solidFill>
              <a:schemeClr val="hlink"/>
            </a:solidFill>
            <a:effectLst/>
            <a:latin typeface="华文细黑" pitchFamily="2" charset="-122"/>
            <a:ea typeface="宋体" pitchFamily="2" charset="-122"/>
          </a:defRPr>
        </a:defPPr>
      </a:lstStyle>
    </a:lnDef>
    <a:txDef>
      <a:spPr>
        <a:noFill/>
      </a:spPr>
      <a:bodyPr wrap="non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_Office 主题 2">
        <a:dk1>
          <a:srgbClr val="000000"/>
        </a:dk1>
        <a:lt1>
          <a:srgbClr val="FFFFFF"/>
        </a:lt1>
        <a:dk2>
          <a:srgbClr val="000066"/>
        </a:dk2>
        <a:lt2>
          <a:srgbClr val="E1DEC9"/>
        </a:lt2>
        <a:accent1>
          <a:srgbClr val="FBD575"/>
        </a:accent1>
        <a:accent2>
          <a:srgbClr val="FF0000"/>
        </a:accent2>
        <a:accent3>
          <a:srgbClr val="FFFFFF"/>
        </a:accent3>
        <a:accent4>
          <a:srgbClr val="000000"/>
        </a:accent4>
        <a:accent5>
          <a:srgbClr val="FDE7BD"/>
        </a:accent5>
        <a:accent6>
          <a:srgbClr val="E70000"/>
        </a:accent6>
        <a:hlink>
          <a:srgbClr val="0000FF"/>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18240</TotalTime>
  <Words>229</Words>
  <Application>Microsoft Office PowerPoint</Application>
  <PresentationFormat>自定义</PresentationFormat>
  <Paragraphs>58</Paragraphs>
  <Slides>6</Slides>
  <Notes>2</Notes>
  <HiddenSlides>0</HiddenSlides>
  <MMClips>0</MMClips>
  <ScaleCrop>false</ScaleCrop>
  <HeadingPairs>
    <vt:vector size="4" baseType="variant">
      <vt:variant>
        <vt:lpstr>主题</vt:lpstr>
      </vt:variant>
      <vt:variant>
        <vt:i4>5</vt:i4>
      </vt:variant>
      <vt:variant>
        <vt:lpstr>幻灯片标题</vt:lpstr>
      </vt:variant>
      <vt:variant>
        <vt:i4>6</vt:i4>
      </vt:variant>
    </vt:vector>
  </HeadingPairs>
  <TitlesOfParts>
    <vt:vector size="11" baseType="lpstr">
      <vt:lpstr>2_Office 主题</vt:lpstr>
      <vt:lpstr>23_主题1</vt:lpstr>
      <vt:lpstr>24_主题1</vt:lpstr>
      <vt:lpstr>3_Office 主题</vt:lpstr>
      <vt:lpstr>4_Office 主题</vt:lpstr>
      <vt:lpstr>PowerPoint 演示文稿</vt:lpstr>
      <vt:lpstr>PowerPoint 演示文稿</vt:lpstr>
      <vt:lpstr>Background</vt:lpstr>
      <vt:lpstr>Our Goals</vt:lpstr>
      <vt:lpstr>Program Show</vt:lpstr>
      <vt:lpstr>Future Work</vt:lpstr>
    </vt:vector>
  </TitlesOfParts>
  <Company>chinaunicom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wzh</dc:creator>
  <cp:lastModifiedBy>tongjunjie</cp:lastModifiedBy>
  <cp:revision>1855</cp:revision>
  <dcterms:created xsi:type="dcterms:W3CDTF">2014-05-28T09:17:56Z</dcterms:created>
  <dcterms:modified xsi:type="dcterms:W3CDTF">2015-04-24T02:18:08Z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3296488</vt:lpwstr>
  </property>
  <property fmtid="{D5CDD505-2E9C-101B-9397-08002B2CF9AE}" pid="3" name="NXPowerLiteVersion">
    <vt:lpwstr>D4.1.4</vt:lpwstr>
  </property>
</Properties>
</file>