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B6FA-C79E-944D-8362-0C876792B180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3ACC-752E-B84B-B61A-7FB89E54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63ACC-752E-B84B-B61A-7FB89E54750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74A8-2087-4D4B-8866-21FA553D5256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CF94-6530-AF4B-81F5-6D95D1EC83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5127" y="997528"/>
            <a:ext cx="4156364" cy="905308"/>
          </a:xfrm>
        </p:spPr>
        <p:txBody>
          <a:bodyPr>
            <a:noAutofit/>
          </a:bodyPr>
          <a:lstStyle/>
          <a:p>
            <a:r>
              <a:rPr kumimoji="1" lang="en-US" altLang="zh-CN" sz="6600" dirty="0" smtClean="0"/>
              <a:t>Group  </a:t>
            </a:r>
            <a:r>
              <a:rPr kumimoji="1" lang="zh-CN" altLang="en-US" sz="6600" dirty="0" smtClean="0"/>
              <a:t> </a:t>
            </a:r>
            <a:r>
              <a:rPr kumimoji="1" lang="en-US" altLang="zh-CN" sz="6600" dirty="0" smtClean="0"/>
              <a:t>6</a:t>
            </a:r>
            <a:endParaRPr kumimoji="1" lang="zh-CN" altLang="en-US" sz="66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8873" y="2964872"/>
            <a:ext cx="73429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Group Members:</a:t>
            </a:r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err="1" smtClean="0"/>
              <a:t>LiJie</a:t>
            </a:r>
            <a:r>
              <a:rPr kumimoji="1" lang="en-US" altLang="zh-CN" sz="2800" dirty="0" smtClean="0"/>
              <a:t>   (</a:t>
            </a:r>
            <a:r>
              <a:rPr lang="en-US" altLang="zh-CN" sz="2800" dirty="0" err="1"/>
              <a:t>Qihoo</a:t>
            </a:r>
            <a:r>
              <a:rPr lang="en-US" altLang="zh-CN" sz="2800" dirty="0"/>
              <a:t> 360 Technology Co. Ltd.</a:t>
            </a:r>
            <a:r>
              <a:rPr kumimoji="1" lang="en-US" altLang="zh-CN" sz="2800" dirty="0" smtClean="0"/>
              <a:t>) </a:t>
            </a:r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err="1" smtClean="0"/>
              <a:t>GuDongBo</a:t>
            </a:r>
            <a:r>
              <a:rPr kumimoji="1" lang="en-US" altLang="zh-CN" sz="2800" dirty="0" smtClean="0"/>
              <a:t>  (UESTC)</a:t>
            </a:r>
          </a:p>
          <a:p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SunGuoYou</a:t>
            </a:r>
            <a:r>
              <a:rPr kumimoji="1" lang="en-US" altLang="zh-CN" sz="2800" dirty="0" smtClean="0"/>
              <a:t> (USTC)</a:t>
            </a:r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5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91" y="346364"/>
            <a:ext cx="9677400" cy="1178070"/>
          </a:xfrm>
        </p:spPr>
        <p:txBody>
          <a:bodyPr>
            <a:noAutofit/>
          </a:bodyPr>
          <a:lstStyle/>
          <a:p>
            <a:r>
              <a:rPr kumimoji="1" lang="en-US" altLang="zh-CN" dirty="0" err="1" smtClean="0"/>
              <a:t>Hackathoon</a:t>
            </a:r>
            <a:r>
              <a:rPr kumimoji="1" lang="en-US" altLang="zh-CN" dirty="0" smtClean="0"/>
              <a:t> Project:  SDL </a:t>
            </a:r>
            <a:r>
              <a:rPr kumimoji="1" lang="en-US" altLang="zh-CN" dirty="0" err="1" smtClean="0"/>
              <a:t>Loadbalancer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165" y="1991879"/>
            <a:ext cx="9670472" cy="378546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 smtClean="0"/>
              <a:t>What we have done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An simple  ODL  internal  application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An external application written in the  </a:t>
            </a:r>
            <a:r>
              <a:rPr kumimoji="1" lang="en-US" altLang="zh-CN" dirty="0" err="1" smtClean="0"/>
              <a:t>Django</a:t>
            </a:r>
            <a:r>
              <a:rPr kumimoji="1" lang="en-US" altLang="zh-CN" dirty="0" smtClean="0"/>
              <a:t> framework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727" y="126094"/>
            <a:ext cx="9164782" cy="1117311"/>
          </a:xfrm>
        </p:spPr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4" y="1243405"/>
            <a:ext cx="5912342" cy="50264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4038" y="1425165"/>
            <a:ext cx="493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</a:t>
            </a:r>
            <a:r>
              <a:rPr lang="en-US" altLang="zh-CN" b="1" dirty="0" smtClean="0"/>
              <a:t>nteraction between external application and </a:t>
            </a:r>
          </a:p>
          <a:p>
            <a:r>
              <a:rPr kumimoji="1" lang="en-US" altLang="zh-CN" b="1" dirty="0" smtClean="0"/>
              <a:t>Internal application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682515" y="2433817"/>
            <a:ext cx="4959926" cy="246928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External application call the  </a:t>
            </a:r>
            <a:r>
              <a:rPr kumimoji="1" lang="en-US" altLang="zh-CN" sz="1600" dirty="0" err="1" smtClean="0"/>
              <a:t>odl</a:t>
            </a:r>
            <a:r>
              <a:rPr kumimoji="1" lang="en-US" altLang="zh-CN" sz="1600" dirty="0" smtClean="0"/>
              <a:t>  northbound </a:t>
            </a:r>
            <a:r>
              <a:rPr kumimoji="1" lang="en-US" altLang="zh-CN" sz="1600" dirty="0" err="1" smtClean="0"/>
              <a:t>api</a:t>
            </a:r>
            <a:r>
              <a:rPr kumimoji="1" lang="en-US" altLang="zh-CN" sz="1600" dirty="0" smtClean="0"/>
              <a:t> to manage the flow on the gateway device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Internal application will </a:t>
            </a:r>
            <a:r>
              <a:rPr kumimoji="1" lang="en-US" altLang="zh-CN" sz="1600" dirty="0" err="1" smtClean="0"/>
              <a:t>packetin</a:t>
            </a:r>
            <a:r>
              <a:rPr kumimoji="1" lang="en-US" altLang="zh-CN" sz="1600" dirty="0" smtClean="0"/>
              <a:t> the  packet that sent to the virtual </a:t>
            </a:r>
            <a:r>
              <a:rPr kumimoji="1" lang="en-US" altLang="zh-CN" sz="1600" dirty="0" err="1" smtClean="0"/>
              <a:t>ip</a:t>
            </a:r>
            <a:r>
              <a:rPr kumimoji="1" lang="en-US" altLang="zh-CN" sz="1600" dirty="0" smtClean="0"/>
              <a:t> and port and just post the information to  the external application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1543" y="181512"/>
            <a:ext cx="9164782" cy="85757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 </a:t>
            </a:r>
            <a:r>
              <a:rPr kumimoji="1" lang="en-US" altLang="zh-CN" sz="3600" dirty="0" err="1" smtClean="0"/>
              <a:t>Enternal</a:t>
            </a:r>
            <a:r>
              <a:rPr kumimoji="1" lang="en-US" altLang="zh-CN" sz="3600" dirty="0" smtClean="0"/>
              <a:t> 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Application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 Dashboard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80" y="1425866"/>
            <a:ext cx="8311293" cy="46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3943" y="49893"/>
            <a:ext cx="9164782" cy="857579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Workflow</a:t>
            </a:r>
            <a:endParaRPr kumimoji="1" lang="zh-CN" alt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3943" y="734993"/>
            <a:ext cx="9164782" cy="85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Step1:  define a </a:t>
            </a:r>
            <a:r>
              <a:rPr kumimoji="1" lang="en-US" altLang="zh-CN" sz="2400" dirty="0" err="1" smtClean="0"/>
              <a:t>virtural</a:t>
            </a:r>
            <a:r>
              <a:rPr kumimoji="1" lang="en-US" altLang="zh-CN" sz="2400" dirty="0" smtClean="0"/>
              <a:t> service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3" y="1457446"/>
            <a:ext cx="6651750" cy="314638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7467599" y="3059750"/>
            <a:ext cx="5508617" cy="85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After defining the virtual service</a:t>
            </a:r>
          </a:p>
          <a:p>
            <a:r>
              <a:rPr kumimoji="1" lang="en-US" altLang="zh-CN" sz="2000" dirty="0" smtClean="0"/>
              <a:t>External will call </a:t>
            </a:r>
            <a:r>
              <a:rPr kumimoji="1" lang="en-US" altLang="zh-CN" sz="2000" dirty="0" err="1" smtClean="0"/>
              <a:t>odl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api</a:t>
            </a:r>
            <a:r>
              <a:rPr kumimoji="1" lang="en-US" altLang="zh-CN" sz="2000" dirty="0" smtClean="0"/>
              <a:t> to add initial flow</a:t>
            </a:r>
            <a:endParaRPr kumimoji="1"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54" y="5762087"/>
            <a:ext cx="10019879" cy="526468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8398933" y="3917329"/>
            <a:ext cx="24631" cy="1721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4670" y="160729"/>
            <a:ext cx="9164782" cy="857579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Workflow</a:t>
            </a:r>
            <a:endParaRPr kumimoji="1" lang="zh-CN" alt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64670" y="887394"/>
            <a:ext cx="9164782" cy="85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When a client send data to the virtual service, internal app send information to the external application</a:t>
            </a:r>
            <a:endParaRPr kumimoji="1"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64670" y="4061384"/>
            <a:ext cx="10652712" cy="85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The after coming packets will match this flow with priority 60 rather than the </a:t>
            </a:r>
            <a:r>
              <a:rPr kumimoji="1" lang="en-US" altLang="zh-CN" sz="2400" dirty="0" smtClean="0"/>
              <a:t>initial flow whose priority is 50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0" y="2788183"/>
            <a:ext cx="11562590" cy="1079008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264670" y="1946111"/>
            <a:ext cx="9738312" cy="65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The external app will choose a real server from pool and add flow for this client</a:t>
            </a:r>
            <a:endParaRPr kumimoji="1" lang="zh-CN" altLang="en-US" sz="24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342852" y="1338383"/>
            <a:ext cx="9738312" cy="170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4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64670" y="5113156"/>
            <a:ext cx="10652712" cy="85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After </a:t>
            </a:r>
            <a:r>
              <a:rPr kumimoji="1" lang="en-US" altLang="zh-CN" sz="2400" dirty="0" err="1" smtClean="0"/>
              <a:t>idle_timeout</a:t>
            </a:r>
            <a:r>
              <a:rPr kumimoji="1" lang="en-US" altLang="zh-CN" sz="2400" dirty="0" smtClean="0"/>
              <a:t> is reached, the flow will be deleted </a:t>
            </a:r>
            <a:r>
              <a:rPr kumimoji="1" lang="en-US" altLang="zh-CN" sz="2400" dirty="0" err="1" smtClean="0"/>
              <a:t>automaticly</a:t>
            </a:r>
            <a:r>
              <a:rPr kumimoji="1" lang="en-US" altLang="zh-CN" sz="2400" dirty="0" smtClean="0"/>
              <a:t>, when the client request the same service, it may get a new backend to server it.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378036" y="2826327"/>
            <a:ext cx="2812473" cy="9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600" dirty="0" smtClean="0"/>
              <a:t>Thanks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185</Words>
  <Application>Microsoft Macintosh PowerPoint</Application>
  <PresentationFormat>宽屏</PresentationFormat>
  <Paragraphs>32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Group   6</vt:lpstr>
      <vt:lpstr>Hackathoon Project:  SDL Loadbalancer </vt:lpstr>
      <vt:lpstr>Architecture</vt:lpstr>
      <vt:lpstr> Enternal  Application  Dashboard</vt:lpstr>
      <vt:lpstr>Workflow</vt:lpstr>
      <vt:lpstr>Workflow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2016-01-22T20:46:39Z</dcterms:created>
  <dcterms:modified xsi:type="dcterms:W3CDTF">2016-01-22T22:26:07Z</dcterms:modified>
</cp:coreProperties>
</file>