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5" d="100"/>
          <a:sy n="11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733-4BAE-6BB7-311D-20888F54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C0134-2BD0-E29A-FB7E-957694C2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A48B-65B1-7C7E-B634-9D7F78EB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EDAC-7351-5C8C-CE0C-0286BBB0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3E36-ABBD-E5F9-D8A7-DC55DBC9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279D-F126-68F5-E38A-A0263C24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231E-1F23-67D1-22CF-AB27FD96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0D14-ECF0-62B2-EEA8-35528EEB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3C55-C49A-D2F2-8356-2FFFF37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C00F-7E20-FF64-61F2-E126B77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F4EC6-B57F-E764-CF71-77EA050C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7F93-38F7-F655-EA51-441B9ABE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5E0C-90C3-EAFD-C22B-F5F1569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FF8C-4933-8AF7-44BC-412F9C7A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31ED-919A-B34F-C2E0-AA9224DE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109B-D4B8-68A7-7B12-61B231A7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8CF7-1EF7-B23E-B2B7-22B6E9F5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587-AC4D-9126-8366-9AA2AF3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F669-1F0A-D6D9-0CF7-75E2EBFF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9800-68E5-2EAE-2F75-F4E1C2F2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9C02-9A9D-BF3D-2098-52025EB0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60EF-6618-0688-D5CC-435A720C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40C4-2CD5-018C-D92A-8134DD6E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30C6-B6F9-EBB8-B074-47762C4D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DEAC-A329-7743-A4E1-D0FB393F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18BB-70E4-9FA6-CF77-E8B27146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10BC-82FA-AD6E-A51E-B346351A3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5B4EE-681D-F0F6-BA12-38FF22A0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2E7B2-C30F-125C-9872-9066280F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C997-2F04-FFC6-1FBB-45DCB7A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C5D25-7533-B37C-1E05-89DDC0AB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551-62FC-2A6F-640F-2FE700EE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DBBB1-0567-6046-792F-BFC21786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531E-9895-75D1-0C29-6F3610E7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D331E-EC12-4A16-B09B-679C6B8C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1B4E-E23A-C67B-1AC1-435C28E3E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4FF65-281C-50B9-88B5-599D09E3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60258-0CDF-BD36-3B41-8E6FC599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2201-B6CD-A294-CA4C-7A11C88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D54C-8051-58D6-95F6-A18F88BD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5AA2-43DB-E33A-758F-6C04FC8C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E14B2-C194-FE17-E103-A896AA5B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B0F86-019E-6146-EFE6-497B5E9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4DEF4-85D0-17E5-5204-3DF13FFE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28A00-FD7C-25D5-F8EC-0254511D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970B-8D09-01D4-5C12-7DBB169E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0152-396B-D88E-0E33-1360DF6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282B-B783-2D18-3070-F7188D39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0370-C418-51F2-5BA5-DA4C376E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E631-D124-8611-77B3-2251885E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EBF0-3A88-427B-22A6-86AEE8F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049BC-5B03-EC44-33C5-899EE00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D82A-7732-09B3-4883-FB5DD253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FD2E5-4464-5E3F-0AAA-42E83DFC0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6A88E-85CA-C552-26B4-70A59532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FD27-94E2-64FC-6499-92AA82F1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8736-DD29-9ECB-0174-DA15C430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EAD8-E1AB-791D-73D7-8C9EB087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ADDA8-D144-F049-3A90-2FF42E23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43E2-569D-3684-5911-4073E744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CF6F-E803-7571-6B4C-AC3B15E9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8317-6070-3044-B6FC-C90D52D1CA57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E01D-FD3D-3750-F059-4A8C4E523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9C0E-CE6A-9E09-1C3A-6FD71A1A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07FB-D29F-294A-90AD-BBC2997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88D73-AAF3-8556-4948-4AB2EADC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0"/>
            <a:ext cx="1197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Singh (sameesin)</dc:creator>
  <cp:lastModifiedBy>Sameer Singh (sameesin)</cp:lastModifiedBy>
  <cp:revision>1</cp:revision>
  <dcterms:created xsi:type="dcterms:W3CDTF">2022-07-26T07:21:33Z</dcterms:created>
  <dcterms:modified xsi:type="dcterms:W3CDTF">2022-07-26T07:23:14Z</dcterms:modified>
</cp:coreProperties>
</file>