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5"/>
  </p:notesMasterIdLst>
  <p:sldIdLst>
    <p:sldId id="262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 Slide Template" id="{DB17E39E-8C1F-BC45-BAF6-002411568E87}">
          <p14:sldIdLst>
            <p14:sldId id="262"/>
          </p14:sldIdLst>
        </p14:section>
        <p14:section name="Example" id="{73B63BEB-E74A-4D45-91D7-9D075249B931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BF4A"/>
    <a:srgbClr val="FAAB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209" d="100"/>
          <a:sy n="209" d="100"/>
        </p:scale>
        <p:origin x="11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627EB-060C-634D-A791-21C74C02AD92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CFF5A-45B7-8247-9F4B-762B4EB54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03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8675B4-6FC8-3849-9FFB-3A7ABB307D33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00459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8675B4-6FC8-3849-9FFB-3A7ABB307D33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59296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691EF-BBC2-A94A-624D-CDED8152F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78DBE-52F1-F22F-6C42-B3C28A18F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688DB-60DF-3207-D4DF-9C717528E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D938-0227-A54E-A4C2-3A099AA78E48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C41C1-4AED-99AE-2C62-57FE5F9B9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B5FC9-E9A2-5E4C-EAD1-58366DC3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5C0A2-EAC6-994E-B64A-567446181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68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41F9A-9C46-15F0-2A6A-631575B78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756527-C2F8-C573-D0F3-508E03A8A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05B59-197A-9A7D-C19B-8392E80FE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D938-0227-A54E-A4C2-3A099AA78E48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472FA-9053-A2A0-44DE-A8625EFE8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A2722-B898-D2AA-59BB-04650578E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5C0A2-EAC6-994E-B64A-567446181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07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92A6FE-EBFB-D3F0-511D-D86666448F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F7F7E-BFD5-6537-C2D3-B028EC8BD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50D39-33B5-BFC9-3533-0BBFE8FF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D938-0227-A54E-A4C2-3A099AA78E48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1A2CA-5EEE-E7C7-6371-F760082F0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E7F9A-6E3F-A122-1494-68FC7E267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5C0A2-EAC6-994E-B64A-567446181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03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79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7701" marR="3081">
              <a:lnSpc>
                <a:spcPct val="102299"/>
              </a:lnSpc>
              <a:spcBef>
                <a:spcPts val="58"/>
              </a:spcBef>
            </a:pPr>
            <a:r>
              <a:rPr lang="en-US" spc="33"/>
              <a:t>brought </a:t>
            </a:r>
            <a:r>
              <a:rPr lang="en-US" spc="39"/>
              <a:t>to</a:t>
            </a:r>
            <a:r>
              <a:rPr lang="en-US" spc="36"/>
              <a:t> </a:t>
            </a:r>
            <a:r>
              <a:rPr lang="en-US" spc="-15"/>
              <a:t>you </a:t>
            </a:r>
            <a:r>
              <a:rPr lang="en-US"/>
              <a:t>by</a:t>
            </a:r>
            <a:r>
              <a:rPr lang="en-US" spc="103"/>
              <a:t> </a:t>
            </a:r>
            <a:r>
              <a:rPr lang="en-US" b="1">
                <a:solidFill>
                  <a:srgbClr val="00BBEB"/>
                </a:solidFill>
              </a:rPr>
              <a:t>Cisco</a:t>
            </a:r>
            <a:r>
              <a:rPr lang="en-US" b="1" spc="61">
                <a:solidFill>
                  <a:srgbClr val="00BBEB"/>
                </a:solidFill>
              </a:rPr>
              <a:t> </a:t>
            </a:r>
            <a:r>
              <a:rPr lang="en-US" b="1" spc="-15">
                <a:solidFill>
                  <a:srgbClr val="00BBEB"/>
                </a:solidFill>
              </a:rPr>
              <a:t>U.</a:t>
            </a:r>
            <a:endParaRPr lang="en-US" b="1" spc="-15" dirty="0">
              <a:solidFill>
                <a:srgbClr val="00BBEB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1171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79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7701" marR="3081">
              <a:lnSpc>
                <a:spcPct val="102299"/>
              </a:lnSpc>
              <a:spcBef>
                <a:spcPts val="58"/>
              </a:spcBef>
            </a:pPr>
            <a:r>
              <a:rPr lang="en-US" spc="33"/>
              <a:t>brought </a:t>
            </a:r>
            <a:r>
              <a:rPr lang="en-US" spc="39"/>
              <a:t>to</a:t>
            </a:r>
            <a:r>
              <a:rPr lang="en-US" spc="36"/>
              <a:t> </a:t>
            </a:r>
            <a:r>
              <a:rPr lang="en-US" spc="-15"/>
              <a:t>you </a:t>
            </a:r>
            <a:r>
              <a:rPr lang="en-US"/>
              <a:t>by</a:t>
            </a:r>
            <a:r>
              <a:rPr lang="en-US" spc="103"/>
              <a:t> </a:t>
            </a:r>
            <a:r>
              <a:rPr lang="en-US" b="1">
                <a:solidFill>
                  <a:srgbClr val="00BBEB"/>
                </a:solidFill>
              </a:rPr>
              <a:t>Cisco</a:t>
            </a:r>
            <a:r>
              <a:rPr lang="en-US" b="1" spc="61">
                <a:solidFill>
                  <a:srgbClr val="00BBEB"/>
                </a:solidFill>
              </a:rPr>
              <a:t> </a:t>
            </a:r>
            <a:r>
              <a:rPr lang="en-US" b="1" spc="-15">
                <a:solidFill>
                  <a:srgbClr val="00BBEB"/>
                </a:solidFill>
              </a:rPr>
              <a:t>U.</a:t>
            </a:r>
            <a:endParaRPr lang="en-US" b="1" spc="-15" dirty="0">
              <a:solidFill>
                <a:srgbClr val="00BBEB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5913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79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7701" marR="3081">
              <a:lnSpc>
                <a:spcPct val="102299"/>
              </a:lnSpc>
              <a:spcBef>
                <a:spcPts val="58"/>
              </a:spcBef>
            </a:pPr>
            <a:r>
              <a:rPr lang="en-US" spc="33"/>
              <a:t>brought </a:t>
            </a:r>
            <a:r>
              <a:rPr lang="en-US" spc="39"/>
              <a:t>to</a:t>
            </a:r>
            <a:r>
              <a:rPr lang="en-US" spc="36"/>
              <a:t> </a:t>
            </a:r>
            <a:r>
              <a:rPr lang="en-US" spc="-15"/>
              <a:t>you </a:t>
            </a:r>
            <a:r>
              <a:rPr lang="en-US"/>
              <a:t>by</a:t>
            </a:r>
            <a:r>
              <a:rPr lang="en-US" spc="103"/>
              <a:t> </a:t>
            </a:r>
            <a:r>
              <a:rPr lang="en-US" b="1">
                <a:solidFill>
                  <a:srgbClr val="00BBEB"/>
                </a:solidFill>
              </a:rPr>
              <a:t>Cisco</a:t>
            </a:r>
            <a:r>
              <a:rPr lang="en-US" b="1" spc="61">
                <a:solidFill>
                  <a:srgbClr val="00BBEB"/>
                </a:solidFill>
              </a:rPr>
              <a:t> </a:t>
            </a:r>
            <a:r>
              <a:rPr lang="en-US" b="1" spc="-15">
                <a:solidFill>
                  <a:srgbClr val="00BBEB"/>
                </a:solidFill>
              </a:rPr>
              <a:t>U.</a:t>
            </a:r>
            <a:endParaRPr lang="en-US" b="1" spc="-15" dirty="0">
              <a:solidFill>
                <a:srgbClr val="00BBEB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2191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79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7701" marR="3081">
              <a:lnSpc>
                <a:spcPct val="102299"/>
              </a:lnSpc>
              <a:spcBef>
                <a:spcPts val="58"/>
              </a:spcBef>
            </a:pPr>
            <a:r>
              <a:rPr lang="en-US" spc="33"/>
              <a:t>brought </a:t>
            </a:r>
            <a:r>
              <a:rPr lang="en-US" spc="39"/>
              <a:t>to</a:t>
            </a:r>
            <a:r>
              <a:rPr lang="en-US" spc="36"/>
              <a:t> </a:t>
            </a:r>
            <a:r>
              <a:rPr lang="en-US" spc="-15"/>
              <a:t>you </a:t>
            </a:r>
            <a:r>
              <a:rPr lang="en-US"/>
              <a:t>by</a:t>
            </a:r>
            <a:r>
              <a:rPr lang="en-US" spc="103"/>
              <a:t> </a:t>
            </a:r>
            <a:r>
              <a:rPr lang="en-US" b="1">
                <a:solidFill>
                  <a:srgbClr val="00BBEB"/>
                </a:solidFill>
              </a:rPr>
              <a:t>Cisco</a:t>
            </a:r>
            <a:r>
              <a:rPr lang="en-US" b="1" spc="61">
                <a:solidFill>
                  <a:srgbClr val="00BBEB"/>
                </a:solidFill>
              </a:rPr>
              <a:t> </a:t>
            </a:r>
            <a:r>
              <a:rPr lang="en-US" b="1" spc="-15">
                <a:solidFill>
                  <a:srgbClr val="00BBEB"/>
                </a:solidFill>
              </a:rPr>
              <a:t>U.</a:t>
            </a:r>
            <a:endParaRPr lang="en-US" b="1" spc="-15" dirty="0">
              <a:solidFill>
                <a:srgbClr val="00BBEB"/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8599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79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7701" marR="3081">
              <a:lnSpc>
                <a:spcPct val="102299"/>
              </a:lnSpc>
              <a:spcBef>
                <a:spcPts val="58"/>
              </a:spcBef>
            </a:pPr>
            <a:r>
              <a:rPr lang="en-US" spc="33"/>
              <a:t>brought </a:t>
            </a:r>
            <a:r>
              <a:rPr lang="en-US" spc="39"/>
              <a:t>to</a:t>
            </a:r>
            <a:r>
              <a:rPr lang="en-US" spc="36"/>
              <a:t> </a:t>
            </a:r>
            <a:r>
              <a:rPr lang="en-US" spc="-15"/>
              <a:t>you </a:t>
            </a:r>
            <a:r>
              <a:rPr lang="en-US"/>
              <a:t>by</a:t>
            </a:r>
            <a:r>
              <a:rPr lang="en-US" spc="103"/>
              <a:t> </a:t>
            </a:r>
            <a:r>
              <a:rPr lang="en-US" b="1">
                <a:solidFill>
                  <a:srgbClr val="00BBEB"/>
                </a:solidFill>
              </a:rPr>
              <a:t>Cisco</a:t>
            </a:r>
            <a:r>
              <a:rPr lang="en-US" b="1" spc="61">
                <a:solidFill>
                  <a:srgbClr val="00BBEB"/>
                </a:solidFill>
              </a:rPr>
              <a:t> </a:t>
            </a:r>
            <a:r>
              <a:rPr lang="en-US" b="1" spc="-15">
                <a:solidFill>
                  <a:srgbClr val="00BBEB"/>
                </a:solidFill>
              </a:rPr>
              <a:t>U.</a:t>
            </a:r>
            <a:endParaRPr lang="en-US" b="1" spc="-15" dirty="0">
              <a:solidFill>
                <a:srgbClr val="00BBEB"/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554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94D0F-B7F7-22FE-C12D-416EFC285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0DE48-B909-D1BE-BB00-49224D291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442B6-F14C-40CF-8D4B-2F74ED503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D938-0227-A54E-A4C2-3A099AA78E48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7502E-F106-0CCE-086E-4B58B3A3C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8E578-88A1-8B7C-2887-CCC344772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5C0A2-EAC6-994E-B64A-567446181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03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B8821-2E9A-C6B6-F53E-912754771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D0F2C-055C-EC1B-4032-AB9F76E2A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442EE-E360-FD95-A843-37830293C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D938-0227-A54E-A4C2-3A099AA78E48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0C72E-380E-6707-1622-67D2846A4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C29C7-6B8F-82E3-8632-5A7BCA11B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5C0A2-EAC6-994E-B64A-567446181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08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F01A1-F295-CF1E-CA65-6F189602F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522B5-74DB-0273-8BB5-4EF928A31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A6CF2E-7D57-20BA-AC61-D57E05663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E30CF-7A28-3761-F918-C0C0CCAA7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D938-0227-A54E-A4C2-3A099AA78E48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7A16D-5775-7972-FC56-E44F89B7C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7D530-FFBB-29BE-4D49-CB68127D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5C0A2-EAC6-994E-B64A-567446181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8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36DCD-D3F7-D895-2F4B-3CC24C8AA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44438-09CF-2BBC-91CB-0219FB4DA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E9884-0BE0-0DE7-4DE8-FE2B82AED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B3929D-158A-5B4E-8624-5A51CD9178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9CE5DE-A374-7CB7-11EF-1D5877274A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02EB59-453B-40BA-E467-25A1BF62A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D938-0227-A54E-A4C2-3A099AA78E48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632C0F-8120-3676-8E68-7306DA8C8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19846C-7B4F-EDB3-FC3D-1EB3A1F60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5C0A2-EAC6-994E-B64A-567446181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57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D037A-551A-2652-99DB-F735A8C29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0E0C4D-22F2-3C5C-DB3F-2BBB5B257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D938-0227-A54E-A4C2-3A099AA78E48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330385-460E-81DA-AF78-28A894FF7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EC662C-5BF5-07E8-E191-B7A81D515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5C0A2-EAC6-994E-B64A-567446181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04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0A890D-5761-9AE8-CF52-A7798F96D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D938-0227-A54E-A4C2-3A099AA78E48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F1E51B-FEA4-D5CB-48AF-BF658403F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F415E-25B9-3562-3DFF-13D69B3E0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5C0A2-EAC6-994E-B64A-567446181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95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67FE1-3634-1164-278F-FBE22D03E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B896A-9A17-AC9E-6E1B-8F9DB3B9E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3F59C6-2D47-E3BA-EF4C-59E0E3BB2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9041D-6055-18DA-0D91-0E44453FB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D938-0227-A54E-A4C2-3A099AA78E48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D65A2-EF7B-F8BA-6032-8AA3E5E50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D7AE-0908-65B9-8ED6-D47493EDC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5C0A2-EAC6-994E-B64A-567446181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34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E01C4-8499-AB5D-D613-4E3DB8705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5DD5AA-B5D3-6B94-E6AC-72A8819C21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BDD90E-60E2-648D-4CA2-01DA3C16F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533BF-82EE-957C-D12B-BD04AFC8E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D938-0227-A54E-A4C2-3A099AA78E48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18273-6853-B485-5726-F490958D7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16F1E-C995-1506-AAF0-A92F52D2D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5C0A2-EAC6-994E-B64A-567446181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8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BCBAD4-7239-75D5-7CF2-873C80336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1985A-1CAC-B5A2-825D-A3BCFDEA2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CEB53-46D0-1F56-EB24-6F07B1E0F6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FD938-0227-A54E-A4C2-3A099AA78E48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42DB2-7905-62F8-C9F7-1204DC7A96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DFF91-05AC-D92B-55AE-A5AD65733C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5C0A2-EAC6-994E-B64A-567446181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4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6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0D274D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117088" y="6162664"/>
            <a:ext cx="789438" cy="267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79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7701" marR="3081">
              <a:lnSpc>
                <a:spcPct val="102299"/>
              </a:lnSpc>
              <a:spcBef>
                <a:spcPts val="58"/>
              </a:spcBef>
            </a:pPr>
            <a:r>
              <a:rPr lang="en-US" spc="33"/>
              <a:t>brought </a:t>
            </a:r>
            <a:r>
              <a:rPr lang="en-US" spc="39"/>
              <a:t>to</a:t>
            </a:r>
            <a:r>
              <a:rPr lang="en-US" spc="36"/>
              <a:t> </a:t>
            </a:r>
            <a:r>
              <a:rPr lang="en-US" spc="-15"/>
              <a:t>you </a:t>
            </a:r>
            <a:r>
              <a:rPr lang="en-US"/>
              <a:t>by</a:t>
            </a:r>
            <a:r>
              <a:rPr lang="en-US" spc="103"/>
              <a:t> </a:t>
            </a:r>
            <a:r>
              <a:rPr lang="en-US" b="1">
                <a:solidFill>
                  <a:srgbClr val="00BBEB"/>
                </a:solidFill>
              </a:rPr>
              <a:t>Cisco</a:t>
            </a:r>
            <a:r>
              <a:rPr lang="en-US" b="1" spc="61">
                <a:solidFill>
                  <a:srgbClr val="00BBEB"/>
                </a:solidFill>
              </a:rPr>
              <a:t> </a:t>
            </a:r>
            <a:r>
              <a:rPr lang="en-US" b="1" spc="-15">
                <a:solidFill>
                  <a:srgbClr val="00BBEB"/>
                </a:solidFill>
              </a:rPr>
              <a:t>U.</a:t>
            </a:r>
            <a:endParaRPr lang="en-US" b="1" spc="-15" dirty="0">
              <a:solidFill>
                <a:srgbClr val="00BBEB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351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277246">
        <a:defRPr>
          <a:latin typeface="+mn-lt"/>
          <a:ea typeface="+mn-ea"/>
          <a:cs typeface="+mn-cs"/>
        </a:defRPr>
      </a:lvl2pPr>
      <a:lvl3pPr marL="554492">
        <a:defRPr>
          <a:latin typeface="+mn-lt"/>
          <a:ea typeface="+mn-ea"/>
          <a:cs typeface="+mn-cs"/>
        </a:defRPr>
      </a:lvl3pPr>
      <a:lvl4pPr marL="831738">
        <a:defRPr>
          <a:latin typeface="+mn-lt"/>
          <a:ea typeface="+mn-ea"/>
          <a:cs typeface="+mn-cs"/>
        </a:defRPr>
      </a:lvl4pPr>
      <a:lvl5pPr marL="1108984">
        <a:defRPr>
          <a:latin typeface="+mn-lt"/>
          <a:ea typeface="+mn-ea"/>
          <a:cs typeface="+mn-cs"/>
        </a:defRPr>
      </a:lvl5pPr>
      <a:lvl6pPr marL="1386230">
        <a:defRPr>
          <a:latin typeface="+mn-lt"/>
          <a:ea typeface="+mn-ea"/>
          <a:cs typeface="+mn-cs"/>
        </a:defRPr>
      </a:lvl6pPr>
      <a:lvl7pPr marL="1663476">
        <a:defRPr>
          <a:latin typeface="+mn-lt"/>
          <a:ea typeface="+mn-ea"/>
          <a:cs typeface="+mn-cs"/>
        </a:defRPr>
      </a:lvl7pPr>
      <a:lvl8pPr marL="1940723">
        <a:defRPr>
          <a:latin typeface="+mn-lt"/>
          <a:ea typeface="+mn-ea"/>
          <a:cs typeface="+mn-cs"/>
        </a:defRPr>
      </a:lvl8pPr>
      <a:lvl9pPr marL="221796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77246">
        <a:defRPr>
          <a:latin typeface="+mn-lt"/>
          <a:ea typeface="+mn-ea"/>
          <a:cs typeface="+mn-cs"/>
        </a:defRPr>
      </a:lvl2pPr>
      <a:lvl3pPr marL="554492">
        <a:defRPr>
          <a:latin typeface="+mn-lt"/>
          <a:ea typeface="+mn-ea"/>
          <a:cs typeface="+mn-cs"/>
        </a:defRPr>
      </a:lvl3pPr>
      <a:lvl4pPr marL="831738">
        <a:defRPr>
          <a:latin typeface="+mn-lt"/>
          <a:ea typeface="+mn-ea"/>
          <a:cs typeface="+mn-cs"/>
        </a:defRPr>
      </a:lvl4pPr>
      <a:lvl5pPr marL="1108984">
        <a:defRPr>
          <a:latin typeface="+mn-lt"/>
          <a:ea typeface="+mn-ea"/>
          <a:cs typeface="+mn-cs"/>
        </a:defRPr>
      </a:lvl5pPr>
      <a:lvl6pPr marL="1386230">
        <a:defRPr>
          <a:latin typeface="+mn-lt"/>
          <a:ea typeface="+mn-ea"/>
          <a:cs typeface="+mn-cs"/>
        </a:defRPr>
      </a:lvl6pPr>
      <a:lvl7pPr marL="1663476">
        <a:defRPr>
          <a:latin typeface="+mn-lt"/>
          <a:ea typeface="+mn-ea"/>
          <a:cs typeface="+mn-cs"/>
        </a:defRPr>
      </a:lvl7pPr>
      <a:lvl8pPr marL="1940723">
        <a:defRPr>
          <a:latin typeface="+mn-lt"/>
          <a:ea typeface="+mn-ea"/>
          <a:cs typeface="+mn-cs"/>
        </a:defRPr>
      </a:lvl8pPr>
      <a:lvl9pPr marL="221796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">
            <a:extLst>
              <a:ext uri="{FF2B5EF4-FFF2-40B4-BE49-F238E27FC236}">
                <a16:creationId xmlns:a16="http://schemas.microsoft.com/office/drawing/2014/main" id="{E55F176C-E809-F5AD-CA2C-0424BD51B9F8}"/>
              </a:ext>
            </a:extLst>
          </p:cNvPr>
          <p:cNvSpPr/>
          <p:nvPr/>
        </p:nvSpPr>
        <p:spPr>
          <a:xfrm>
            <a:off x="870782" y="3122707"/>
            <a:ext cx="1260173" cy="1386980"/>
          </a:xfrm>
          <a:custGeom>
            <a:avLst/>
            <a:gdLst/>
            <a:ahLst/>
            <a:cxnLst/>
            <a:rect l="l" t="t" r="r" b="b"/>
            <a:pathLst>
              <a:path w="3748404" h="4125595">
                <a:moveTo>
                  <a:pt x="1547617" y="0"/>
                </a:moveTo>
                <a:lnTo>
                  <a:pt x="0" y="0"/>
                </a:lnTo>
                <a:lnTo>
                  <a:pt x="0" y="1925396"/>
                </a:lnTo>
                <a:lnTo>
                  <a:pt x="523" y="1973876"/>
                </a:lnTo>
                <a:lnTo>
                  <a:pt x="2087" y="2022100"/>
                </a:lnTo>
                <a:lnTo>
                  <a:pt x="4679" y="2070058"/>
                </a:lnTo>
                <a:lnTo>
                  <a:pt x="8291" y="2117737"/>
                </a:lnTo>
                <a:lnTo>
                  <a:pt x="12910" y="2165128"/>
                </a:lnTo>
                <a:lnTo>
                  <a:pt x="18526" y="2212220"/>
                </a:lnTo>
                <a:lnTo>
                  <a:pt x="25128" y="2259002"/>
                </a:lnTo>
                <a:lnTo>
                  <a:pt x="32706" y="2305464"/>
                </a:lnTo>
                <a:lnTo>
                  <a:pt x="41249" y="2351594"/>
                </a:lnTo>
                <a:lnTo>
                  <a:pt x="50746" y="2397383"/>
                </a:lnTo>
                <a:lnTo>
                  <a:pt x="61186" y="2442818"/>
                </a:lnTo>
                <a:lnTo>
                  <a:pt x="72559" y="2487890"/>
                </a:lnTo>
                <a:lnTo>
                  <a:pt x="84854" y="2532588"/>
                </a:lnTo>
                <a:lnTo>
                  <a:pt x="98059" y="2576900"/>
                </a:lnTo>
                <a:lnTo>
                  <a:pt x="112166" y="2620817"/>
                </a:lnTo>
                <a:lnTo>
                  <a:pt x="127161" y="2664328"/>
                </a:lnTo>
                <a:lnTo>
                  <a:pt x="143036" y="2707421"/>
                </a:lnTo>
                <a:lnTo>
                  <a:pt x="159779" y="2750087"/>
                </a:lnTo>
                <a:lnTo>
                  <a:pt x="177380" y="2792313"/>
                </a:lnTo>
                <a:lnTo>
                  <a:pt x="195827" y="2834091"/>
                </a:lnTo>
                <a:lnTo>
                  <a:pt x="215110" y="2875408"/>
                </a:lnTo>
                <a:lnTo>
                  <a:pt x="235218" y="2916254"/>
                </a:lnTo>
                <a:lnTo>
                  <a:pt x="256141" y="2956619"/>
                </a:lnTo>
                <a:lnTo>
                  <a:pt x="277867" y="2996491"/>
                </a:lnTo>
                <a:lnTo>
                  <a:pt x="300387" y="3035860"/>
                </a:lnTo>
                <a:lnTo>
                  <a:pt x="323689" y="3074715"/>
                </a:lnTo>
                <a:lnTo>
                  <a:pt x="347762" y="3113046"/>
                </a:lnTo>
                <a:lnTo>
                  <a:pt x="372597" y="3150842"/>
                </a:lnTo>
                <a:lnTo>
                  <a:pt x="398181" y="3188091"/>
                </a:lnTo>
                <a:lnTo>
                  <a:pt x="424505" y="3224783"/>
                </a:lnTo>
                <a:lnTo>
                  <a:pt x="451557" y="3260909"/>
                </a:lnTo>
                <a:lnTo>
                  <a:pt x="479327" y="3296455"/>
                </a:lnTo>
                <a:lnTo>
                  <a:pt x="507804" y="3331413"/>
                </a:lnTo>
                <a:lnTo>
                  <a:pt x="536978" y="3365771"/>
                </a:lnTo>
                <a:lnTo>
                  <a:pt x="566837" y="3399519"/>
                </a:lnTo>
                <a:lnTo>
                  <a:pt x="597371" y="3432645"/>
                </a:lnTo>
                <a:lnTo>
                  <a:pt x="628570" y="3465139"/>
                </a:lnTo>
                <a:lnTo>
                  <a:pt x="660421" y="3496991"/>
                </a:lnTo>
                <a:lnTo>
                  <a:pt x="692916" y="3528189"/>
                </a:lnTo>
                <a:lnTo>
                  <a:pt x="726042" y="3558723"/>
                </a:lnTo>
                <a:lnTo>
                  <a:pt x="759790" y="3588582"/>
                </a:lnTo>
                <a:lnTo>
                  <a:pt x="794148" y="3617756"/>
                </a:lnTo>
                <a:lnTo>
                  <a:pt x="829106" y="3646233"/>
                </a:lnTo>
                <a:lnTo>
                  <a:pt x="864653" y="3674003"/>
                </a:lnTo>
                <a:lnTo>
                  <a:pt x="900778" y="3701055"/>
                </a:lnTo>
                <a:lnTo>
                  <a:pt x="937471" y="3727379"/>
                </a:lnTo>
                <a:lnTo>
                  <a:pt x="974720" y="3752963"/>
                </a:lnTo>
                <a:lnTo>
                  <a:pt x="1012516" y="3777797"/>
                </a:lnTo>
                <a:lnTo>
                  <a:pt x="1050847" y="3801871"/>
                </a:lnTo>
                <a:lnTo>
                  <a:pt x="1089702" y="3825173"/>
                </a:lnTo>
                <a:lnTo>
                  <a:pt x="1129072" y="3847692"/>
                </a:lnTo>
                <a:lnTo>
                  <a:pt x="1168944" y="3869419"/>
                </a:lnTo>
                <a:lnTo>
                  <a:pt x="1209309" y="3890341"/>
                </a:lnTo>
                <a:lnTo>
                  <a:pt x="1250155" y="3910450"/>
                </a:lnTo>
                <a:lnTo>
                  <a:pt x="1291473" y="3929733"/>
                </a:lnTo>
                <a:lnTo>
                  <a:pt x="1333250" y="3948180"/>
                </a:lnTo>
                <a:lnTo>
                  <a:pt x="1375477" y="3965780"/>
                </a:lnTo>
                <a:lnTo>
                  <a:pt x="1418143" y="3982523"/>
                </a:lnTo>
                <a:lnTo>
                  <a:pt x="1461236" y="3998398"/>
                </a:lnTo>
                <a:lnTo>
                  <a:pt x="1504747" y="4013394"/>
                </a:lnTo>
                <a:lnTo>
                  <a:pt x="1548664" y="4027500"/>
                </a:lnTo>
                <a:lnTo>
                  <a:pt x="1592977" y="4040706"/>
                </a:lnTo>
                <a:lnTo>
                  <a:pt x="1637675" y="4053000"/>
                </a:lnTo>
                <a:lnTo>
                  <a:pt x="1682748" y="4064373"/>
                </a:lnTo>
                <a:lnTo>
                  <a:pt x="1728184" y="4074813"/>
                </a:lnTo>
                <a:lnTo>
                  <a:pt x="1773972" y="4084310"/>
                </a:lnTo>
                <a:lnTo>
                  <a:pt x="1820103" y="4092853"/>
                </a:lnTo>
                <a:lnTo>
                  <a:pt x="1866565" y="4100431"/>
                </a:lnTo>
                <a:lnTo>
                  <a:pt x="1913347" y="4107033"/>
                </a:lnTo>
                <a:lnTo>
                  <a:pt x="1960440" y="4112649"/>
                </a:lnTo>
                <a:lnTo>
                  <a:pt x="2007831" y="4117269"/>
                </a:lnTo>
                <a:lnTo>
                  <a:pt x="2055511" y="4120880"/>
                </a:lnTo>
                <a:lnTo>
                  <a:pt x="2103468" y="4123473"/>
                </a:lnTo>
                <a:lnTo>
                  <a:pt x="2151693" y="4125036"/>
                </a:lnTo>
                <a:lnTo>
                  <a:pt x="2200173" y="4125560"/>
                </a:lnTo>
                <a:lnTo>
                  <a:pt x="3747781" y="4125560"/>
                </a:lnTo>
                <a:lnTo>
                  <a:pt x="3747781" y="2200173"/>
                </a:lnTo>
                <a:lnTo>
                  <a:pt x="3747257" y="2151693"/>
                </a:lnTo>
                <a:lnTo>
                  <a:pt x="3745694" y="2103468"/>
                </a:lnTo>
                <a:lnTo>
                  <a:pt x="3743101" y="2055511"/>
                </a:lnTo>
                <a:lnTo>
                  <a:pt x="3739489" y="2007831"/>
                </a:lnTo>
                <a:lnTo>
                  <a:pt x="3734870" y="1960440"/>
                </a:lnTo>
                <a:lnTo>
                  <a:pt x="3729254" y="1913347"/>
                </a:lnTo>
                <a:lnTo>
                  <a:pt x="3722652" y="1866565"/>
                </a:lnTo>
                <a:lnTo>
                  <a:pt x="3715074" y="1820103"/>
                </a:lnTo>
                <a:lnTo>
                  <a:pt x="3706531" y="1773972"/>
                </a:lnTo>
                <a:lnTo>
                  <a:pt x="3697034" y="1728184"/>
                </a:lnTo>
                <a:lnTo>
                  <a:pt x="3686594" y="1682748"/>
                </a:lnTo>
                <a:lnTo>
                  <a:pt x="3675221" y="1637675"/>
                </a:lnTo>
                <a:lnTo>
                  <a:pt x="3662927" y="1592977"/>
                </a:lnTo>
                <a:lnTo>
                  <a:pt x="3649721" y="1548664"/>
                </a:lnTo>
                <a:lnTo>
                  <a:pt x="3635615" y="1504747"/>
                </a:lnTo>
                <a:lnTo>
                  <a:pt x="3620619" y="1461236"/>
                </a:lnTo>
                <a:lnTo>
                  <a:pt x="3604744" y="1418143"/>
                </a:lnTo>
                <a:lnTo>
                  <a:pt x="3588001" y="1375477"/>
                </a:lnTo>
                <a:lnTo>
                  <a:pt x="3570401" y="1333250"/>
                </a:lnTo>
                <a:lnTo>
                  <a:pt x="3551954" y="1291473"/>
                </a:lnTo>
                <a:lnTo>
                  <a:pt x="3532671" y="1250155"/>
                </a:lnTo>
                <a:lnTo>
                  <a:pt x="3512562" y="1209309"/>
                </a:lnTo>
                <a:lnTo>
                  <a:pt x="3491640" y="1168944"/>
                </a:lnTo>
                <a:lnTo>
                  <a:pt x="3469913" y="1129072"/>
                </a:lnTo>
                <a:lnTo>
                  <a:pt x="3447393" y="1089702"/>
                </a:lnTo>
                <a:lnTo>
                  <a:pt x="3424092" y="1050847"/>
                </a:lnTo>
                <a:lnTo>
                  <a:pt x="3400018" y="1012516"/>
                </a:lnTo>
                <a:lnTo>
                  <a:pt x="3375184" y="974720"/>
                </a:lnTo>
                <a:lnTo>
                  <a:pt x="3349600" y="937471"/>
                </a:lnTo>
                <a:lnTo>
                  <a:pt x="3323276" y="900778"/>
                </a:lnTo>
                <a:lnTo>
                  <a:pt x="3296224" y="864653"/>
                </a:lnTo>
                <a:lnTo>
                  <a:pt x="3268454" y="829106"/>
                </a:lnTo>
                <a:lnTo>
                  <a:pt x="3239977" y="794148"/>
                </a:lnTo>
                <a:lnTo>
                  <a:pt x="3210803" y="759790"/>
                </a:lnTo>
                <a:lnTo>
                  <a:pt x="3180944" y="726042"/>
                </a:lnTo>
                <a:lnTo>
                  <a:pt x="3150410" y="692916"/>
                </a:lnTo>
                <a:lnTo>
                  <a:pt x="3119212" y="660421"/>
                </a:lnTo>
                <a:lnTo>
                  <a:pt x="3087360" y="628570"/>
                </a:lnTo>
                <a:lnTo>
                  <a:pt x="3054866" y="597371"/>
                </a:lnTo>
                <a:lnTo>
                  <a:pt x="3021740" y="566837"/>
                </a:lnTo>
                <a:lnTo>
                  <a:pt x="2987992" y="536978"/>
                </a:lnTo>
                <a:lnTo>
                  <a:pt x="2953634" y="507804"/>
                </a:lnTo>
                <a:lnTo>
                  <a:pt x="2918676" y="479327"/>
                </a:lnTo>
                <a:lnTo>
                  <a:pt x="2883129" y="451557"/>
                </a:lnTo>
                <a:lnTo>
                  <a:pt x="2847004" y="424505"/>
                </a:lnTo>
                <a:lnTo>
                  <a:pt x="2810312" y="398181"/>
                </a:lnTo>
                <a:lnTo>
                  <a:pt x="2773063" y="372597"/>
                </a:lnTo>
                <a:lnTo>
                  <a:pt x="2735267" y="347762"/>
                </a:lnTo>
                <a:lnTo>
                  <a:pt x="2696936" y="323689"/>
                </a:lnTo>
                <a:lnTo>
                  <a:pt x="2658081" y="300387"/>
                </a:lnTo>
                <a:lnTo>
                  <a:pt x="2618712" y="277867"/>
                </a:lnTo>
                <a:lnTo>
                  <a:pt x="2578840" y="256141"/>
                </a:lnTo>
                <a:lnTo>
                  <a:pt x="2538475" y="235218"/>
                </a:lnTo>
                <a:lnTo>
                  <a:pt x="2497629" y="215110"/>
                </a:lnTo>
                <a:lnTo>
                  <a:pt x="2456312" y="195827"/>
                </a:lnTo>
                <a:lnTo>
                  <a:pt x="2414534" y="177380"/>
                </a:lnTo>
                <a:lnTo>
                  <a:pt x="2372308" y="159779"/>
                </a:lnTo>
                <a:lnTo>
                  <a:pt x="2329642" y="143036"/>
                </a:lnTo>
                <a:lnTo>
                  <a:pt x="2286549" y="127161"/>
                </a:lnTo>
                <a:lnTo>
                  <a:pt x="2243038" y="112166"/>
                </a:lnTo>
                <a:lnTo>
                  <a:pt x="2199121" y="98059"/>
                </a:lnTo>
                <a:lnTo>
                  <a:pt x="2154809" y="84854"/>
                </a:lnTo>
                <a:lnTo>
                  <a:pt x="2110111" y="72559"/>
                </a:lnTo>
                <a:lnTo>
                  <a:pt x="2065039" y="61186"/>
                </a:lnTo>
                <a:lnTo>
                  <a:pt x="2019603" y="50746"/>
                </a:lnTo>
                <a:lnTo>
                  <a:pt x="1973815" y="41249"/>
                </a:lnTo>
                <a:lnTo>
                  <a:pt x="1927685" y="32706"/>
                </a:lnTo>
                <a:lnTo>
                  <a:pt x="1881223" y="25128"/>
                </a:lnTo>
                <a:lnTo>
                  <a:pt x="1834441" y="18526"/>
                </a:lnTo>
                <a:lnTo>
                  <a:pt x="1787349" y="12910"/>
                </a:lnTo>
                <a:lnTo>
                  <a:pt x="1739958" y="8291"/>
                </a:lnTo>
                <a:lnTo>
                  <a:pt x="1692278" y="4679"/>
                </a:lnTo>
                <a:lnTo>
                  <a:pt x="1644321" y="2087"/>
                </a:lnTo>
                <a:lnTo>
                  <a:pt x="1596097" y="523"/>
                </a:lnTo>
                <a:lnTo>
                  <a:pt x="1547617" y="0"/>
                </a:lnTo>
                <a:close/>
              </a:path>
            </a:pathLst>
          </a:custGeom>
          <a:solidFill>
            <a:srgbClr val="EE4240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2" name="object 2"/>
          <p:cNvSpPr/>
          <p:nvPr/>
        </p:nvSpPr>
        <p:spPr>
          <a:xfrm>
            <a:off x="3184912" y="377600"/>
            <a:ext cx="36966" cy="36966"/>
          </a:xfrm>
          <a:custGeom>
            <a:avLst/>
            <a:gdLst/>
            <a:ahLst/>
            <a:cxnLst/>
            <a:rect l="l" t="t" r="r" b="b"/>
            <a:pathLst>
              <a:path w="60960" h="60959">
                <a:moveTo>
                  <a:pt x="30281" y="0"/>
                </a:moveTo>
                <a:lnTo>
                  <a:pt x="18495" y="2380"/>
                </a:lnTo>
                <a:lnTo>
                  <a:pt x="8870" y="8871"/>
                </a:lnTo>
                <a:lnTo>
                  <a:pt x="2379" y="18500"/>
                </a:lnTo>
                <a:lnTo>
                  <a:pt x="0" y="30292"/>
                </a:lnTo>
                <a:lnTo>
                  <a:pt x="2379" y="42084"/>
                </a:lnTo>
                <a:lnTo>
                  <a:pt x="8870" y="51713"/>
                </a:lnTo>
                <a:lnTo>
                  <a:pt x="18495" y="58204"/>
                </a:lnTo>
                <a:lnTo>
                  <a:pt x="30281" y="60584"/>
                </a:lnTo>
                <a:lnTo>
                  <a:pt x="42073" y="58204"/>
                </a:lnTo>
                <a:lnTo>
                  <a:pt x="51702" y="51713"/>
                </a:lnTo>
                <a:lnTo>
                  <a:pt x="58193" y="42084"/>
                </a:lnTo>
                <a:lnTo>
                  <a:pt x="60574" y="30292"/>
                </a:lnTo>
                <a:lnTo>
                  <a:pt x="58193" y="18500"/>
                </a:lnTo>
                <a:lnTo>
                  <a:pt x="51702" y="8871"/>
                </a:lnTo>
                <a:lnTo>
                  <a:pt x="42073" y="2380"/>
                </a:lnTo>
                <a:lnTo>
                  <a:pt x="30281" y="0"/>
                </a:lnTo>
                <a:close/>
              </a:path>
            </a:pathLst>
          </a:custGeom>
          <a:solidFill>
            <a:srgbClr val="74BE4A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58379" y="377600"/>
            <a:ext cx="36966" cy="36966"/>
          </a:xfrm>
          <a:custGeom>
            <a:avLst/>
            <a:gdLst/>
            <a:ahLst/>
            <a:cxnLst/>
            <a:rect l="l" t="t" r="r" b="b"/>
            <a:pathLst>
              <a:path w="60960" h="60959">
                <a:moveTo>
                  <a:pt x="30281" y="0"/>
                </a:moveTo>
                <a:lnTo>
                  <a:pt x="18495" y="2380"/>
                </a:lnTo>
                <a:lnTo>
                  <a:pt x="8870" y="8871"/>
                </a:lnTo>
                <a:lnTo>
                  <a:pt x="2379" y="18500"/>
                </a:lnTo>
                <a:lnTo>
                  <a:pt x="0" y="30292"/>
                </a:lnTo>
                <a:lnTo>
                  <a:pt x="2379" y="42084"/>
                </a:lnTo>
                <a:lnTo>
                  <a:pt x="8870" y="51713"/>
                </a:lnTo>
                <a:lnTo>
                  <a:pt x="18495" y="58204"/>
                </a:lnTo>
                <a:lnTo>
                  <a:pt x="30281" y="60584"/>
                </a:lnTo>
                <a:lnTo>
                  <a:pt x="42073" y="58204"/>
                </a:lnTo>
                <a:lnTo>
                  <a:pt x="51702" y="51713"/>
                </a:lnTo>
                <a:lnTo>
                  <a:pt x="58193" y="42084"/>
                </a:lnTo>
                <a:lnTo>
                  <a:pt x="60574" y="30292"/>
                </a:lnTo>
                <a:lnTo>
                  <a:pt x="58193" y="18500"/>
                </a:lnTo>
                <a:lnTo>
                  <a:pt x="51702" y="8871"/>
                </a:lnTo>
                <a:lnTo>
                  <a:pt x="42073" y="2380"/>
                </a:lnTo>
                <a:lnTo>
                  <a:pt x="30281" y="0"/>
                </a:lnTo>
                <a:close/>
              </a:path>
            </a:pathLst>
          </a:custGeom>
          <a:solidFill>
            <a:srgbClr val="FAAB2C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31847" y="377600"/>
            <a:ext cx="36966" cy="36966"/>
          </a:xfrm>
          <a:custGeom>
            <a:avLst/>
            <a:gdLst/>
            <a:ahLst/>
            <a:cxnLst/>
            <a:rect l="l" t="t" r="r" b="b"/>
            <a:pathLst>
              <a:path w="60960" h="60959">
                <a:moveTo>
                  <a:pt x="30281" y="0"/>
                </a:moveTo>
                <a:lnTo>
                  <a:pt x="18495" y="2380"/>
                </a:lnTo>
                <a:lnTo>
                  <a:pt x="8870" y="8871"/>
                </a:lnTo>
                <a:lnTo>
                  <a:pt x="2379" y="18500"/>
                </a:lnTo>
                <a:lnTo>
                  <a:pt x="0" y="30292"/>
                </a:lnTo>
                <a:lnTo>
                  <a:pt x="2379" y="42084"/>
                </a:lnTo>
                <a:lnTo>
                  <a:pt x="8870" y="51713"/>
                </a:lnTo>
                <a:lnTo>
                  <a:pt x="18495" y="58204"/>
                </a:lnTo>
                <a:lnTo>
                  <a:pt x="30281" y="60584"/>
                </a:lnTo>
                <a:lnTo>
                  <a:pt x="42073" y="58204"/>
                </a:lnTo>
                <a:lnTo>
                  <a:pt x="51702" y="51713"/>
                </a:lnTo>
                <a:lnTo>
                  <a:pt x="58193" y="42084"/>
                </a:lnTo>
                <a:lnTo>
                  <a:pt x="60574" y="30292"/>
                </a:lnTo>
                <a:lnTo>
                  <a:pt x="58193" y="18500"/>
                </a:lnTo>
                <a:lnTo>
                  <a:pt x="51702" y="8871"/>
                </a:lnTo>
                <a:lnTo>
                  <a:pt x="42073" y="2380"/>
                </a:lnTo>
                <a:lnTo>
                  <a:pt x="30281" y="0"/>
                </a:lnTo>
                <a:close/>
              </a:path>
            </a:pathLst>
          </a:custGeom>
          <a:solidFill>
            <a:srgbClr val="EE4240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16736" y="375875"/>
            <a:ext cx="279942" cy="93718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546" kern="0" dirty="0">
                <a:solidFill>
                  <a:srgbClr val="FAAB2C"/>
                </a:solidFill>
                <a:latin typeface="Arial"/>
                <a:cs typeface="Arial"/>
              </a:rPr>
              <a:t>&lt;</a:t>
            </a:r>
            <a:r>
              <a:rPr sz="546" kern="0" spc="12" dirty="0">
                <a:solidFill>
                  <a:srgbClr val="FAAB2C"/>
                </a:solidFill>
                <a:latin typeface="Arial"/>
                <a:cs typeface="Arial"/>
              </a:rPr>
              <a:t> </a:t>
            </a:r>
            <a:r>
              <a:rPr sz="546" b="1" kern="0" dirty="0">
                <a:solidFill>
                  <a:srgbClr val="FAAB2C"/>
                </a:solidFill>
                <a:latin typeface="Arial"/>
                <a:cs typeface="Arial"/>
              </a:rPr>
              <a:t>THE</a:t>
            </a:r>
            <a:r>
              <a:rPr sz="546" b="1" kern="0" spc="12" dirty="0">
                <a:solidFill>
                  <a:srgbClr val="FAAB2C"/>
                </a:solidFill>
                <a:latin typeface="Arial"/>
                <a:cs typeface="Arial"/>
              </a:rPr>
              <a:t> </a:t>
            </a:r>
            <a:r>
              <a:rPr sz="546" kern="0" spc="-30" dirty="0">
                <a:solidFill>
                  <a:srgbClr val="FAAB2C"/>
                </a:solidFill>
                <a:latin typeface="Arial"/>
                <a:cs typeface="Arial"/>
              </a:rPr>
              <a:t>&gt;</a:t>
            </a:r>
            <a:endParaRPr sz="54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1186744" y="487298"/>
            <a:ext cx="644598" cy="668472"/>
            <a:chOff x="18447064" y="803590"/>
            <a:chExt cx="1062990" cy="1102360"/>
          </a:xfrm>
        </p:grpSpPr>
        <p:sp>
          <p:nvSpPr>
            <p:cNvPr id="7" name="object 7"/>
            <p:cNvSpPr/>
            <p:nvPr/>
          </p:nvSpPr>
          <p:spPr>
            <a:xfrm>
              <a:off x="18447064" y="803590"/>
              <a:ext cx="866140" cy="1102360"/>
            </a:xfrm>
            <a:custGeom>
              <a:avLst/>
              <a:gdLst/>
              <a:ahLst/>
              <a:cxnLst/>
              <a:rect l="l" t="t" r="r" b="b"/>
              <a:pathLst>
                <a:path w="866140" h="1102360">
                  <a:moveTo>
                    <a:pt x="866005" y="0"/>
                  </a:moveTo>
                  <a:lnTo>
                    <a:pt x="647456" y="0"/>
                  </a:lnTo>
                  <a:lnTo>
                    <a:pt x="647456" y="669068"/>
                  </a:lnTo>
                  <a:lnTo>
                    <a:pt x="641792" y="718222"/>
                  </a:lnTo>
                  <a:lnTo>
                    <a:pt x="625658" y="763343"/>
                  </a:lnTo>
                  <a:lnTo>
                    <a:pt x="600342" y="803146"/>
                  </a:lnTo>
                  <a:lnTo>
                    <a:pt x="567131" y="836344"/>
                  </a:lnTo>
                  <a:lnTo>
                    <a:pt x="527312" y="861650"/>
                  </a:lnTo>
                  <a:lnTo>
                    <a:pt x="482173" y="877777"/>
                  </a:lnTo>
                  <a:lnTo>
                    <a:pt x="433002" y="883439"/>
                  </a:lnTo>
                  <a:lnTo>
                    <a:pt x="383831" y="877777"/>
                  </a:lnTo>
                  <a:lnTo>
                    <a:pt x="338692" y="861650"/>
                  </a:lnTo>
                  <a:lnTo>
                    <a:pt x="298873" y="836344"/>
                  </a:lnTo>
                  <a:lnTo>
                    <a:pt x="265662" y="803146"/>
                  </a:lnTo>
                  <a:lnTo>
                    <a:pt x="240346" y="763343"/>
                  </a:lnTo>
                  <a:lnTo>
                    <a:pt x="224212" y="718222"/>
                  </a:lnTo>
                  <a:lnTo>
                    <a:pt x="218548" y="669068"/>
                  </a:lnTo>
                  <a:lnTo>
                    <a:pt x="218548" y="0"/>
                  </a:lnTo>
                  <a:lnTo>
                    <a:pt x="0" y="0"/>
                  </a:lnTo>
                  <a:lnTo>
                    <a:pt x="0" y="669068"/>
                  </a:lnTo>
                  <a:lnTo>
                    <a:pt x="2540" y="716231"/>
                  </a:lnTo>
                  <a:lnTo>
                    <a:pt x="9986" y="761923"/>
                  </a:lnTo>
                  <a:lnTo>
                    <a:pt x="22074" y="805879"/>
                  </a:lnTo>
                  <a:lnTo>
                    <a:pt x="38539" y="847837"/>
                  </a:lnTo>
                  <a:lnTo>
                    <a:pt x="59116" y="887532"/>
                  </a:lnTo>
                  <a:lnTo>
                    <a:pt x="83543" y="924699"/>
                  </a:lnTo>
                  <a:lnTo>
                    <a:pt x="111554" y="959076"/>
                  </a:lnTo>
                  <a:lnTo>
                    <a:pt x="142886" y="990397"/>
                  </a:lnTo>
                  <a:lnTo>
                    <a:pt x="177275" y="1018398"/>
                  </a:lnTo>
                  <a:lnTo>
                    <a:pt x="214456" y="1042817"/>
                  </a:lnTo>
                  <a:lnTo>
                    <a:pt x="254165" y="1063387"/>
                  </a:lnTo>
                  <a:lnTo>
                    <a:pt x="296138" y="1079846"/>
                  </a:lnTo>
                  <a:lnTo>
                    <a:pt x="340112" y="1091930"/>
                  </a:lnTo>
                  <a:lnTo>
                    <a:pt x="385821" y="1099374"/>
                  </a:lnTo>
                  <a:lnTo>
                    <a:pt x="433002" y="1101914"/>
                  </a:lnTo>
                  <a:lnTo>
                    <a:pt x="480183" y="1099374"/>
                  </a:lnTo>
                  <a:lnTo>
                    <a:pt x="525892" y="1091930"/>
                  </a:lnTo>
                  <a:lnTo>
                    <a:pt x="569866" y="1079846"/>
                  </a:lnTo>
                  <a:lnTo>
                    <a:pt x="611839" y="1063387"/>
                  </a:lnTo>
                  <a:lnTo>
                    <a:pt x="651548" y="1042817"/>
                  </a:lnTo>
                  <a:lnTo>
                    <a:pt x="688729" y="1018398"/>
                  </a:lnTo>
                  <a:lnTo>
                    <a:pt x="723118" y="990397"/>
                  </a:lnTo>
                  <a:lnTo>
                    <a:pt x="754450" y="959076"/>
                  </a:lnTo>
                  <a:lnTo>
                    <a:pt x="782461" y="924699"/>
                  </a:lnTo>
                  <a:lnTo>
                    <a:pt x="806888" y="887532"/>
                  </a:lnTo>
                  <a:lnTo>
                    <a:pt x="827466" y="847837"/>
                  </a:lnTo>
                  <a:lnTo>
                    <a:pt x="843930" y="805879"/>
                  </a:lnTo>
                  <a:lnTo>
                    <a:pt x="856018" y="761923"/>
                  </a:lnTo>
                  <a:lnTo>
                    <a:pt x="863464" y="716231"/>
                  </a:lnTo>
                  <a:lnTo>
                    <a:pt x="866005" y="669068"/>
                  </a:lnTo>
                  <a:lnTo>
                    <a:pt x="8660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313072" y="1692913"/>
              <a:ext cx="196695" cy="196622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428" y="5170193"/>
            <a:ext cx="1202557" cy="1687353"/>
          </a:xfrm>
          <a:custGeom>
            <a:avLst/>
            <a:gdLst/>
            <a:ahLst/>
            <a:cxnLst/>
            <a:rect l="l" t="t" r="r" b="b"/>
            <a:pathLst>
              <a:path w="1983105" h="2782570">
                <a:moveTo>
                  <a:pt x="673683" y="0"/>
                </a:moveTo>
                <a:lnTo>
                  <a:pt x="625699" y="863"/>
                </a:lnTo>
                <a:lnTo>
                  <a:pt x="578151" y="3433"/>
                </a:lnTo>
                <a:lnTo>
                  <a:pt x="531067" y="7680"/>
                </a:lnTo>
                <a:lnTo>
                  <a:pt x="484478" y="13574"/>
                </a:lnTo>
                <a:lnTo>
                  <a:pt x="438412" y="21087"/>
                </a:lnTo>
                <a:lnTo>
                  <a:pt x="392900" y="30188"/>
                </a:lnTo>
                <a:lnTo>
                  <a:pt x="347971" y="40848"/>
                </a:lnTo>
                <a:lnTo>
                  <a:pt x="303654" y="53037"/>
                </a:lnTo>
                <a:lnTo>
                  <a:pt x="259980" y="66726"/>
                </a:lnTo>
                <a:lnTo>
                  <a:pt x="216977" y="81885"/>
                </a:lnTo>
                <a:lnTo>
                  <a:pt x="174676" y="98484"/>
                </a:lnTo>
                <a:lnTo>
                  <a:pt x="133105" y="116495"/>
                </a:lnTo>
                <a:lnTo>
                  <a:pt x="92295" y="135887"/>
                </a:lnTo>
                <a:lnTo>
                  <a:pt x="52274" y="156630"/>
                </a:lnTo>
                <a:lnTo>
                  <a:pt x="13074" y="178696"/>
                </a:lnTo>
                <a:lnTo>
                  <a:pt x="0" y="186659"/>
                </a:lnTo>
                <a:lnTo>
                  <a:pt x="0" y="2782523"/>
                </a:lnTo>
                <a:lnTo>
                  <a:pt x="1515201" y="2782523"/>
                </a:lnTo>
                <a:lnTo>
                  <a:pt x="1516967" y="2781084"/>
                </a:lnTo>
                <a:lnTo>
                  <a:pt x="1550629" y="2751706"/>
                </a:lnTo>
                <a:lnTo>
                  <a:pt x="1583265" y="2721212"/>
                </a:lnTo>
                <a:lnTo>
                  <a:pt x="1614844" y="2689632"/>
                </a:lnTo>
                <a:lnTo>
                  <a:pt x="1645338" y="2656996"/>
                </a:lnTo>
                <a:lnTo>
                  <a:pt x="1674717" y="2623334"/>
                </a:lnTo>
                <a:lnTo>
                  <a:pt x="1702951" y="2588675"/>
                </a:lnTo>
                <a:lnTo>
                  <a:pt x="1730010" y="2553048"/>
                </a:lnTo>
                <a:lnTo>
                  <a:pt x="1755866" y="2516483"/>
                </a:lnTo>
                <a:lnTo>
                  <a:pt x="1780488" y="2479011"/>
                </a:lnTo>
                <a:lnTo>
                  <a:pt x="1803846" y="2440659"/>
                </a:lnTo>
                <a:lnTo>
                  <a:pt x="1825912" y="2401458"/>
                </a:lnTo>
                <a:lnTo>
                  <a:pt x="1846656" y="2361438"/>
                </a:lnTo>
                <a:lnTo>
                  <a:pt x="1866048" y="2320628"/>
                </a:lnTo>
                <a:lnTo>
                  <a:pt x="1884059" y="2279057"/>
                </a:lnTo>
                <a:lnTo>
                  <a:pt x="1900658" y="2236756"/>
                </a:lnTo>
                <a:lnTo>
                  <a:pt x="1915817" y="2193753"/>
                </a:lnTo>
                <a:lnTo>
                  <a:pt x="1929506" y="2150078"/>
                </a:lnTo>
                <a:lnTo>
                  <a:pt x="1941695" y="2105762"/>
                </a:lnTo>
                <a:lnTo>
                  <a:pt x="1952355" y="2060833"/>
                </a:lnTo>
                <a:lnTo>
                  <a:pt x="1961456" y="2015320"/>
                </a:lnTo>
                <a:lnTo>
                  <a:pt x="1968969" y="1969255"/>
                </a:lnTo>
                <a:lnTo>
                  <a:pt x="1974863" y="1922666"/>
                </a:lnTo>
                <a:lnTo>
                  <a:pt x="1979110" y="1875582"/>
                </a:lnTo>
                <a:lnTo>
                  <a:pt x="1981680" y="1828034"/>
                </a:lnTo>
                <a:lnTo>
                  <a:pt x="1982543" y="1780050"/>
                </a:lnTo>
                <a:lnTo>
                  <a:pt x="1982543" y="1308860"/>
                </a:lnTo>
                <a:lnTo>
                  <a:pt x="1981680" y="1260877"/>
                </a:lnTo>
                <a:lnTo>
                  <a:pt x="1979110" y="1213328"/>
                </a:lnTo>
                <a:lnTo>
                  <a:pt x="1974863" y="1166245"/>
                </a:lnTo>
                <a:lnTo>
                  <a:pt x="1968969" y="1119655"/>
                </a:lnTo>
                <a:lnTo>
                  <a:pt x="1961456" y="1073590"/>
                </a:lnTo>
                <a:lnTo>
                  <a:pt x="1952355" y="1028078"/>
                </a:lnTo>
                <a:lnTo>
                  <a:pt x="1941695" y="983148"/>
                </a:lnTo>
                <a:lnTo>
                  <a:pt x="1929506" y="938832"/>
                </a:lnTo>
                <a:lnTo>
                  <a:pt x="1915817" y="895157"/>
                </a:lnTo>
                <a:lnTo>
                  <a:pt x="1900658" y="852155"/>
                </a:lnTo>
                <a:lnTo>
                  <a:pt x="1884059" y="809853"/>
                </a:lnTo>
                <a:lnTo>
                  <a:pt x="1866048" y="768282"/>
                </a:lnTo>
                <a:lnTo>
                  <a:pt x="1846656" y="727472"/>
                </a:lnTo>
                <a:lnTo>
                  <a:pt x="1825912" y="687452"/>
                </a:lnTo>
                <a:lnTo>
                  <a:pt x="1803846" y="648251"/>
                </a:lnTo>
                <a:lnTo>
                  <a:pt x="1780488" y="609900"/>
                </a:lnTo>
                <a:lnTo>
                  <a:pt x="1755866" y="572427"/>
                </a:lnTo>
                <a:lnTo>
                  <a:pt x="1730010" y="535862"/>
                </a:lnTo>
                <a:lnTo>
                  <a:pt x="1702951" y="500235"/>
                </a:lnTo>
                <a:lnTo>
                  <a:pt x="1674717" y="465576"/>
                </a:lnTo>
                <a:lnTo>
                  <a:pt x="1645338" y="431914"/>
                </a:lnTo>
                <a:lnTo>
                  <a:pt x="1614844" y="399278"/>
                </a:lnTo>
                <a:lnTo>
                  <a:pt x="1583265" y="367698"/>
                </a:lnTo>
                <a:lnTo>
                  <a:pt x="1550629" y="337204"/>
                </a:lnTo>
                <a:lnTo>
                  <a:pt x="1516967" y="307826"/>
                </a:lnTo>
                <a:lnTo>
                  <a:pt x="1482307" y="279592"/>
                </a:lnTo>
                <a:lnTo>
                  <a:pt x="1446681" y="252532"/>
                </a:lnTo>
                <a:lnTo>
                  <a:pt x="1410116" y="226677"/>
                </a:lnTo>
                <a:lnTo>
                  <a:pt x="1372643" y="202055"/>
                </a:lnTo>
                <a:lnTo>
                  <a:pt x="1334292" y="178696"/>
                </a:lnTo>
                <a:lnTo>
                  <a:pt x="1295091" y="156630"/>
                </a:lnTo>
                <a:lnTo>
                  <a:pt x="1255071" y="135887"/>
                </a:lnTo>
                <a:lnTo>
                  <a:pt x="1214260" y="116495"/>
                </a:lnTo>
                <a:lnTo>
                  <a:pt x="1172690" y="98484"/>
                </a:lnTo>
                <a:lnTo>
                  <a:pt x="1130388" y="81885"/>
                </a:lnTo>
                <a:lnTo>
                  <a:pt x="1087385" y="66726"/>
                </a:lnTo>
                <a:lnTo>
                  <a:pt x="1043711" y="53037"/>
                </a:lnTo>
                <a:lnTo>
                  <a:pt x="999394" y="40848"/>
                </a:lnTo>
                <a:lnTo>
                  <a:pt x="954465" y="30188"/>
                </a:lnTo>
                <a:lnTo>
                  <a:pt x="908953" y="21087"/>
                </a:lnTo>
                <a:lnTo>
                  <a:pt x="862888" y="13574"/>
                </a:lnTo>
                <a:lnTo>
                  <a:pt x="816298" y="7680"/>
                </a:lnTo>
                <a:lnTo>
                  <a:pt x="769215" y="3433"/>
                </a:lnTo>
                <a:lnTo>
                  <a:pt x="721666" y="863"/>
                </a:lnTo>
                <a:lnTo>
                  <a:pt x="673683" y="0"/>
                </a:lnTo>
                <a:close/>
              </a:path>
            </a:pathLst>
          </a:custGeom>
          <a:solidFill>
            <a:srgbClr val="0076D1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397146" y="5899189"/>
            <a:ext cx="794773" cy="487107"/>
            <a:chOff x="16424634" y="9862060"/>
            <a:chExt cx="1310640" cy="803275"/>
          </a:xfrm>
        </p:grpSpPr>
        <p:sp>
          <p:nvSpPr>
            <p:cNvPr id="11" name="object 11"/>
            <p:cNvSpPr/>
            <p:nvPr/>
          </p:nvSpPr>
          <p:spPr>
            <a:xfrm>
              <a:off x="16646141" y="10436256"/>
              <a:ext cx="1083945" cy="223520"/>
            </a:xfrm>
            <a:custGeom>
              <a:avLst/>
              <a:gdLst/>
              <a:ahLst/>
              <a:cxnLst/>
              <a:rect l="l" t="t" r="r" b="b"/>
              <a:pathLst>
                <a:path w="1083944" h="223520">
                  <a:moveTo>
                    <a:pt x="1041853" y="0"/>
                  </a:moveTo>
                  <a:lnTo>
                    <a:pt x="41883" y="0"/>
                  </a:lnTo>
                  <a:lnTo>
                    <a:pt x="25581" y="3291"/>
                  </a:lnTo>
                  <a:lnTo>
                    <a:pt x="12267" y="12267"/>
                  </a:lnTo>
                  <a:lnTo>
                    <a:pt x="3291" y="25581"/>
                  </a:lnTo>
                  <a:lnTo>
                    <a:pt x="0" y="41883"/>
                  </a:lnTo>
                  <a:lnTo>
                    <a:pt x="0" y="181418"/>
                  </a:lnTo>
                  <a:lnTo>
                    <a:pt x="3291" y="197720"/>
                  </a:lnTo>
                  <a:lnTo>
                    <a:pt x="12267" y="211034"/>
                  </a:lnTo>
                  <a:lnTo>
                    <a:pt x="25581" y="220010"/>
                  </a:lnTo>
                  <a:lnTo>
                    <a:pt x="41883" y="223302"/>
                  </a:lnTo>
                  <a:lnTo>
                    <a:pt x="1041853" y="223302"/>
                  </a:lnTo>
                  <a:lnTo>
                    <a:pt x="1058155" y="220010"/>
                  </a:lnTo>
                  <a:lnTo>
                    <a:pt x="1071468" y="211034"/>
                  </a:lnTo>
                  <a:lnTo>
                    <a:pt x="1080445" y="197720"/>
                  </a:lnTo>
                  <a:lnTo>
                    <a:pt x="1083736" y="181418"/>
                  </a:lnTo>
                  <a:lnTo>
                    <a:pt x="1083736" y="41883"/>
                  </a:lnTo>
                  <a:lnTo>
                    <a:pt x="1080445" y="25581"/>
                  </a:lnTo>
                  <a:lnTo>
                    <a:pt x="1071468" y="12267"/>
                  </a:lnTo>
                  <a:lnTo>
                    <a:pt x="1058155" y="3291"/>
                  </a:lnTo>
                  <a:lnTo>
                    <a:pt x="1041853" y="0"/>
                  </a:lnTo>
                  <a:close/>
                </a:path>
              </a:pathLst>
            </a:custGeom>
            <a:solidFill>
              <a:srgbClr val="74BE4A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6646141" y="10436256"/>
              <a:ext cx="1083945" cy="223520"/>
            </a:xfrm>
            <a:custGeom>
              <a:avLst/>
              <a:gdLst/>
              <a:ahLst/>
              <a:cxnLst/>
              <a:rect l="l" t="t" r="r" b="b"/>
              <a:pathLst>
                <a:path w="1083944" h="223520">
                  <a:moveTo>
                    <a:pt x="1041853" y="223302"/>
                  </a:moveTo>
                  <a:lnTo>
                    <a:pt x="41883" y="223302"/>
                  </a:lnTo>
                  <a:lnTo>
                    <a:pt x="25581" y="220010"/>
                  </a:lnTo>
                  <a:lnTo>
                    <a:pt x="12267" y="211034"/>
                  </a:lnTo>
                  <a:lnTo>
                    <a:pt x="3291" y="197720"/>
                  </a:lnTo>
                  <a:lnTo>
                    <a:pt x="0" y="181418"/>
                  </a:lnTo>
                  <a:lnTo>
                    <a:pt x="0" y="41883"/>
                  </a:lnTo>
                  <a:lnTo>
                    <a:pt x="3291" y="25581"/>
                  </a:lnTo>
                  <a:lnTo>
                    <a:pt x="12267" y="12267"/>
                  </a:lnTo>
                  <a:lnTo>
                    <a:pt x="25581" y="3291"/>
                  </a:lnTo>
                  <a:lnTo>
                    <a:pt x="41883" y="0"/>
                  </a:lnTo>
                  <a:lnTo>
                    <a:pt x="1041853" y="0"/>
                  </a:lnTo>
                  <a:lnTo>
                    <a:pt x="1058155" y="3291"/>
                  </a:lnTo>
                  <a:lnTo>
                    <a:pt x="1071468" y="12267"/>
                  </a:lnTo>
                  <a:lnTo>
                    <a:pt x="1080445" y="25581"/>
                  </a:lnTo>
                  <a:lnTo>
                    <a:pt x="1083736" y="41883"/>
                  </a:lnTo>
                  <a:lnTo>
                    <a:pt x="1083736" y="181418"/>
                  </a:lnTo>
                  <a:lnTo>
                    <a:pt x="1080445" y="197720"/>
                  </a:lnTo>
                  <a:lnTo>
                    <a:pt x="1071468" y="211034"/>
                  </a:lnTo>
                  <a:lnTo>
                    <a:pt x="1058155" y="220010"/>
                  </a:lnTo>
                  <a:lnTo>
                    <a:pt x="1041853" y="223302"/>
                  </a:lnTo>
                  <a:close/>
                </a:path>
              </a:pathLst>
            </a:custGeom>
            <a:ln w="10470">
              <a:solidFill>
                <a:srgbClr val="132749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6429870" y="10436256"/>
              <a:ext cx="611505" cy="223520"/>
            </a:xfrm>
            <a:custGeom>
              <a:avLst/>
              <a:gdLst/>
              <a:ahLst/>
              <a:cxnLst/>
              <a:rect l="l" t="t" r="r" b="b"/>
              <a:pathLst>
                <a:path w="611505" h="223520">
                  <a:moveTo>
                    <a:pt x="560872" y="0"/>
                  </a:moveTo>
                  <a:lnTo>
                    <a:pt x="50563" y="0"/>
                  </a:lnTo>
                  <a:lnTo>
                    <a:pt x="30882" y="3971"/>
                  </a:lnTo>
                  <a:lnTo>
                    <a:pt x="14809" y="14804"/>
                  </a:lnTo>
                  <a:lnTo>
                    <a:pt x="3973" y="30873"/>
                  </a:lnTo>
                  <a:lnTo>
                    <a:pt x="0" y="50553"/>
                  </a:lnTo>
                  <a:lnTo>
                    <a:pt x="8276" y="54275"/>
                  </a:lnTo>
                  <a:lnTo>
                    <a:pt x="26486" y="65238"/>
                  </a:lnTo>
                  <a:lnTo>
                    <a:pt x="44695" y="83136"/>
                  </a:lnTo>
                  <a:lnTo>
                    <a:pt x="52972" y="107661"/>
                  </a:lnTo>
                  <a:lnTo>
                    <a:pt x="52144" y="129481"/>
                  </a:lnTo>
                  <a:lnTo>
                    <a:pt x="46350" y="143534"/>
                  </a:lnTo>
                  <a:lnTo>
                    <a:pt x="30624" y="155923"/>
                  </a:lnTo>
                  <a:lnTo>
                    <a:pt x="0" y="172748"/>
                  </a:lnTo>
                  <a:lnTo>
                    <a:pt x="3973" y="192424"/>
                  </a:lnTo>
                  <a:lnTo>
                    <a:pt x="14809" y="208493"/>
                  </a:lnTo>
                  <a:lnTo>
                    <a:pt x="30882" y="219328"/>
                  </a:lnTo>
                  <a:lnTo>
                    <a:pt x="50563" y="223302"/>
                  </a:lnTo>
                  <a:lnTo>
                    <a:pt x="560872" y="223302"/>
                  </a:lnTo>
                  <a:lnTo>
                    <a:pt x="580553" y="219328"/>
                  </a:lnTo>
                  <a:lnTo>
                    <a:pt x="596621" y="208493"/>
                  </a:lnTo>
                  <a:lnTo>
                    <a:pt x="607454" y="192424"/>
                  </a:lnTo>
                  <a:lnTo>
                    <a:pt x="611426" y="172748"/>
                  </a:lnTo>
                  <a:lnTo>
                    <a:pt x="611426" y="50553"/>
                  </a:lnTo>
                  <a:lnTo>
                    <a:pt x="607454" y="30873"/>
                  </a:lnTo>
                  <a:lnTo>
                    <a:pt x="596621" y="14804"/>
                  </a:lnTo>
                  <a:lnTo>
                    <a:pt x="580553" y="3971"/>
                  </a:lnTo>
                  <a:lnTo>
                    <a:pt x="560872" y="0"/>
                  </a:lnTo>
                  <a:close/>
                </a:path>
              </a:pathLst>
            </a:custGeom>
            <a:solidFill>
              <a:srgbClr val="74BE4A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6429870" y="10436256"/>
              <a:ext cx="611505" cy="223520"/>
            </a:xfrm>
            <a:custGeom>
              <a:avLst/>
              <a:gdLst/>
              <a:ahLst/>
              <a:cxnLst/>
              <a:rect l="l" t="t" r="r" b="b"/>
              <a:pathLst>
                <a:path w="611505" h="223520">
                  <a:moveTo>
                    <a:pt x="560872" y="223302"/>
                  </a:moveTo>
                  <a:lnTo>
                    <a:pt x="50563" y="223302"/>
                  </a:lnTo>
                  <a:lnTo>
                    <a:pt x="30882" y="219328"/>
                  </a:lnTo>
                  <a:lnTo>
                    <a:pt x="14809" y="208493"/>
                  </a:lnTo>
                  <a:lnTo>
                    <a:pt x="3973" y="192424"/>
                  </a:lnTo>
                  <a:lnTo>
                    <a:pt x="0" y="172748"/>
                  </a:lnTo>
                  <a:lnTo>
                    <a:pt x="30624" y="155923"/>
                  </a:lnTo>
                  <a:lnTo>
                    <a:pt x="46350" y="143534"/>
                  </a:lnTo>
                  <a:lnTo>
                    <a:pt x="52144" y="129481"/>
                  </a:lnTo>
                  <a:lnTo>
                    <a:pt x="52972" y="107661"/>
                  </a:lnTo>
                  <a:lnTo>
                    <a:pt x="44695" y="83136"/>
                  </a:lnTo>
                  <a:lnTo>
                    <a:pt x="26486" y="65238"/>
                  </a:lnTo>
                  <a:lnTo>
                    <a:pt x="8276" y="54275"/>
                  </a:lnTo>
                  <a:lnTo>
                    <a:pt x="0" y="50553"/>
                  </a:lnTo>
                  <a:lnTo>
                    <a:pt x="3973" y="30873"/>
                  </a:lnTo>
                  <a:lnTo>
                    <a:pt x="14809" y="14804"/>
                  </a:lnTo>
                  <a:lnTo>
                    <a:pt x="30882" y="3971"/>
                  </a:lnTo>
                  <a:lnTo>
                    <a:pt x="50563" y="0"/>
                  </a:lnTo>
                  <a:lnTo>
                    <a:pt x="560872" y="0"/>
                  </a:lnTo>
                  <a:lnTo>
                    <a:pt x="580553" y="3971"/>
                  </a:lnTo>
                  <a:lnTo>
                    <a:pt x="596621" y="14804"/>
                  </a:lnTo>
                  <a:lnTo>
                    <a:pt x="607454" y="30873"/>
                  </a:lnTo>
                  <a:lnTo>
                    <a:pt x="611426" y="50553"/>
                  </a:lnTo>
                  <a:lnTo>
                    <a:pt x="611426" y="172748"/>
                  </a:lnTo>
                  <a:lnTo>
                    <a:pt x="607454" y="192424"/>
                  </a:lnTo>
                  <a:lnTo>
                    <a:pt x="596621" y="208493"/>
                  </a:lnTo>
                  <a:lnTo>
                    <a:pt x="580553" y="219328"/>
                  </a:lnTo>
                  <a:lnTo>
                    <a:pt x="560872" y="223302"/>
                  </a:lnTo>
                  <a:close/>
                </a:path>
              </a:pathLst>
            </a:custGeom>
            <a:ln w="10470">
              <a:solidFill>
                <a:srgbClr val="132749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6429874" y="10486812"/>
              <a:ext cx="561340" cy="122555"/>
            </a:xfrm>
            <a:custGeom>
              <a:avLst/>
              <a:gdLst/>
              <a:ahLst/>
              <a:cxnLst/>
              <a:rect l="l" t="t" r="r" b="b"/>
              <a:pathLst>
                <a:path w="561340" h="122554">
                  <a:moveTo>
                    <a:pt x="541250" y="0"/>
                  </a:moveTo>
                  <a:lnTo>
                    <a:pt x="0" y="0"/>
                  </a:lnTo>
                  <a:lnTo>
                    <a:pt x="5582" y="4048"/>
                  </a:lnTo>
                  <a:lnTo>
                    <a:pt x="17863" y="15886"/>
                  </a:lnTo>
                  <a:lnTo>
                    <a:pt x="30144" y="35056"/>
                  </a:lnTo>
                  <a:lnTo>
                    <a:pt x="35726" y="61097"/>
                  </a:lnTo>
                  <a:lnTo>
                    <a:pt x="35168" y="84039"/>
                  </a:lnTo>
                  <a:lnTo>
                    <a:pt x="31260" y="98050"/>
                  </a:lnTo>
                  <a:lnTo>
                    <a:pt x="20654" y="108860"/>
                  </a:lnTo>
                  <a:lnTo>
                    <a:pt x="0" y="122195"/>
                  </a:lnTo>
                  <a:lnTo>
                    <a:pt x="541250" y="122195"/>
                  </a:lnTo>
                  <a:lnTo>
                    <a:pt x="548888" y="120434"/>
                  </a:lnTo>
                  <a:lnTo>
                    <a:pt x="555125" y="115633"/>
                  </a:lnTo>
                  <a:lnTo>
                    <a:pt x="559330" y="108514"/>
                  </a:lnTo>
                  <a:lnTo>
                    <a:pt x="560872" y="99798"/>
                  </a:lnTo>
                  <a:lnTo>
                    <a:pt x="560872" y="22397"/>
                  </a:lnTo>
                  <a:lnTo>
                    <a:pt x="559330" y="13680"/>
                  </a:lnTo>
                  <a:lnTo>
                    <a:pt x="555125" y="6561"/>
                  </a:lnTo>
                  <a:lnTo>
                    <a:pt x="548888" y="1760"/>
                  </a:lnTo>
                  <a:lnTo>
                    <a:pt x="5412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16429874" y="10486812"/>
              <a:ext cx="561340" cy="122555"/>
            </a:xfrm>
            <a:custGeom>
              <a:avLst/>
              <a:gdLst/>
              <a:ahLst/>
              <a:cxnLst/>
              <a:rect l="l" t="t" r="r" b="b"/>
              <a:pathLst>
                <a:path w="561340" h="122554">
                  <a:moveTo>
                    <a:pt x="0" y="0"/>
                  </a:moveTo>
                  <a:lnTo>
                    <a:pt x="541250" y="0"/>
                  </a:lnTo>
                  <a:lnTo>
                    <a:pt x="548888" y="1760"/>
                  </a:lnTo>
                  <a:lnTo>
                    <a:pt x="555125" y="6561"/>
                  </a:lnTo>
                  <a:lnTo>
                    <a:pt x="559330" y="13680"/>
                  </a:lnTo>
                  <a:lnTo>
                    <a:pt x="560872" y="22397"/>
                  </a:lnTo>
                  <a:lnTo>
                    <a:pt x="560872" y="99798"/>
                  </a:lnTo>
                  <a:lnTo>
                    <a:pt x="559330" y="108514"/>
                  </a:lnTo>
                  <a:lnTo>
                    <a:pt x="555125" y="115633"/>
                  </a:lnTo>
                  <a:lnTo>
                    <a:pt x="548888" y="120434"/>
                  </a:lnTo>
                  <a:lnTo>
                    <a:pt x="541250" y="122195"/>
                  </a:lnTo>
                  <a:lnTo>
                    <a:pt x="0" y="122195"/>
                  </a:lnTo>
                  <a:lnTo>
                    <a:pt x="20654" y="108860"/>
                  </a:lnTo>
                  <a:lnTo>
                    <a:pt x="31260" y="98050"/>
                  </a:lnTo>
                  <a:lnTo>
                    <a:pt x="35168" y="84039"/>
                  </a:lnTo>
                  <a:lnTo>
                    <a:pt x="35726" y="61097"/>
                  </a:lnTo>
                  <a:lnTo>
                    <a:pt x="30144" y="35056"/>
                  </a:lnTo>
                  <a:lnTo>
                    <a:pt x="17863" y="15886"/>
                  </a:lnTo>
                  <a:lnTo>
                    <a:pt x="5582" y="4048"/>
                  </a:lnTo>
                  <a:lnTo>
                    <a:pt x="0" y="0"/>
                  </a:lnTo>
                  <a:close/>
                </a:path>
              </a:pathLst>
            </a:custGeom>
            <a:ln w="10470">
              <a:solidFill>
                <a:srgbClr val="132749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254621" y="10179970"/>
              <a:ext cx="83128" cy="11947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7025961" y="9867295"/>
              <a:ext cx="27305" cy="211454"/>
            </a:xfrm>
            <a:custGeom>
              <a:avLst/>
              <a:gdLst/>
              <a:ahLst/>
              <a:cxnLst/>
              <a:rect l="l" t="t" r="r" b="b"/>
              <a:pathLst>
                <a:path w="27305" h="211454">
                  <a:moveTo>
                    <a:pt x="0" y="211187"/>
                  </a:moveTo>
                  <a:lnTo>
                    <a:pt x="4257" y="195526"/>
                  </a:lnTo>
                  <a:lnTo>
                    <a:pt x="13622" y="184812"/>
                  </a:lnTo>
                  <a:lnTo>
                    <a:pt x="22988" y="174100"/>
                  </a:lnTo>
                  <a:lnTo>
                    <a:pt x="27245" y="158445"/>
                  </a:lnTo>
                  <a:lnTo>
                    <a:pt x="22988" y="142772"/>
                  </a:lnTo>
                  <a:lnTo>
                    <a:pt x="13622" y="132048"/>
                  </a:lnTo>
                  <a:lnTo>
                    <a:pt x="4257" y="121324"/>
                  </a:lnTo>
                  <a:lnTo>
                    <a:pt x="0" y="105651"/>
                  </a:lnTo>
                  <a:lnTo>
                    <a:pt x="4257" y="89971"/>
                  </a:lnTo>
                  <a:lnTo>
                    <a:pt x="13622" y="79242"/>
                  </a:lnTo>
                  <a:lnTo>
                    <a:pt x="22988" y="68511"/>
                  </a:lnTo>
                  <a:lnTo>
                    <a:pt x="27245" y="52825"/>
                  </a:lnTo>
                  <a:lnTo>
                    <a:pt x="22988" y="37145"/>
                  </a:lnTo>
                  <a:lnTo>
                    <a:pt x="13622" y="26416"/>
                  </a:lnTo>
                  <a:lnTo>
                    <a:pt x="4257" y="15685"/>
                  </a:lnTo>
                  <a:lnTo>
                    <a:pt x="0" y="0"/>
                  </a:lnTo>
                </a:path>
              </a:pathLst>
            </a:custGeom>
            <a:ln w="10470">
              <a:solidFill>
                <a:srgbClr val="0D274D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17103167" y="9935419"/>
              <a:ext cx="27305" cy="143510"/>
            </a:xfrm>
            <a:custGeom>
              <a:avLst/>
              <a:gdLst/>
              <a:ahLst/>
              <a:cxnLst/>
              <a:rect l="l" t="t" r="r" b="b"/>
              <a:pathLst>
                <a:path w="27305" h="143509">
                  <a:moveTo>
                    <a:pt x="0" y="143063"/>
                  </a:moveTo>
                  <a:lnTo>
                    <a:pt x="4257" y="128913"/>
                  </a:lnTo>
                  <a:lnTo>
                    <a:pt x="13622" y="119231"/>
                  </a:lnTo>
                  <a:lnTo>
                    <a:pt x="22988" y="109550"/>
                  </a:lnTo>
                  <a:lnTo>
                    <a:pt x="27245" y="95400"/>
                  </a:lnTo>
                  <a:lnTo>
                    <a:pt x="22988" y="81237"/>
                  </a:lnTo>
                  <a:lnTo>
                    <a:pt x="13622" y="71548"/>
                  </a:lnTo>
                  <a:lnTo>
                    <a:pt x="4257" y="61861"/>
                  </a:lnTo>
                  <a:lnTo>
                    <a:pt x="0" y="47705"/>
                  </a:lnTo>
                  <a:lnTo>
                    <a:pt x="4257" y="33542"/>
                  </a:lnTo>
                  <a:lnTo>
                    <a:pt x="13622" y="23852"/>
                  </a:lnTo>
                  <a:lnTo>
                    <a:pt x="22988" y="14162"/>
                  </a:lnTo>
                  <a:lnTo>
                    <a:pt x="27245" y="0"/>
                  </a:lnTo>
                </a:path>
              </a:pathLst>
            </a:custGeom>
            <a:ln w="10470">
              <a:solidFill>
                <a:srgbClr val="0D274D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16890335" y="10114819"/>
              <a:ext cx="371475" cy="318135"/>
            </a:xfrm>
            <a:custGeom>
              <a:avLst/>
              <a:gdLst/>
              <a:ahLst/>
              <a:cxnLst/>
              <a:rect l="l" t="t" r="r" b="b"/>
              <a:pathLst>
                <a:path w="371475" h="318134">
                  <a:moveTo>
                    <a:pt x="343916" y="0"/>
                  </a:moveTo>
                  <a:lnTo>
                    <a:pt x="27255" y="0"/>
                  </a:lnTo>
                  <a:lnTo>
                    <a:pt x="16649" y="2141"/>
                  </a:lnTo>
                  <a:lnTo>
                    <a:pt x="7985" y="7980"/>
                  </a:lnTo>
                  <a:lnTo>
                    <a:pt x="2142" y="16640"/>
                  </a:lnTo>
                  <a:lnTo>
                    <a:pt x="0" y="27245"/>
                  </a:lnTo>
                  <a:lnTo>
                    <a:pt x="0" y="181659"/>
                  </a:lnTo>
                  <a:lnTo>
                    <a:pt x="6946" y="224722"/>
                  </a:lnTo>
                  <a:lnTo>
                    <a:pt x="26289" y="262123"/>
                  </a:lnTo>
                  <a:lnTo>
                    <a:pt x="55785" y="291617"/>
                  </a:lnTo>
                  <a:lnTo>
                    <a:pt x="93189" y="310960"/>
                  </a:lnTo>
                  <a:lnTo>
                    <a:pt x="136257" y="317906"/>
                  </a:lnTo>
                  <a:lnTo>
                    <a:pt x="234914" y="317906"/>
                  </a:lnTo>
                  <a:lnTo>
                    <a:pt x="277977" y="310960"/>
                  </a:lnTo>
                  <a:lnTo>
                    <a:pt x="315378" y="291617"/>
                  </a:lnTo>
                  <a:lnTo>
                    <a:pt x="344872" y="262123"/>
                  </a:lnTo>
                  <a:lnTo>
                    <a:pt x="364215" y="224722"/>
                  </a:lnTo>
                  <a:lnTo>
                    <a:pt x="371161" y="181659"/>
                  </a:lnTo>
                  <a:lnTo>
                    <a:pt x="371161" y="27245"/>
                  </a:lnTo>
                  <a:lnTo>
                    <a:pt x="369020" y="16640"/>
                  </a:lnTo>
                  <a:lnTo>
                    <a:pt x="363181" y="7980"/>
                  </a:lnTo>
                  <a:lnTo>
                    <a:pt x="354521" y="2141"/>
                  </a:lnTo>
                  <a:lnTo>
                    <a:pt x="343916" y="0"/>
                  </a:lnTo>
                  <a:close/>
                </a:path>
              </a:pathLst>
            </a:custGeom>
            <a:solidFill>
              <a:srgbClr val="FAAB2C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16890335" y="10114819"/>
              <a:ext cx="371475" cy="318135"/>
            </a:xfrm>
            <a:custGeom>
              <a:avLst/>
              <a:gdLst/>
              <a:ahLst/>
              <a:cxnLst/>
              <a:rect l="l" t="t" r="r" b="b"/>
              <a:pathLst>
                <a:path w="371475" h="318134">
                  <a:moveTo>
                    <a:pt x="234914" y="317906"/>
                  </a:moveTo>
                  <a:lnTo>
                    <a:pt x="136257" y="317906"/>
                  </a:lnTo>
                  <a:lnTo>
                    <a:pt x="93189" y="310960"/>
                  </a:lnTo>
                  <a:lnTo>
                    <a:pt x="55785" y="291617"/>
                  </a:lnTo>
                  <a:lnTo>
                    <a:pt x="26289" y="262123"/>
                  </a:lnTo>
                  <a:lnTo>
                    <a:pt x="6946" y="224722"/>
                  </a:lnTo>
                  <a:lnTo>
                    <a:pt x="0" y="181659"/>
                  </a:lnTo>
                  <a:lnTo>
                    <a:pt x="0" y="27245"/>
                  </a:lnTo>
                  <a:lnTo>
                    <a:pt x="2142" y="16640"/>
                  </a:lnTo>
                  <a:lnTo>
                    <a:pt x="7985" y="7980"/>
                  </a:lnTo>
                  <a:lnTo>
                    <a:pt x="16649" y="2141"/>
                  </a:lnTo>
                  <a:lnTo>
                    <a:pt x="27255" y="0"/>
                  </a:lnTo>
                  <a:lnTo>
                    <a:pt x="343916" y="0"/>
                  </a:lnTo>
                  <a:lnTo>
                    <a:pt x="354521" y="2141"/>
                  </a:lnTo>
                  <a:lnTo>
                    <a:pt x="363181" y="7980"/>
                  </a:lnTo>
                  <a:lnTo>
                    <a:pt x="369020" y="16640"/>
                  </a:lnTo>
                  <a:lnTo>
                    <a:pt x="371161" y="27245"/>
                  </a:lnTo>
                  <a:lnTo>
                    <a:pt x="371161" y="181659"/>
                  </a:lnTo>
                  <a:lnTo>
                    <a:pt x="364215" y="224722"/>
                  </a:lnTo>
                  <a:lnTo>
                    <a:pt x="344872" y="262123"/>
                  </a:lnTo>
                  <a:lnTo>
                    <a:pt x="315378" y="291617"/>
                  </a:lnTo>
                  <a:lnTo>
                    <a:pt x="277977" y="310960"/>
                  </a:lnTo>
                  <a:lnTo>
                    <a:pt x="234914" y="317906"/>
                  </a:lnTo>
                  <a:close/>
                </a:path>
              </a:pathLst>
            </a:custGeom>
            <a:ln w="10470">
              <a:solidFill>
                <a:srgbClr val="0D274D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3205585" y="493174"/>
            <a:ext cx="6027801" cy="6151792"/>
            <a:chOff x="6156316" y="813281"/>
            <a:chExt cx="9940290" cy="10144760"/>
          </a:xfrm>
        </p:grpSpPr>
        <p:sp>
          <p:nvSpPr>
            <p:cNvPr id="23" name="object 23"/>
            <p:cNvSpPr/>
            <p:nvPr/>
          </p:nvSpPr>
          <p:spPr>
            <a:xfrm>
              <a:off x="12934519" y="5643527"/>
              <a:ext cx="3162300" cy="3163570"/>
            </a:xfrm>
            <a:custGeom>
              <a:avLst/>
              <a:gdLst/>
              <a:ahLst/>
              <a:cxnLst/>
              <a:rect l="l" t="t" r="r" b="b"/>
              <a:pathLst>
                <a:path w="3162300" h="3163570">
                  <a:moveTo>
                    <a:pt x="1571965" y="0"/>
                  </a:moveTo>
                  <a:lnTo>
                    <a:pt x="1533760" y="10476"/>
                  </a:lnTo>
                  <a:lnTo>
                    <a:pt x="1494268" y="34044"/>
                  </a:lnTo>
                  <a:lnTo>
                    <a:pt x="1459108" y="63673"/>
                  </a:lnTo>
                  <a:lnTo>
                    <a:pt x="1427309" y="96322"/>
                  </a:lnTo>
                  <a:lnTo>
                    <a:pt x="1397889" y="131047"/>
                  </a:lnTo>
                  <a:lnTo>
                    <a:pt x="1369868" y="166907"/>
                  </a:lnTo>
                  <a:lnTo>
                    <a:pt x="1342262" y="202960"/>
                  </a:lnTo>
                  <a:lnTo>
                    <a:pt x="1304175" y="245055"/>
                  </a:lnTo>
                  <a:lnTo>
                    <a:pt x="1264547" y="273503"/>
                  </a:lnTo>
                  <a:lnTo>
                    <a:pt x="1221773" y="288312"/>
                  </a:lnTo>
                  <a:lnTo>
                    <a:pt x="1174247" y="289488"/>
                  </a:lnTo>
                  <a:lnTo>
                    <a:pt x="1120363" y="277041"/>
                  </a:lnTo>
                  <a:lnTo>
                    <a:pt x="1074503" y="260843"/>
                  </a:lnTo>
                  <a:lnTo>
                    <a:pt x="1028925" y="243839"/>
                  </a:lnTo>
                  <a:lnTo>
                    <a:pt x="983232" y="227141"/>
                  </a:lnTo>
                  <a:lnTo>
                    <a:pt x="937025" y="211862"/>
                  </a:lnTo>
                  <a:lnTo>
                    <a:pt x="889909" y="199117"/>
                  </a:lnTo>
                  <a:lnTo>
                    <a:pt x="839102" y="194963"/>
                  </a:lnTo>
                  <a:lnTo>
                    <a:pt x="796214" y="207635"/>
                  </a:lnTo>
                  <a:lnTo>
                    <a:pt x="761641" y="236665"/>
                  </a:lnTo>
                  <a:lnTo>
                    <a:pt x="735778" y="281586"/>
                  </a:lnTo>
                  <a:lnTo>
                    <a:pt x="720247" y="329730"/>
                  </a:lnTo>
                  <a:lnTo>
                    <a:pt x="710161" y="378787"/>
                  </a:lnTo>
                  <a:lnTo>
                    <a:pt x="702462" y="428252"/>
                  </a:lnTo>
                  <a:lnTo>
                    <a:pt x="694093" y="477622"/>
                  </a:lnTo>
                  <a:lnTo>
                    <a:pt x="681566" y="535226"/>
                  </a:lnTo>
                  <a:lnTo>
                    <a:pt x="667829" y="580424"/>
                  </a:lnTo>
                  <a:lnTo>
                    <a:pt x="650410" y="615169"/>
                  </a:lnTo>
                  <a:lnTo>
                    <a:pt x="594651" y="661115"/>
                  </a:lnTo>
                  <a:lnTo>
                    <a:pt x="551370" y="676224"/>
                  </a:lnTo>
                  <a:lnTo>
                    <a:pt x="494529" y="688694"/>
                  </a:lnTo>
                  <a:lnTo>
                    <a:pt x="448911" y="696621"/>
                  </a:lnTo>
                  <a:lnTo>
                    <a:pt x="403230" y="704260"/>
                  </a:lnTo>
                  <a:lnTo>
                    <a:pt x="357671" y="712420"/>
                  </a:lnTo>
                  <a:lnTo>
                    <a:pt x="312419" y="721907"/>
                  </a:lnTo>
                  <a:lnTo>
                    <a:pt x="262186" y="740200"/>
                  </a:lnTo>
                  <a:lnTo>
                    <a:pt x="226234" y="768180"/>
                  </a:lnTo>
                  <a:lnTo>
                    <a:pt x="204569" y="805285"/>
                  </a:lnTo>
                  <a:lnTo>
                    <a:pt x="197196" y="850953"/>
                  </a:lnTo>
                  <a:lnTo>
                    <a:pt x="204119" y="904624"/>
                  </a:lnTo>
                  <a:lnTo>
                    <a:pt x="217049" y="950535"/>
                  </a:lnTo>
                  <a:lnTo>
                    <a:pt x="232482" y="995510"/>
                  </a:lnTo>
                  <a:lnTo>
                    <a:pt x="249535" y="1039863"/>
                  </a:lnTo>
                  <a:lnTo>
                    <a:pt x="267331" y="1083907"/>
                  </a:lnTo>
                  <a:lnTo>
                    <a:pt x="285627" y="1135913"/>
                  </a:lnTo>
                  <a:lnTo>
                    <a:pt x="294343" y="1180570"/>
                  </a:lnTo>
                  <a:lnTo>
                    <a:pt x="292927" y="1219934"/>
                  </a:lnTo>
                  <a:lnTo>
                    <a:pt x="280824" y="1256059"/>
                  </a:lnTo>
                  <a:lnTo>
                    <a:pt x="257479" y="1291000"/>
                  </a:lnTo>
                  <a:lnTo>
                    <a:pt x="222338" y="1326811"/>
                  </a:lnTo>
                  <a:lnTo>
                    <a:pt x="188121" y="1356316"/>
                  </a:lnTo>
                  <a:lnTo>
                    <a:pt x="153108" y="1384932"/>
                  </a:lnTo>
                  <a:lnTo>
                    <a:pt x="117827" y="1413253"/>
                  </a:lnTo>
                  <a:lnTo>
                    <a:pt x="82803" y="1441875"/>
                  </a:lnTo>
                  <a:lnTo>
                    <a:pt x="48194" y="1474715"/>
                  </a:lnTo>
                  <a:lnTo>
                    <a:pt x="22150" y="1508860"/>
                  </a:lnTo>
                  <a:lnTo>
                    <a:pt x="5732" y="1544203"/>
                  </a:lnTo>
                  <a:lnTo>
                    <a:pt x="0" y="1580641"/>
                  </a:lnTo>
                  <a:lnTo>
                    <a:pt x="6013" y="1618068"/>
                  </a:lnTo>
                  <a:lnTo>
                    <a:pt x="24831" y="1656379"/>
                  </a:lnTo>
                  <a:lnTo>
                    <a:pt x="57516" y="1695469"/>
                  </a:lnTo>
                  <a:lnTo>
                    <a:pt x="95547" y="1729972"/>
                  </a:lnTo>
                  <a:lnTo>
                    <a:pt x="135337" y="1762362"/>
                  </a:lnTo>
                  <a:lnTo>
                    <a:pt x="175346" y="1794429"/>
                  </a:lnTo>
                  <a:lnTo>
                    <a:pt x="214036" y="1827963"/>
                  </a:lnTo>
                  <a:lnTo>
                    <a:pt x="249866" y="1864752"/>
                  </a:lnTo>
                  <a:lnTo>
                    <a:pt x="272303" y="1894083"/>
                  </a:lnTo>
                  <a:lnTo>
                    <a:pt x="287578" y="1925010"/>
                  </a:lnTo>
                  <a:lnTo>
                    <a:pt x="293644" y="1959458"/>
                  </a:lnTo>
                  <a:lnTo>
                    <a:pt x="288451" y="1999356"/>
                  </a:lnTo>
                  <a:lnTo>
                    <a:pt x="274205" y="2047166"/>
                  </a:lnTo>
                  <a:lnTo>
                    <a:pt x="257966" y="2094182"/>
                  </a:lnTo>
                  <a:lnTo>
                    <a:pt x="240902" y="2140852"/>
                  </a:lnTo>
                  <a:lnTo>
                    <a:pt x="224183" y="2187622"/>
                  </a:lnTo>
                  <a:lnTo>
                    <a:pt x="208977" y="2234940"/>
                  </a:lnTo>
                  <a:lnTo>
                    <a:pt x="197634" y="2286309"/>
                  </a:lnTo>
                  <a:lnTo>
                    <a:pt x="197001" y="2329245"/>
                  </a:lnTo>
                  <a:lnTo>
                    <a:pt x="207766" y="2364765"/>
                  </a:lnTo>
                  <a:lnTo>
                    <a:pt x="266229" y="2417618"/>
                  </a:lnTo>
                  <a:lnTo>
                    <a:pt x="315298" y="2436986"/>
                  </a:lnTo>
                  <a:lnTo>
                    <a:pt x="366559" y="2450265"/>
                  </a:lnTo>
                  <a:lnTo>
                    <a:pt x="418553" y="2459776"/>
                  </a:lnTo>
                  <a:lnTo>
                    <a:pt x="470863" y="2467646"/>
                  </a:lnTo>
                  <a:lnTo>
                    <a:pt x="523072" y="2476001"/>
                  </a:lnTo>
                  <a:lnTo>
                    <a:pt x="572068" y="2489698"/>
                  </a:lnTo>
                  <a:lnTo>
                    <a:pt x="613251" y="2511703"/>
                  </a:lnTo>
                  <a:lnTo>
                    <a:pt x="645953" y="2541639"/>
                  </a:lnTo>
                  <a:lnTo>
                    <a:pt x="669507" y="2579130"/>
                  </a:lnTo>
                  <a:lnTo>
                    <a:pt x="683245" y="2623797"/>
                  </a:lnTo>
                  <a:lnTo>
                    <a:pt x="691803" y="2673326"/>
                  </a:lnTo>
                  <a:lnTo>
                    <a:pt x="716197" y="2822158"/>
                  </a:lnTo>
                  <a:lnTo>
                    <a:pt x="728208" y="2868970"/>
                  </a:lnTo>
                  <a:lnTo>
                    <a:pt x="746742" y="2906619"/>
                  </a:lnTo>
                  <a:lnTo>
                    <a:pt x="771538" y="2934918"/>
                  </a:lnTo>
                  <a:lnTo>
                    <a:pt x="802332" y="2953682"/>
                  </a:lnTo>
                  <a:lnTo>
                    <a:pt x="838864" y="2962727"/>
                  </a:lnTo>
                  <a:lnTo>
                    <a:pt x="880869" y="2961868"/>
                  </a:lnTo>
                  <a:lnTo>
                    <a:pt x="928086" y="2950918"/>
                  </a:lnTo>
                  <a:lnTo>
                    <a:pt x="968237" y="2937462"/>
                  </a:lnTo>
                  <a:lnTo>
                    <a:pt x="1008166" y="2923309"/>
                  </a:lnTo>
                  <a:lnTo>
                    <a:pt x="1087736" y="2894145"/>
                  </a:lnTo>
                  <a:lnTo>
                    <a:pt x="1138615" y="2877082"/>
                  </a:lnTo>
                  <a:lnTo>
                    <a:pt x="1181279" y="2867815"/>
                  </a:lnTo>
                  <a:lnTo>
                    <a:pt x="1218446" y="2867843"/>
                  </a:lnTo>
                  <a:lnTo>
                    <a:pt x="1252837" y="2878668"/>
                  </a:lnTo>
                  <a:lnTo>
                    <a:pt x="1287172" y="2901790"/>
                  </a:lnTo>
                  <a:lnTo>
                    <a:pt x="1324168" y="2938709"/>
                  </a:lnTo>
                  <a:lnTo>
                    <a:pt x="1354103" y="2973525"/>
                  </a:lnTo>
                  <a:lnTo>
                    <a:pt x="1383584" y="3008810"/>
                  </a:lnTo>
                  <a:lnTo>
                    <a:pt x="1413311" y="3043821"/>
                  </a:lnTo>
                  <a:lnTo>
                    <a:pt x="1443983" y="3077817"/>
                  </a:lnTo>
                  <a:lnTo>
                    <a:pt x="1476300" y="3110055"/>
                  </a:lnTo>
                  <a:lnTo>
                    <a:pt x="1523711" y="3146885"/>
                  </a:lnTo>
                  <a:lnTo>
                    <a:pt x="1565773" y="3163476"/>
                  </a:lnTo>
                  <a:lnTo>
                    <a:pt x="1605400" y="3161769"/>
                  </a:lnTo>
                  <a:lnTo>
                    <a:pt x="1645510" y="3143706"/>
                  </a:lnTo>
                  <a:lnTo>
                    <a:pt x="1689016" y="3111227"/>
                  </a:lnTo>
                  <a:lnTo>
                    <a:pt x="1738766" y="3059891"/>
                  </a:lnTo>
                  <a:lnTo>
                    <a:pt x="1782249" y="3002288"/>
                  </a:lnTo>
                  <a:lnTo>
                    <a:pt x="1817091" y="2956508"/>
                  </a:lnTo>
                  <a:lnTo>
                    <a:pt x="1849709" y="2921186"/>
                  </a:lnTo>
                  <a:lnTo>
                    <a:pt x="1881767" y="2895801"/>
                  </a:lnTo>
                  <a:lnTo>
                    <a:pt x="1914929" y="2879834"/>
                  </a:lnTo>
                  <a:lnTo>
                    <a:pt x="1950859" y="2872763"/>
                  </a:lnTo>
                  <a:lnTo>
                    <a:pt x="1991220" y="2874069"/>
                  </a:lnTo>
                  <a:lnTo>
                    <a:pt x="2037677" y="2883230"/>
                  </a:lnTo>
                  <a:lnTo>
                    <a:pt x="2091894" y="2899726"/>
                  </a:lnTo>
                  <a:lnTo>
                    <a:pt x="2143742" y="2919415"/>
                  </a:lnTo>
                  <a:lnTo>
                    <a:pt x="2195482" y="2939492"/>
                  </a:lnTo>
                  <a:lnTo>
                    <a:pt x="2248526" y="2955026"/>
                  </a:lnTo>
                  <a:lnTo>
                    <a:pt x="2304285" y="2961085"/>
                  </a:lnTo>
                  <a:lnTo>
                    <a:pt x="2353198" y="2956842"/>
                  </a:lnTo>
                  <a:lnTo>
                    <a:pt x="2386852" y="2942325"/>
                  </a:lnTo>
                  <a:lnTo>
                    <a:pt x="2432501" y="2867800"/>
                  </a:lnTo>
                  <a:lnTo>
                    <a:pt x="2447315" y="2820734"/>
                  </a:lnTo>
                  <a:lnTo>
                    <a:pt x="2457245" y="2772874"/>
                  </a:lnTo>
                  <a:lnTo>
                    <a:pt x="2464358" y="2724617"/>
                  </a:lnTo>
                  <a:lnTo>
                    <a:pt x="2470720" y="2676361"/>
                  </a:lnTo>
                  <a:lnTo>
                    <a:pt x="2481474" y="2620152"/>
                  </a:lnTo>
                  <a:lnTo>
                    <a:pt x="2497533" y="2575473"/>
                  </a:lnTo>
                  <a:lnTo>
                    <a:pt x="2520633" y="2540483"/>
                  </a:lnTo>
                  <a:lnTo>
                    <a:pt x="2552511" y="2513337"/>
                  </a:lnTo>
                  <a:lnTo>
                    <a:pt x="2594901" y="2492192"/>
                  </a:lnTo>
                  <a:lnTo>
                    <a:pt x="2649541" y="2475205"/>
                  </a:lnTo>
                  <a:lnTo>
                    <a:pt x="2697087" y="2465481"/>
                  </a:lnTo>
                  <a:lnTo>
                    <a:pt x="2745150" y="2458276"/>
                  </a:lnTo>
                  <a:lnTo>
                    <a:pt x="2793132" y="2450787"/>
                  </a:lnTo>
                  <a:lnTo>
                    <a:pt x="2840433" y="2440209"/>
                  </a:lnTo>
                  <a:lnTo>
                    <a:pt x="2886456" y="2423740"/>
                  </a:lnTo>
                  <a:lnTo>
                    <a:pt x="2930595" y="2396749"/>
                  </a:lnTo>
                  <a:lnTo>
                    <a:pt x="2957113" y="2362984"/>
                  </a:lnTo>
                  <a:lnTo>
                    <a:pt x="2967179" y="2321173"/>
                  </a:lnTo>
                  <a:lnTo>
                    <a:pt x="2961961" y="2270038"/>
                  </a:lnTo>
                  <a:lnTo>
                    <a:pt x="2949953" y="2224829"/>
                  </a:lnTo>
                  <a:lnTo>
                    <a:pt x="2935181" y="2180555"/>
                  </a:lnTo>
                  <a:lnTo>
                    <a:pt x="2902856" y="2092964"/>
                  </a:lnTo>
                  <a:lnTo>
                    <a:pt x="2888058" y="2048722"/>
                  </a:lnTo>
                  <a:lnTo>
                    <a:pt x="2876006" y="2003565"/>
                  </a:lnTo>
                  <a:lnTo>
                    <a:pt x="2870841" y="1967376"/>
                  </a:lnTo>
                  <a:lnTo>
                    <a:pt x="2873304" y="1933689"/>
                  </a:lnTo>
                  <a:lnTo>
                    <a:pt x="2908015" y="1871422"/>
                  </a:lnTo>
                  <a:lnTo>
                    <a:pt x="2946010" y="1834389"/>
                  </a:lnTo>
                  <a:lnTo>
                    <a:pt x="2985590" y="1799400"/>
                  </a:lnTo>
                  <a:lnTo>
                    <a:pt x="3026185" y="1765677"/>
                  </a:lnTo>
                  <a:lnTo>
                    <a:pt x="3067225" y="1732442"/>
                  </a:lnTo>
                  <a:lnTo>
                    <a:pt x="3102218" y="1701026"/>
                  </a:lnTo>
                  <a:lnTo>
                    <a:pt x="3130224" y="1668540"/>
                  </a:lnTo>
                  <a:lnTo>
                    <a:pt x="3150180" y="1635014"/>
                  </a:lnTo>
                  <a:lnTo>
                    <a:pt x="3161021" y="1600479"/>
                  </a:lnTo>
                  <a:lnTo>
                    <a:pt x="3161683" y="1564964"/>
                  </a:lnTo>
                  <a:lnTo>
                    <a:pt x="3151103" y="1528501"/>
                  </a:lnTo>
                  <a:lnTo>
                    <a:pt x="3128216" y="1491119"/>
                  </a:lnTo>
                  <a:lnTo>
                    <a:pt x="3091957" y="1452849"/>
                  </a:lnTo>
                  <a:lnTo>
                    <a:pt x="3062729" y="1427605"/>
                  </a:lnTo>
                  <a:lnTo>
                    <a:pt x="3003248" y="1378593"/>
                  </a:lnTo>
                  <a:lnTo>
                    <a:pt x="2973909" y="1353721"/>
                  </a:lnTo>
                  <a:lnTo>
                    <a:pt x="2936398" y="1320548"/>
                  </a:lnTo>
                  <a:lnTo>
                    <a:pt x="2905337" y="1288589"/>
                  </a:lnTo>
                  <a:lnTo>
                    <a:pt x="2882948" y="1254534"/>
                  </a:lnTo>
                  <a:lnTo>
                    <a:pt x="2871456" y="1215071"/>
                  </a:lnTo>
                  <a:lnTo>
                    <a:pt x="2873085" y="1166891"/>
                  </a:lnTo>
                  <a:lnTo>
                    <a:pt x="2890058" y="1106681"/>
                  </a:lnTo>
                  <a:lnTo>
                    <a:pt x="2909883" y="1054998"/>
                  </a:lnTo>
                  <a:lnTo>
                    <a:pt x="2929351" y="1003048"/>
                  </a:lnTo>
                  <a:lnTo>
                    <a:pt x="2946952" y="950340"/>
                  </a:lnTo>
                  <a:lnTo>
                    <a:pt x="2961176" y="896384"/>
                  </a:lnTo>
                  <a:lnTo>
                    <a:pt x="2966830" y="849457"/>
                  </a:lnTo>
                  <a:lnTo>
                    <a:pt x="2961134" y="810047"/>
                  </a:lnTo>
                  <a:lnTo>
                    <a:pt x="2913935" y="751266"/>
                  </a:lnTo>
                  <a:lnTo>
                    <a:pt x="2871556" y="730640"/>
                  </a:lnTo>
                  <a:lnTo>
                    <a:pt x="2820565" y="715657"/>
                  </a:lnTo>
                  <a:lnTo>
                    <a:pt x="2768712" y="705781"/>
                  </a:lnTo>
                  <a:lnTo>
                    <a:pt x="2716539" y="697859"/>
                  </a:lnTo>
                  <a:lnTo>
                    <a:pt x="2664588" y="688736"/>
                  </a:lnTo>
                  <a:lnTo>
                    <a:pt x="2616501" y="677555"/>
                  </a:lnTo>
                  <a:lnTo>
                    <a:pt x="2575571" y="663804"/>
                  </a:lnTo>
                  <a:lnTo>
                    <a:pt x="2541711" y="644812"/>
                  </a:lnTo>
                  <a:lnTo>
                    <a:pt x="2494854" y="580421"/>
                  </a:lnTo>
                  <a:lnTo>
                    <a:pt x="2481683" y="529683"/>
                  </a:lnTo>
                  <a:lnTo>
                    <a:pt x="2472124" y="475067"/>
                  </a:lnTo>
                  <a:lnTo>
                    <a:pt x="2461852" y="420566"/>
                  </a:lnTo>
                  <a:lnTo>
                    <a:pt x="2450883" y="366198"/>
                  </a:lnTo>
                  <a:lnTo>
                    <a:pt x="2439234" y="311983"/>
                  </a:lnTo>
                  <a:lnTo>
                    <a:pt x="2421981" y="262720"/>
                  </a:lnTo>
                  <a:lnTo>
                    <a:pt x="2395352" y="227326"/>
                  </a:lnTo>
                  <a:lnTo>
                    <a:pt x="2359702" y="205709"/>
                  </a:lnTo>
                  <a:lnTo>
                    <a:pt x="2315389" y="197775"/>
                  </a:lnTo>
                  <a:lnTo>
                    <a:pt x="2262768" y="203431"/>
                  </a:lnTo>
                  <a:lnTo>
                    <a:pt x="2216564" y="215618"/>
                  </a:lnTo>
                  <a:lnTo>
                    <a:pt x="2171398" y="230705"/>
                  </a:lnTo>
                  <a:lnTo>
                    <a:pt x="2082223" y="264089"/>
                  </a:lnTo>
                  <a:lnTo>
                    <a:pt x="2037236" y="279638"/>
                  </a:lnTo>
                  <a:lnTo>
                    <a:pt x="1984862" y="290624"/>
                  </a:lnTo>
                  <a:lnTo>
                    <a:pt x="1936352" y="287786"/>
                  </a:lnTo>
                  <a:lnTo>
                    <a:pt x="1891265" y="269589"/>
                  </a:lnTo>
                  <a:lnTo>
                    <a:pt x="1849157" y="234498"/>
                  </a:lnTo>
                  <a:lnTo>
                    <a:pt x="1816156" y="196708"/>
                  </a:lnTo>
                  <a:lnTo>
                    <a:pt x="1752800" y="118910"/>
                  </a:lnTo>
                  <a:lnTo>
                    <a:pt x="1719756" y="81149"/>
                  </a:lnTo>
                  <a:lnTo>
                    <a:pt x="1684011" y="45645"/>
                  </a:lnTo>
                  <a:lnTo>
                    <a:pt x="1646574" y="17731"/>
                  </a:lnTo>
                  <a:lnTo>
                    <a:pt x="1609397" y="2467"/>
                  </a:lnTo>
                  <a:lnTo>
                    <a:pt x="1571965" y="0"/>
                  </a:lnTo>
                  <a:close/>
                </a:path>
              </a:pathLst>
            </a:custGeom>
            <a:solidFill>
              <a:srgbClr val="0051AE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6156316" y="813281"/>
              <a:ext cx="8382634" cy="9755505"/>
            </a:xfrm>
            <a:custGeom>
              <a:avLst/>
              <a:gdLst/>
              <a:ahLst/>
              <a:cxnLst/>
              <a:rect l="l" t="t" r="r" b="b"/>
              <a:pathLst>
                <a:path w="8382634" h="9755505">
                  <a:moveTo>
                    <a:pt x="8172871" y="0"/>
                  </a:moveTo>
                  <a:lnTo>
                    <a:pt x="209417" y="0"/>
                  </a:lnTo>
                  <a:lnTo>
                    <a:pt x="161399" y="5531"/>
                  </a:lnTo>
                  <a:lnTo>
                    <a:pt x="117319" y="21286"/>
                  </a:lnTo>
                  <a:lnTo>
                    <a:pt x="78436" y="46009"/>
                  </a:lnTo>
                  <a:lnTo>
                    <a:pt x="46005" y="78440"/>
                  </a:lnTo>
                  <a:lnTo>
                    <a:pt x="21284" y="117324"/>
                  </a:lnTo>
                  <a:lnTo>
                    <a:pt x="5530" y="161402"/>
                  </a:lnTo>
                  <a:lnTo>
                    <a:pt x="0" y="209417"/>
                  </a:lnTo>
                  <a:lnTo>
                    <a:pt x="0" y="9545939"/>
                  </a:lnTo>
                  <a:lnTo>
                    <a:pt x="5530" y="9593958"/>
                  </a:lnTo>
                  <a:lnTo>
                    <a:pt x="21284" y="9638037"/>
                  </a:lnTo>
                  <a:lnTo>
                    <a:pt x="46005" y="9676921"/>
                  </a:lnTo>
                  <a:lnTo>
                    <a:pt x="78436" y="9709351"/>
                  </a:lnTo>
                  <a:lnTo>
                    <a:pt x="117319" y="9734072"/>
                  </a:lnTo>
                  <a:lnTo>
                    <a:pt x="161399" y="9749826"/>
                  </a:lnTo>
                  <a:lnTo>
                    <a:pt x="209417" y="9755357"/>
                  </a:lnTo>
                  <a:lnTo>
                    <a:pt x="8172871" y="9755357"/>
                  </a:lnTo>
                  <a:lnTo>
                    <a:pt x="8220890" y="9749826"/>
                  </a:lnTo>
                  <a:lnTo>
                    <a:pt x="8264969" y="9734072"/>
                  </a:lnTo>
                  <a:lnTo>
                    <a:pt x="8303853" y="9709351"/>
                  </a:lnTo>
                  <a:lnTo>
                    <a:pt x="8336283" y="9676921"/>
                  </a:lnTo>
                  <a:lnTo>
                    <a:pt x="8361004" y="9638037"/>
                  </a:lnTo>
                  <a:lnTo>
                    <a:pt x="8376758" y="9593958"/>
                  </a:lnTo>
                  <a:lnTo>
                    <a:pt x="8382289" y="9545939"/>
                  </a:lnTo>
                  <a:lnTo>
                    <a:pt x="8382289" y="209417"/>
                  </a:lnTo>
                  <a:lnTo>
                    <a:pt x="8376758" y="161402"/>
                  </a:lnTo>
                  <a:lnTo>
                    <a:pt x="8361004" y="117324"/>
                  </a:lnTo>
                  <a:lnTo>
                    <a:pt x="8336283" y="78440"/>
                  </a:lnTo>
                  <a:lnTo>
                    <a:pt x="8303853" y="46009"/>
                  </a:lnTo>
                  <a:lnTo>
                    <a:pt x="8264969" y="21286"/>
                  </a:lnTo>
                  <a:lnTo>
                    <a:pt x="8220890" y="5531"/>
                  </a:lnTo>
                  <a:lnTo>
                    <a:pt x="8172871" y="0"/>
                  </a:lnTo>
                  <a:close/>
                </a:path>
              </a:pathLst>
            </a:custGeom>
            <a:solidFill>
              <a:srgbClr val="0076D1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8356920" y="9156700"/>
              <a:ext cx="311150" cy="311785"/>
            </a:xfrm>
            <a:custGeom>
              <a:avLst/>
              <a:gdLst/>
              <a:ahLst/>
              <a:cxnLst/>
              <a:rect l="l" t="t" r="r" b="b"/>
              <a:pathLst>
                <a:path w="311150" h="311784">
                  <a:moveTo>
                    <a:pt x="156276" y="0"/>
                  </a:moveTo>
                  <a:lnTo>
                    <a:pt x="118255" y="16271"/>
                  </a:lnTo>
                  <a:lnTo>
                    <a:pt x="110096" y="21461"/>
                  </a:lnTo>
                  <a:lnTo>
                    <a:pt x="101530" y="25875"/>
                  </a:lnTo>
                  <a:lnTo>
                    <a:pt x="92268" y="28983"/>
                  </a:lnTo>
                  <a:lnTo>
                    <a:pt x="65567" y="34993"/>
                  </a:lnTo>
                  <a:lnTo>
                    <a:pt x="55201" y="38500"/>
                  </a:lnTo>
                  <a:lnTo>
                    <a:pt x="28992" y="92227"/>
                  </a:lnTo>
                  <a:lnTo>
                    <a:pt x="25316" y="102688"/>
                  </a:lnTo>
                  <a:lnTo>
                    <a:pt x="20191" y="112355"/>
                  </a:lnTo>
                  <a:lnTo>
                    <a:pt x="14250" y="121562"/>
                  </a:lnTo>
                  <a:lnTo>
                    <a:pt x="8124" y="130645"/>
                  </a:lnTo>
                  <a:lnTo>
                    <a:pt x="1991" y="143098"/>
                  </a:lnTo>
                  <a:lnTo>
                    <a:pt x="0" y="155458"/>
                  </a:lnTo>
                  <a:lnTo>
                    <a:pt x="2047" y="167783"/>
                  </a:lnTo>
                  <a:lnTo>
                    <a:pt x="8029" y="180130"/>
                  </a:lnTo>
                  <a:lnTo>
                    <a:pt x="19724" y="197974"/>
                  </a:lnTo>
                  <a:lnTo>
                    <a:pt x="23411" y="204046"/>
                  </a:lnTo>
                  <a:lnTo>
                    <a:pt x="27380" y="212771"/>
                  </a:lnTo>
                  <a:lnTo>
                    <a:pt x="29980" y="221921"/>
                  </a:lnTo>
                  <a:lnTo>
                    <a:pt x="33746" y="240652"/>
                  </a:lnTo>
                  <a:lnTo>
                    <a:pt x="35708" y="248106"/>
                  </a:lnTo>
                  <a:lnTo>
                    <a:pt x="65268" y="275756"/>
                  </a:lnTo>
                  <a:lnTo>
                    <a:pt x="90397" y="281164"/>
                  </a:lnTo>
                  <a:lnTo>
                    <a:pt x="99516" y="283873"/>
                  </a:lnTo>
                  <a:lnTo>
                    <a:pt x="108194" y="288012"/>
                  </a:lnTo>
                  <a:lnTo>
                    <a:pt x="140319" y="308639"/>
                  </a:lnTo>
                  <a:lnTo>
                    <a:pt x="148507" y="311446"/>
                  </a:lnTo>
                  <a:lnTo>
                    <a:pt x="193772" y="293331"/>
                  </a:lnTo>
                  <a:lnTo>
                    <a:pt x="200212" y="289069"/>
                  </a:lnTo>
                  <a:lnTo>
                    <a:pt x="207238" y="285708"/>
                  </a:lnTo>
                  <a:lnTo>
                    <a:pt x="216088" y="282316"/>
                  </a:lnTo>
                  <a:lnTo>
                    <a:pt x="225213" y="280028"/>
                  </a:lnTo>
                  <a:lnTo>
                    <a:pt x="243666" y="276326"/>
                  </a:lnTo>
                  <a:lnTo>
                    <a:pt x="255222" y="272318"/>
                  </a:lnTo>
                  <a:lnTo>
                    <a:pt x="264541" y="266071"/>
                  </a:lnTo>
                  <a:lnTo>
                    <a:pt x="271412" y="257297"/>
                  </a:lnTo>
                  <a:lnTo>
                    <a:pt x="275623" y="245709"/>
                  </a:lnTo>
                  <a:lnTo>
                    <a:pt x="282073" y="216988"/>
                  </a:lnTo>
                  <a:lnTo>
                    <a:pt x="285557" y="207341"/>
                  </a:lnTo>
                  <a:lnTo>
                    <a:pt x="290466" y="198458"/>
                  </a:lnTo>
                  <a:lnTo>
                    <a:pt x="301748" y="181491"/>
                  </a:lnTo>
                  <a:lnTo>
                    <a:pt x="305186" y="175638"/>
                  </a:lnTo>
                  <a:lnTo>
                    <a:pt x="308033" y="169575"/>
                  </a:lnTo>
                  <a:lnTo>
                    <a:pt x="310044" y="163253"/>
                  </a:lnTo>
                  <a:lnTo>
                    <a:pt x="310973" y="156623"/>
                  </a:lnTo>
                  <a:lnTo>
                    <a:pt x="310551" y="149746"/>
                  </a:lnTo>
                  <a:lnTo>
                    <a:pt x="308846" y="143173"/>
                  </a:lnTo>
                  <a:lnTo>
                    <a:pt x="306142" y="136883"/>
                  </a:lnTo>
                  <a:lnTo>
                    <a:pt x="302722" y="130854"/>
                  </a:lnTo>
                  <a:lnTo>
                    <a:pt x="287665" y="107337"/>
                  </a:lnTo>
                  <a:lnTo>
                    <a:pt x="283599" y="98771"/>
                  </a:lnTo>
                  <a:lnTo>
                    <a:pt x="280974" y="89769"/>
                  </a:lnTo>
                  <a:lnTo>
                    <a:pt x="277267" y="71306"/>
                  </a:lnTo>
                  <a:lnTo>
                    <a:pt x="275335" y="63743"/>
                  </a:lnTo>
                  <a:lnTo>
                    <a:pt x="249404" y="35234"/>
                  </a:lnTo>
                  <a:lnTo>
                    <a:pt x="241216" y="34051"/>
                  </a:lnTo>
                  <a:lnTo>
                    <a:pt x="225165" y="30758"/>
                  </a:lnTo>
                  <a:lnTo>
                    <a:pt x="209949" y="25590"/>
                  </a:lnTo>
                  <a:lnTo>
                    <a:pt x="195524" y="18475"/>
                  </a:lnTo>
                  <a:lnTo>
                    <a:pt x="175912" y="5377"/>
                  </a:lnTo>
                  <a:lnTo>
                    <a:pt x="169552" y="2321"/>
                  </a:lnTo>
                  <a:lnTo>
                    <a:pt x="162947" y="440"/>
                  </a:lnTo>
                  <a:lnTo>
                    <a:pt x="156276" y="0"/>
                  </a:lnTo>
                  <a:close/>
                </a:path>
              </a:pathLst>
            </a:custGeom>
            <a:solidFill>
              <a:srgbClr val="EE424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8898133" y="9612891"/>
              <a:ext cx="509905" cy="463550"/>
            </a:xfrm>
            <a:custGeom>
              <a:avLst/>
              <a:gdLst/>
              <a:ahLst/>
              <a:cxnLst/>
              <a:rect l="l" t="t" r="r" b="b"/>
              <a:pathLst>
                <a:path w="509904" h="463550">
                  <a:moveTo>
                    <a:pt x="509869" y="0"/>
                  </a:moveTo>
                  <a:lnTo>
                    <a:pt x="305299" y="0"/>
                  </a:lnTo>
                  <a:lnTo>
                    <a:pt x="255778" y="3996"/>
                  </a:lnTo>
                  <a:lnTo>
                    <a:pt x="208801" y="15565"/>
                  </a:lnTo>
                  <a:lnTo>
                    <a:pt x="164996" y="34079"/>
                  </a:lnTo>
                  <a:lnTo>
                    <a:pt x="124993" y="58908"/>
                  </a:lnTo>
                  <a:lnTo>
                    <a:pt x="89420" y="89425"/>
                  </a:lnTo>
                  <a:lnTo>
                    <a:pt x="58905" y="125000"/>
                  </a:lnTo>
                  <a:lnTo>
                    <a:pt x="34076" y="165004"/>
                  </a:lnTo>
                  <a:lnTo>
                    <a:pt x="15564" y="208810"/>
                  </a:lnTo>
                  <a:lnTo>
                    <a:pt x="3995" y="255788"/>
                  </a:lnTo>
                  <a:lnTo>
                    <a:pt x="0" y="305310"/>
                  </a:lnTo>
                  <a:lnTo>
                    <a:pt x="0" y="463190"/>
                  </a:lnTo>
                  <a:lnTo>
                    <a:pt x="204569" y="463190"/>
                  </a:lnTo>
                  <a:lnTo>
                    <a:pt x="254090" y="459194"/>
                  </a:lnTo>
                  <a:lnTo>
                    <a:pt x="301068" y="447625"/>
                  </a:lnTo>
                  <a:lnTo>
                    <a:pt x="344872" y="429113"/>
                  </a:lnTo>
                  <a:lnTo>
                    <a:pt x="384875" y="404285"/>
                  </a:lnTo>
                  <a:lnTo>
                    <a:pt x="420449" y="373770"/>
                  </a:lnTo>
                  <a:lnTo>
                    <a:pt x="450964" y="338196"/>
                  </a:lnTo>
                  <a:lnTo>
                    <a:pt x="475792" y="298193"/>
                  </a:lnTo>
                  <a:lnTo>
                    <a:pt x="494304" y="254388"/>
                  </a:lnTo>
                  <a:lnTo>
                    <a:pt x="505873" y="207411"/>
                  </a:lnTo>
                  <a:lnTo>
                    <a:pt x="509869" y="157890"/>
                  </a:lnTo>
                  <a:lnTo>
                    <a:pt x="509869" y="0"/>
                  </a:lnTo>
                  <a:close/>
                </a:path>
              </a:pathLst>
            </a:custGeom>
            <a:solidFill>
              <a:srgbClr val="00BBEB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7526502" y="9890050"/>
              <a:ext cx="1066165" cy="1068070"/>
            </a:xfrm>
            <a:custGeom>
              <a:avLst/>
              <a:gdLst/>
              <a:ahLst/>
              <a:cxnLst/>
              <a:rect l="l" t="t" r="r" b="b"/>
              <a:pathLst>
                <a:path w="1066165" h="1068070">
                  <a:moveTo>
                    <a:pt x="536156" y="0"/>
                  </a:moveTo>
                  <a:lnTo>
                    <a:pt x="488973" y="24277"/>
                  </a:lnTo>
                  <a:lnTo>
                    <a:pt x="463980" y="53390"/>
                  </a:lnTo>
                  <a:lnTo>
                    <a:pt x="452329" y="68594"/>
                  </a:lnTo>
                  <a:lnTo>
                    <a:pt x="436206" y="85627"/>
                  </a:lnTo>
                  <a:lnTo>
                    <a:pt x="419063" y="95466"/>
                  </a:lnTo>
                  <a:lnTo>
                    <a:pt x="399838" y="98119"/>
                  </a:lnTo>
                  <a:lnTo>
                    <a:pt x="377472" y="93588"/>
                  </a:lnTo>
                  <a:lnTo>
                    <a:pt x="358149" y="86702"/>
                  </a:lnTo>
                  <a:lnTo>
                    <a:pt x="338925" y="79535"/>
                  </a:lnTo>
                  <a:lnTo>
                    <a:pt x="319538" y="72822"/>
                  </a:lnTo>
                  <a:lnTo>
                    <a:pt x="299726" y="67296"/>
                  </a:lnTo>
                  <a:lnTo>
                    <a:pt x="282585" y="65897"/>
                  </a:lnTo>
                  <a:lnTo>
                    <a:pt x="268116" y="70173"/>
                  </a:lnTo>
                  <a:lnTo>
                    <a:pt x="242488" y="111362"/>
                  </a:lnTo>
                  <a:lnTo>
                    <a:pt x="236490" y="144599"/>
                  </a:lnTo>
                  <a:lnTo>
                    <a:pt x="233665" y="161251"/>
                  </a:lnTo>
                  <a:lnTo>
                    <a:pt x="215264" y="212403"/>
                  </a:lnTo>
                  <a:lnTo>
                    <a:pt x="166337" y="232464"/>
                  </a:lnTo>
                  <a:lnTo>
                    <a:pt x="120173" y="240465"/>
                  </a:lnTo>
                  <a:lnTo>
                    <a:pt x="104905" y="243667"/>
                  </a:lnTo>
                  <a:lnTo>
                    <a:pt x="84473" y="251899"/>
                  </a:lnTo>
                  <a:lnTo>
                    <a:pt x="71572" y="265163"/>
                  </a:lnTo>
                  <a:lnTo>
                    <a:pt x="66204" y="283090"/>
                  </a:lnTo>
                  <a:lnTo>
                    <a:pt x="68372" y="305310"/>
                  </a:lnTo>
                  <a:lnTo>
                    <a:pt x="72732" y="320798"/>
                  </a:lnTo>
                  <a:lnTo>
                    <a:pt x="77936" y="335970"/>
                  </a:lnTo>
                  <a:lnTo>
                    <a:pt x="83687" y="350931"/>
                  </a:lnTo>
                  <a:lnTo>
                    <a:pt x="89690" y="365789"/>
                  </a:lnTo>
                  <a:lnTo>
                    <a:pt x="97751" y="391133"/>
                  </a:lnTo>
                  <a:lnTo>
                    <a:pt x="90795" y="429765"/>
                  </a:lnTo>
                  <a:lnTo>
                    <a:pt x="62972" y="457688"/>
                  </a:lnTo>
                  <a:lnTo>
                    <a:pt x="27441" y="486550"/>
                  </a:lnTo>
                  <a:lnTo>
                    <a:pt x="8886" y="506228"/>
                  </a:lnTo>
                  <a:lnTo>
                    <a:pt x="0" y="527173"/>
                  </a:lnTo>
                  <a:lnTo>
                    <a:pt x="2701" y="549196"/>
                  </a:lnTo>
                  <a:lnTo>
                    <a:pt x="18907" y="572108"/>
                  </a:lnTo>
                  <a:lnTo>
                    <a:pt x="35061" y="586520"/>
                  </a:lnTo>
                  <a:lnTo>
                    <a:pt x="51936" y="600057"/>
                  </a:lnTo>
                  <a:lnTo>
                    <a:pt x="68519" y="613896"/>
                  </a:lnTo>
                  <a:lnTo>
                    <a:pt x="83795" y="629216"/>
                  </a:lnTo>
                  <a:lnTo>
                    <a:pt x="91369" y="639109"/>
                  </a:lnTo>
                  <a:lnTo>
                    <a:pt x="96524" y="649541"/>
                  </a:lnTo>
                  <a:lnTo>
                    <a:pt x="98572" y="661161"/>
                  </a:lnTo>
                  <a:lnTo>
                    <a:pt x="96821" y="674618"/>
                  </a:lnTo>
                  <a:lnTo>
                    <a:pt x="90690" y="694734"/>
                  </a:lnTo>
                  <a:lnTo>
                    <a:pt x="76513" y="734181"/>
                  </a:lnTo>
                  <a:lnTo>
                    <a:pt x="70005" y="754102"/>
                  </a:lnTo>
                  <a:lnTo>
                    <a:pt x="65608" y="779005"/>
                  </a:lnTo>
                  <a:lnTo>
                    <a:pt x="69601" y="797894"/>
                  </a:lnTo>
                  <a:lnTo>
                    <a:pt x="82764" y="811926"/>
                  </a:lnTo>
                  <a:lnTo>
                    <a:pt x="105878" y="822257"/>
                  </a:lnTo>
                  <a:lnTo>
                    <a:pt x="123169" y="826739"/>
                  </a:lnTo>
                  <a:lnTo>
                    <a:pt x="140709" y="829949"/>
                  </a:lnTo>
                  <a:lnTo>
                    <a:pt x="175971" y="835419"/>
                  </a:lnTo>
                  <a:lnTo>
                    <a:pt x="196229" y="841639"/>
                  </a:lnTo>
                  <a:lnTo>
                    <a:pt x="230011" y="885281"/>
                  </a:lnTo>
                  <a:lnTo>
                    <a:pt x="241120" y="952201"/>
                  </a:lnTo>
                  <a:lnTo>
                    <a:pt x="249660" y="977812"/>
                  </a:lnTo>
                  <a:lnTo>
                    <a:pt x="264738" y="993811"/>
                  </a:lnTo>
                  <a:lnTo>
                    <a:pt x="285878" y="999866"/>
                  </a:lnTo>
                  <a:lnTo>
                    <a:pt x="312605" y="995645"/>
                  </a:lnTo>
                  <a:lnTo>
                    <a:pt x="326151" y="991103"/>
                  </a:lnTo>
                  <a:lnTo>
                    <a:pt x="366457" y="976483"/>
                  </a:lnTo>
                  <a:lnTo>
                    <a:pt x="391110" y="968805"/>
                  </a:lnTo>
                  <a:lnTo>
                    <a:pt x="410558" y="967611"/>
                  </a:lnTo>
                  <a:lnTo>
                    <a:pt x="427897" y="974613"/>
                  </a:lnTo>
                  <a:lnTo>
                    <a:pt x="446224" y="991519"/>
                  </a:lnTo>
                  <a:lnTo>
                    <a:pt x="471255" y="1021103"/>
                  </a:lnTo>
                  <a:lnTo>
                    <a:pt x="484011" y="1035630"/>
                  </a:lnTo>
                  <a:lnTo>
                    <a:pt x="497542" y="1049329"/>
                  </a:lnTo>
                  <a:lnTo>
                    <a:pt x="517216" y="1063764"/>
                  </a:lnTo>
                  <a:lnTo>
                    <a:pt x="534454" y="1067789"/>
                  </a:lnTo>
                  <a:lnTo>
                    <a:pt x="551178" y="1062681"/>
                  </a:lnTo>
                  <a:lnTo>
                    <a:pt x="586093" y="1032400"/>
                  </a:lnTo>
                  <a:lnTo>
                    <a:pt x="600764" y="1012963"/>
                  </a:lnTo>
                  <a:lnTo>
                    <a:pt x="623519" y="985606"/>
                  </a:lnTo>
                  <a:lnTo>
                    <a:pt x="645520" y="971658"/>
                  </a:lnTo>
                  <a:lnTo>
                    <a:pt x="671258" y="969714"/>
                  </a:lnTo>
                  <a:lnTo>
                    <a:pt x="705221" y="978368"/>
                  </a:lnTo>
                  <a:lnTo>
                    <a:pt x="740168" y="991785"/>
                  </a:lnTo>
                  <a:lnTo>
                    <a:pt x="758062" y="997025"/>
                  </a:lnTo>
                  <a:lnTo>
                    <a:pt x="776874" y="999069"/>
                  </a:lnTo>
                  <a:lnTo>
                    <a:pt x="793374" y="997637"/>
                  </a:lnTo>
                  <a:lnTo>
                    <a:pt x="804729" y="992739"/>
                  </a:lnTo>
                  <a:lnTo>
                    <a:pt x="825128" y="951717"/>
                  </a:lnTo>
                  <a:lnTo>
                    <a:pt x="833019" y="903019"/>
                  </a:lnTo>
                  <a:lnTo>
                    <a:pt x="839099" y="876068"/>
                  </a:lnTo>
                  <a:lnTo>
                    <a:pt x="867287" y="844234"/>
                  </a:lnTo>
                  <a:lnTo>
                    <a:pt x="913435" y="831221"/>
                  </a:lnTo>
                  <a:lnTo>
                    <a:pt x="933715" y="828249"/>
                  </a:lnTo>
                  <a:lnTo>
                    <a:pt x="953794" y="824386"/>
                  </a:lnTo>
                  <a:lnTo>
                    <a:pt x="973276" y="817786"/>
                  </a:lnTo>
                  <a:lnTo>
                    <a:pt x="988165" y="808683"/>
                  </a:lnTo>
                  <a:lnTo>
                    <a:pt x="997109" y="797296"/>
                  </a:lnTo>
                  <a:lnTo>
                    <a:pt x="1000504" y="783193"/>
                  </a:lnTo>
                  <a:lnTo>
                    <a:pt x="998741" y="765945"/>
                  </a:lnTo>
                  <a:lnTo>
                    <a:pt x="992287" y="743191"/>
                  </a:lnTo>
                  <a:lnTo>
                    <a:pt x="976220" y="698766"/>
                  </a:lnTo>
                  <a:lnTo>
                    <a:pt x="969747" y="676042"/>
                  </a:lnTo>
                  <a:lnTo>
                    <a:pt x="968005" y="663834"/>
                  </a:lnTo>
                  <a:lnTo>
                    <a:pt x="968835" y="652470"/>
                  </a:lnTo>
                  <a:lnTo>
                    <a:pt x="972821" y="641749"/>
                  </a:lnTo>
                  <a:lnTo>
                    <a:pt x="1006721" y="607167"/>
                  </a:lnTo>
                  <a:lnTo>
                    <a:pt x="1034259" y="584579"/>
                  </a:lnTo>
                  <a:lnTo>
                    <a:pt x="1055512" y="563022"/>
                  </a:lnTo>
                  <a:lnTo>
                    <a:pt x="1065902" y="540060"/>
                  </a:lnTo>
                  <a:lnTo>
                    <a:pt x="1062556" y="515777"/>
                  </a:lnTo>
                  <a:lnTo>
                    <a:pt x="1042604" y="490257"/>
                  </a:lnTo>
                  <a:lnTo>
                    <a:pt x="1032740" y="481740"/>
                  </a:lnTo>
                  <a:lnTo>
                    <a:pt x="1002773" y="456813"/>
                  </a:lnTo>
                  <a:lnTo>
                    <a:pt x="984561" y="440249"/>
                  </a:lnTo>
                  <a:lnTo>
                    <a:pt x="972089" y="423350"/>
                  </a:lnTo>
                  <a:lnTo>
                    <a:pt x="967888" y="402349"/>
                  </a:lnTo>
                  <a:lnTo>
                    <a:pt x="974491" y="373475"/>
                  </a:lnTo>
                  <a:lnTo>
                    <a:pt x="987742" y="338510"/>
                  </a:lnTo>
                  <a:lnTo>
                    <a:pt x="993680" y="320728"/>
                  </a:lnTo>
                  <a:lnTo>
                    <a:pt x="998480" y="302524"/>
                  </a:lnTo>
                  <a:lnTo>
                    <a:pt x="1000273" y="283140"/>
                  </a:lnTo>
                  <a:lnTo>
                    <a:pt x="996024" y="267637"/>
                  </a:lnTo>
                  <a:lnTo>
                    <a:pt x="951049" y="241558"/>
                  </a:lnTo>
                  <a:lnTo>
                    <a:pt x="915955" y="235553"/>
                  </a:lnTo>
                  <a:lnTo>
                    <a:pt x="898430" y="232474"/>
                  </a:lnTo>
                  <a:lnTo>
                    <a:pt x="856976" y="217655"/>
                  </a:lnTo>
                  <a:lnTo>
                    <a:pt x="836725" y="178821"/>
                  </a:lnTo>
                  <a:lnTo>
                    <a:pt x="833501" y="160393"/>
                  </a:lnTo>
                  <a:lnTo>
                    <a:pt x="830034" y="142006"/>
                  </a:lnTo>
                  <a:lnTo>
                    <a:pt x="814628" y="85333"/>
                  </a:lnTo>
                  <a:lnTo>
                    <a:pt x="784625" y="67081"/>
                  </a:lnTo>
                  <a:lnTo>
                    <a:pt x="762864" y="68751"/>
                  </a:lnTo>
                  <a:lnTo>
                    <a:pt x="743444" y="74062"/>
                  </a:lnTo>
                  <a:lnTo>
                    <a:pt x="724505" y="80722"/>
                  </a:lnTo>
                  <a:lnTo>
                    <a:pt x="705725" y="87826"/>
                  </a:lnTo>
                  <a:lnTo>
                    <a:pt x="686782" y="94468"/>
                  </a:lnTo>
                  <a:lnTo>
                    <a:pt x="669115" y="98169"/>
                  </a:lnTo>
                  <a:lnTo>
                    <a:pt x="652751" y="97209"/>
                  </a:lnTo>
                  <a:lnTo>
                    <a:pt x="637538" y="91069"/>
                  </a:lnTo>
                  <a:lnTo>
                    <a:pt x="623329" y="79233"/>
                  </a:lnTo>
                  <a:lnTo>
                    <a:pt x="609505" y="63225"/>
                  </a:lnTo>
                  <a:lnTo>
                    <a:pt x="596203" y="46779"/>
                  </a:lnTo>
                  <a:lnTo>
                    <a:pt x="582537" y="30634"/>
                  </a:lnTo>
                  <a:lnTo>
                    <a:pt x="567624" y="15528"/>
                  </a:lnTo>
                  <a:lnTo>
                    <a:pt x="551854" y="4420"/>
                  </a:lnTo>
                  <a:lnTo>
                    <a:pt x="536156" y="0"/>
                  </a:lnTo>
                  <a:close/>
                </a:path>
              </a:pathLst>
            </a:custGeom>
            <a:solidFill>
              <a:srgbClr val="FAAB2C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9" name="object 44">
            <a:extLst>
              <a:ext uri="{FF2B5EF4-FFF2-40B4-BE49-F238E27FC236}">
                <a16:creationId xmlns:a16="http://schemas.microsoft.com/office/drawing/2014/main" id="{272FD63C-E756-100D-8D66-8879EE481BEE}"/>
              </a:ext>
            </a:extLst>
          </p:cNvPr>
          <p:cNvGrpSpPr/>
          <p:nvPr/>
        </p:nvGrpSpPr>
        <p:grpSpPr>
          <a:xfrm>
            <a:off x="1197979" y="2412429"/>
            <a:ext cx="1509940" cy="1770527"/>
            <a:chOff x="2125589" y="1403098"/>
            <a:chExt cx="3811904" cy="4469765"/>
          </a:xfrm>
        </p:grpSpPr>
        <p:pic>
          <p:nvPicPr>
            <p:cNvPr id="30" name="object 45">
              <a:extLst>
                <a:ext uri="{FF2B5EF4-FFF2-40B4-BE49-F238E27FC236}">
                  <a16:creationId xmlns:a16="http://schemas.microsoft.com/office/drawing/2014/main" id="{80DC3A7B-92D5-D155-CD5F-0DA502F1D29C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25589" y="1403098"/>
              <a:ext cx="125650" cy="125650"/>
            </a:xfrm>
            <a:prstGeom prst="rect">
              <a:avLst/>
            </a:prstGeom>
          </p:spPr>
        </p:pic>
        <p:pic>
          <p:nvPicPr>
            <p:cNvPr id="31" name="object 46">
              <a:extLst>
                <a:ext uri="{FF2B5EF4-FFF2-40B4-BE49-F238E27FC236}">
                  <a16:creationId xmlns:a16="http://schemas.microsoft.com/office/drawing/2014/main" id="{8E35E7F3-EBD2-8D80-C657-A2004F70522E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76891" y="1403098"/>
              <a:ext cx="125650" cy="125650"/>
            </a:xfrm>
            <a:prstGeom prst="rect">
              <a:avLst/>
            </a:prstGeom>
          </p:spPr>
        </p:pic>
        <p:pic>
          <p:nvPicPr>
            <p:cNvPr id="32" name="object 47">
              <a:extLst>
                <a:ext uri="{FF2B5EF4-FFF2-40B4-BE49-F238E27FC236}">
                  <a16:creationId xmlns:a16="http://schemas.microsoft.com/office/drawing/2014/main" id="{8521F5AA-1CFA-5C09-80F0-2ECE8AE4F6B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28192" y="1403098"/>
              <a:ext cx="125650" cy="125650"/>
            </a:xfrm>
            <a:prstGeom prst="rect">
              <a:avLst/>
            </a:prstGeom>
          </p:spPr>
        </p:pic>
        <p:pic>
          <p:nvPicPr>
            <p:cNvPr id="33" name="object 48">
              <a:extLst>
                <a:ext uri="{FF2B5EF4-FFF2-40B4-BE49-F238E27FC236}">
                  <a16:creationId xmlns:a16="http://schemas.microsoft.com/office/drawing/2014/main" id="{96F2EF52-06A5-8107-8FEF-D387CEC9EFC9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25591" y="1679916"/>
              <a:ext cx="3811402" cy="4192543"/>
            </a:xfrm>
            <a:prstGeom prst="rect">
              <a:avLst/>
            </a:prstGeom>
          </p:spPr>
        </p:pic>
      </p:grpSp>
      <p:sp>
        <p:nvSpPr>
          <p:cNvPr id="34" name="Title 1">
            <a:extLst>
              <a:ext uri="{FF2B5EF4-FFF2-40B4-BE49-F238E27FC236}">
                <a16:creationId xmlns:a16="http://schemas.microsoft.com/office/drawing/2014/main" id="{D4287671-6A65-A082-12D3-3C3CC0FCD0B4}"/>
              </a:ext>
            </a:extLst>
          </p:cNvPr>
          <p:cNvSpPr txBox="1">
            <a:spLocks/>
          </p:cNvSpPr>
          <p:nvPr/>
        </p:nvSpPr>
        <p:spPr>
          <a:xfrm>
            <a:off x="3659941" y="868594"/>
            <a:ext cx="4174523" cy="394097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defTabSz="554492"/>
            <a:r>
              <a:rPr lang="en-US" sz="2668" dirty="0">
                <a:solidFill>
                  <a:prstClr val="white"/>
                </a:solidFill>
                <a:latin typeface="CiscoSansTT Light"/>
              </a:rPr>
              <a:t>Episode Title Goes Here</a:t>
            </a:r>
            <a:endParaRPr lang="en-US" sz="1940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5670DBC6-1295-957F-06E3-9B6589CD0121}"/>
              </a:ext>
            </a:extLst>
          </p:cNvPr>
          <p:cNvSpPr txBox="1">
            <a:spLocks/>
          </p:cNvSpPr>
          <p:nvPr/>
        </p:nvSpPr>
        <p:spPr>
          <a:xfrm>
            <a:off x="3432516" y="1638111"/>
            <a:ext cx="4629375" cy="348195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defTabSz="414907" fontAlgn="base">
              <a:lnSpc>
                <a:spcPct val="95000"/>
              </a:lnSpc>
              <a:spcBef>
                <a:spcPts val="652"/>
              </a:spcBef>
              <a:spcAft>
                <a:spcPct val="0"/>
              </a:spcAft>
              <a:buClr>
                <a:srgbClr val="101820"/>
              </a:buClr>
              <a:buSzPct val="60000"/>
              <a:defRPr/>
            </a:pPr>
            <a:r>
              <a:rPr lang="en-US" sz="1940" b="1" dirty="0">
                <a:solidFill>
                  <a:srgbClr val="FAAB2C"/>
                </a:solidFill>
                <a:latin typeface="CiscoSans Thin" panose="020B0203020201020303" pitchFamily="34" charset="0"/>
                <a:ea typeface="ＭＳ Ｐゴシック" charset="0"/>
              </a:rPr>
              <a:t>Step 1: </a:t>
            </a:r>
          </a:p>
          <a:p>
            <a:pPr marL="207935" indent="-207935" defTabSz="414907" fontAlgn="base">
              <a:lnSpc>
                <a:spcPct val="95000"/>
              </a:lnSpc>
              <a:spcBef>
                <a:spcPts val="652"/>
              </a:spcBef>
              <a:spcAft>
                <a:spcPct val="0"/>
              </a:spcAft>
              <a:buClr>
                <a:prstClr val="white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sz="1455" dirty="0">
                <a:solidFill>
                  <a:prstClr val="white"/>
                </a:solidFill>
                <a:latin typeface="CiscoSans Thin" panose="020B0203020201020303" pitchFamily="34" charset="0"/>
                <a:ea typeface="ＭＳ Ｐゴシック" charset="0"/>
              </a:rPr>
              <a:t>Topic 1</a:t>
            </a:r>
          </a:p>
          <a:p>
            <a:pPr marL="207935" indent="-207935" defTabSz="414907" fontAlgn="base">
              <a:lnSpc>
                <a:spcPct val="95000"/>
              </a:lnSpc>
              <a:spcBef>
                <a:spcPts val="652"/>
              </a:spcBef>
              <a:spcAft>
                <a:spcPct val="0"/>
              </a:spcAft>
              <a:buClr>
                <a:prstClr val="white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sz="1455" dirty="0">
                <a:solidFill>
                  <a:prstClr val="white"/>
                </a:solidFill>
                <a:latin typeface="CiscoSans Thin" panose="020B0203020201020303" pitchFamily="34" charset="0"/>
                <a:ea typeface="ＭＳ Ｐゴシック" charset="0"/>
              </a:rPr>
              <a:t>Topic 2</a:t>
            </a:r>
          </a:p>
          <a:p>
            <a:pPr defTabSz="414907" fontAlgn="base">
              <a:lnSpc>
                <a:spcPct val="95000"/>
              </a:lnSpc>
              <a:spcBef>
                <a:spcPts val="652"/>
              </a:spcBef>
              <a:spcAft>
                <a:spcPct val="0"/>
              </a:spcAft>
              <a:buClr>
                <a:srgbClr val="101820"/>
              </a:buClr>
              <a:buSzPct val="60000"/>
              <a:defRPr/>
            </a:pPr>
            <a:r>
              <a:rPr lang="en-US" sz="1940" b="1" dirty="0">
                <a:solidFill>
                  <a:srgbClr val="FAAB2C"/>
                </a:solidFill>
                <a:latin typeface="CiscoSans Thin" panose="020B0203020201020303" pitchFamily="34" charset="0"/>
                <a:ea typeface="ＭＳ Ｐゴシック" charset="0"/>
              </a:rPr>
              <a:t>Step 2:</a:t>
            </a:r>
          </a:p>
          <a:p>
            <a:pPr marL="207935" indent="-207935" defTabSz="414907" fontAlgn="base">
              <a:lnSpc>
                <a:spcPct val="95000"/>
              </a:lnSpc>
              <a:spcBef>
                <a:spcPts val="652"/>
              </a:spcBef>
              <a:spcAft>
                <a:spcPct val="0"/>
              </a:spcAft>
              <a:buClr>
                <a:prstClr val="white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sz="1455" dirty="0">
                <a:solidFill>
                  <a:prstClr val="white"/>
                </a:solidFill>
                <a:latin typeface="CiscoSans Thin" panose="020B0203020201020303" pitchFamily="34" charset="0"/>
                <a:ea typeface="ＭＳ Ｐゴシック" charset="0"/>
              </a:rPr>
              <a:t>Topic 1</a:t>
            </a:r>
          </a:p>
          <a:p>
            <a:pPr marL="207935" indent="-207935" defTabSz="414907" fontAlgn="base">
              <a:lnSpc>
                <a:spcPct val="95000"/>
              </a:lnSpc>
              <a:spcBef>
                <a:spcPts val="652"/>
              </a:spcBef>
              <a:spcAft>
                <a:spcPct val="0"/>
              </a:spcAft>
              <a:buClr>
                <a:prstClr val="white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sz="1455" dirty="0">
                <a:solidFill>
                  <a:prstClr val="white"/>
                </a:solidFill>
                <a:latin typeface="CiscoSans Thin" panose="020B0203020201020303" pitchFamily="34" charset="0"/>
                <a:ea typeface="ＭＳ Ｐゴシック" charset="0"/>
              </a:rPr>
              <a:t>Topic 2</a:t>
            </a:r>
          </a:p>
          <a:p>
            <a:pPr defTabSz="414907" fontAlgn="base">
              <a:lnSpc>
                <a:spcPct val="95000"/>
              </a:lnSpc>
              <a:spcBef>
                <a:spcPts val="652"/>
              </a:spcBef>
              <a:spcAft>
                <a:spcPct val="0"/>
              </a:spcAft>
              <a:buClr>
                <a:srgbClr val="101820"/>
              </a:buClr>
              <a:buSzPct val="60000"/>
              <a:defRPr/>
            </a:pPr>
            <a:r>
              <a:rPr lang="en-US" sz="1940" b="1" dirty="0">
                <a:solidFill>
                  <a:srgbClr val="FAAB2C"/>
                </a:solidFill>
                <a:latin typeface="CiscoSans Thin" panose="020B0203020201020303" pitchFamily="34" charset="0"/>
                <a:ea typeface="ＭＳ Ｐゴシック" charset="0"/>
              </a:rPr>
              <a:t>Step 3:</a:t>
            </a:r>
          </a:p>
          <a:p>
            <a:pPr marL="207935" indent="-207935" defTabSz="414907" fontAlgn="base">
              <a:lnSpc>
                <a:spcPct val="95000"/>
              </a:lnSpc>
              <a:spcBef>
                <a:spcPts val="652"/>
              </a:spcBef>
              <a:spcAft>
                <a:spcPct val="0"/>
              </a:spcAft>
              <a:buClr>
                <a:prstClr val="white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sz="1455" dirty="0">
                <a:solidFill>
                  <a:prstClr val="white"/>
                </a:solidFill>
                <a:latin typeface="CiscoSans Thin" panose="020B0203020201020303" pitchFamily="34" charset="0"/>
                <a:ea typeface="ＭＳ Ｐゴシック" charset="0"/>
              </a:rPr>
              <a:t>Topic 1</a:t>
            </a:r>
          </a:p>
          <a:p>
            <a:pPr marL="207935" indent="-207935" defTabSz="414907" fontAlgn="base">
              <a:lnSpc>
                <a:spcPct val="95000"/>
              </a:lnSpc>
              <a:spcBef>
                <a:spcPts val="652"/>
              </a:spcBef>
              <a:spcAft>
                <a:spcPct val="0"/>
              </a:spcAft>
              <a:buClr>
                <a:prstClr val="white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sz="1455" dirty="0">
                <a:solidFill>
                  <a:prstClr val="white"/>
                </a:solidFill>
                <a:latin typeface="CiscoSans Thin" panose="020B0203020201020303" pitchFamily="34" charset="0"/>
                <a:ea typeface="ＭＳ Ｐゴシック" charset="0"/>
              </a:rPr>
              <a:t>Topic 2</a:t>
            </a:r>
            <a:br>
              <a:rPr lang="en-US" sz="1940" dirty="0">
                <a:solidFill>
                  <a:prstClr val="white"/>
                </a:solidFill>
                <a:latin typeface="CiscoSans Thin" panose="020B0203020201020303" pitchFamily="34" charset="0"/>
                <a:ea typeface="ＭＳ Ｐゴシック" charset="0"/>
              </a:rPr>
            </a:br>
            <a:endParaRPr lang="en-US" sz="1940" dirty="0">
              <a:solidFill>
                <a:prstClr val="white"/>
              </a:solidFill>
              <a:latin typeface="CiscoSans Thin" panose="020B0203020201020303" pitchFamily="34" charset="0"/>
              <a:ea typeface="ＭＳ Ｐゴシック" charset="0"/>
            </a:endParaRPr>
          </a:p>
        </p:txBody>
      </p:sp>
      <p:sp>
        <p:nvSpPr>
          <p:cNvPr id="36" name="object 28">
            <a:extLst>
              <a:ext uri="{FF2B5EF4-FFF2-40B4-BE49-F238E27FC236}">
                <a16:creationId xmlns:a16="http://schemas.microsoft.com/office/drawing/2014/main" id="{1835C944-9BB5-355D-72B7-E2319C6CC44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0889701" y="6128194"/>
            <a:ext cx="940087" cy="2793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95"/>
              </a:spcBef>
            </a:pPr>
            <a:r>
              <a:rPr spc="55" dirty="0"/>
              <a:t>brought </a:t>
            </a:r>
            <a:r>
              <a:rPr spc="65" dirty="0"/>
              <a:t>to</a:t>
            </a:r>
            <a:r>
              <a:rPr spc="60" dirty="0"/>
              <a:t> </a:t>
            </a:r>
            <a:r>
              <a:rPr spc="-25" dirty="0"/>
              <a:t>you </a:t>
            </a:r>
            <a:r>
              <a:rPr dirty="0"/>
              <a:t>by</a:t>
            </a:r>
            <a:r>
              <a:rPr spc="170" dirty="0"/>
              <a:t> </a:t>
            </a:r>
            <a:r>
              <a:rPr b="1" dirty="0">
                <a:solidFill>
                  <a:srgbClr val="00BBEB"/>
                </a:solidFill>
                <a:latin typeface="Arial"/>
                <a:cs typeface="Arial"/>
              </a:rPr>
              <a:t>Cisco</a:t>
            </a:r>
            <a:r>
              <a:rPr b="1" spc="100" dirty="0">
                <a:solidFill>
                  <a:srgbClr val="00BBEB"/>
                </a:solidFill>
                <a:latin typeface="Arial"/>
                <a:cs typeface="Arial"/>
              </a:rPr>
              <a:t> </a:t>
            </a:r>
            <a:r>
              <a:rPr b="1" spc="-25" dirty="0">
                <a:solidFill>
                  <a:srgbClr val="00BBEB"/>
                </a:solidFill>
                <a:latin typeface="Arial"/>
                <a:cs typeface="Arial"/>
              </a:rPr>
              <a:t>U.</a:t>
            </a:r>
          </a:p>
        </p:txBody>
      </p:sp>
    </p:spTree>
    <p:extLst>
      <p:ext uri="{BB962C8B-B14F-4D97-AF65-F5344CB8AC3E}">
        <p14:creationId xmlns:p14="http://schemas.microsoft.com/office/powerpoint/2010/main" val="2471313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">
            <a:extLst>
              <a:ext uri="{FF2B5EF4-FFF2-40B4-BE49-F238E27FC236}">
                <a16:creationId xmlns:a16="http://schemas.microsoft.com/office/drawing/2014/main" id="{E55F176C-E809-F5AD-CA2C-0424BD51B9F8}"/>
              </a:ext>
            </a:extLst>
          </p:cNvPr>
          <p:cNvSpPr/>
          <p:nvPr/>
        </p:nvSpPr>
        <p:spPr>
          <a:xfrm>
            <a:off x="870782" y="3122707"/>
            <a:ext cx="1260173" cy="1386980"/>
          </a:xfrm>
          <a:custGeom>
            <a:avLst/>
            <a:gdLst/>
            <a:ahLst/>
            <a:cxnLst/>
            <a:rect l="l" t="t" r="r" b="b"/>
            <a:pathLst>
              <a:path w="3748404" h="4125595">
                <a:moveTo>
                  <a:pt x="1547617" y="0"/>
                </a:moveTo>
                <a:lnTo>
                  <a:pt x="0" y="0"/>
                </a:lnTo>
                <a:lnTo>
                  <a:pt x="0" y="1925396"/>
                </a:lnTo>
                <a:lnTo>
                  <a:pt x="523" y="1973876"/>
                </a:lnTo>
                <a:lnTo>
                  <a:pt x="2087" y="2022100"/>
                </a:lnTo>
                <a:lnTo>
                  <a:pt x="4679" y="2070058"/>
                </a:lnTo>
                <a:lnTo>
                  <a:pt x="8291" y="2117737"/>
                </a:lnTo>
                <a:lnTo>
                  <a:pt x="12910" y="2165128"/>
                </a:lnTo>
                <a:lnTo>
                  <a:pt x="18526" y="2212220"/>
                </a:lnTo>
                <a:lnTo>
                  <a:pt x="25128" y="2259002"/>
                </a:lnTo>
                <a:lnTo>
                  <a:pt x="32706" y="2305464"/>
                </a:lnTo>
                <a:lnTo>
                  <a:pt x="41249" y="2351594"/>
                </a:lnTo>
                <a:lnTo>
                  <a:pt x="50746" y="2397383"/>
                </a:lnTo>
                <a:lnTo>
                  <a:pt x="61186" y="2442818"/>
                </a:lnTo>
                <a:lnTo>
                  <a:pt x="72559" y="2487890"/>
                </a:lnTo>
                <a:lnTo>
                  <a:pt x="84854" y="2532588"/>
                </a:lnTo>
                <a:lnTo>
                  <a:pt x="98059" y="2576900"/>
                </a:lnTo>
                <a:lnTo>
                  <a:pt x="112166" y="2620817"/>
                </a:lnTo>
                <a:lnTo>
                  <a:pt x="127161" y="2664328"/>
                </a:lnTo>
                <a:lnTo>
                  <a:pt x="143036" y="2707421"/>
                </a:lnTo>
                <a:lnTo>
                  <a:pt x="159779" y="2750087"/>
                </a:lnTo>
                <a:lnTo>
                  <a:pt x="177380" y="2792313"/>
                </a:lnTo>
                <a:lnTo>
                  <a:pt x="195827" y="2834091"/>
                </a:lnTo>
                <a:lnTo>
                  <a:pt x="215110" y="2875408"/>
                </a:lnTo>
                <a:lnTo>
                  <a:pt x="235218" y="2916254"/>
                </a:lnTo>
                <a:lnTo>
                  <a:pt x="256141" y="2956619"/>
                </a:lnTo>
                <a:lnTo>
                  <a:pt x="277867" y="2996491"/>
                </a:lnTo>
                <a:lnTo>
                  <a:pt x="300387" y="3035860"/>
                </a:lnTo>
                <a:lnTo>
                  <a:pt x="323689" y="3074715"/>
                </a:lnTo>
                <a:lnTo>
                  <a:pt x="347762" y="3113046"/>
                </a:lnTo>
                <a:lnTo>
                  <a:pt x="372597" y="3150842"/>
                </a:lnTo>
                <a:lnTo>
                  <a:pt x="398181" y="3188091"/>
                </a:lnTo>
                <a:lnTo>
                  <a:pt x="424505" y="3224783"/>
                </a:lnTo>
                <a:lnTo>
                  <a:pt x="451557" y="3260909"/>
                </a:lnTo>
                <a:lnTo>
                  <a:pt x="479327" y="3296455"/>
                </a:lnTo>
                <a:lnTo>
                  <a:pt x="507804" y="3331413"/>
                </a:lnTo>
                <a:lnTo>
                  <a:pt x="536978" y="3365771"/>
                </a:lnTo>
                <a:lnTo>
                  <a:pt x="566837" y="3399519"/>
                </a:lnTo>
                <a:lnTo>
                  <a:pt x="597371" y="3432645"/>
                </a:lnTo>
                <a:lnTo>
                  <a:pt x="628570" y="3465139"/>
                </a:lnTo>
                <a:lnTo>
                  <a:pt x="660421" y="3496991"/>
                </a:lnTo>
                <a:lnTo>
                  <a:pt x="692916" y="3528189"/>
                </a:lnTo>
                <a:lnTo>
                  <a:pt x="726042" y="3558723"/>
                </a:lnTo>
                <a:lnTo>
                  <a:pt x="759790" y="3588582"/>
                </a:lnTo>
                <a:lnTo>
                  <a:pt x="794148" y="3617756"/>
                </a:lnTo>
                <a:lnTo>
                  <a:pt x="829106" y="3646233"/>
                </a:lnTo>
                <a:lnTo>
                  <a:pt x="864653" y="3674003"/>
                </a:lnTo>
                <a:lnTo>
                  <a:pt x="900778" y="3701055"/>
                </a:lnTo>
                <a:lnTo>
                  <a:pt x="937471" y="3727379"/>
                </a:lnTo>
                <a:lnTo>
                  <a:pt x="974720" y="3752963"/>
                </a:lnTo>
                <a:lnTo>
                  <a:pt x="1012516" y="3777797"/>
                </a:lnTo>
                <a:lnTo>
                  <a:pt x="1050847" y="3801871"/>
                </a:lnTo>
                <a:lnTo>
                  <a:pt x="1089702" y="3825173"/>
                </a:lnTo>
                <a:lnTo>
                  <a:pt x="1129072" y="3847692"/>
                </a:lnTo>
                <a:lnTo>
                  <a:pt x="1168944" y="3869419"/>
                </a:lnTo>
                <a:lnTo>
                  <a:pt x="1209309" y="3890341"/>
                </a:lnTo>
                <a:lnTo>
                  <a:pt x="1250155" y="3910450"/>
                </a:lnTo>
                <a:lnTo>
                  <a:pt x="1291473" y="3929733"/>
                </a:lnTo>
                <a:lnTo>
                  <a:pt x="1333250" y="3948180"/>
                </a:lnTo>
                <a:lnTo>
                  <a:pt x="1375477" y="3965780"/>
                </a:lnTo>
                <a:lnTo>
                  <a:pt x="1418143" y="3982523"/>
                </a:lnTo>
                <a:lnTo>
                  <a:pt x="1461236" y="3998398"/>
                </a:lnTo>
                <a:lnTo>
                  <a:pt x="1504747" y="4013394"/>
                </a:lnTo>
                <a:lnTo>
                  <a:pt x="1548664" y="4027500"/>
                </a:lnTo>
                <a:lnTo>
                  <a:pt x="1592977" y="4040706"/>
                </a:lnTo>
                <a:lnTo>
                  <a:pt x="1637675" y="4053000"/>
                </a:lnTo>
                <a:lnTo>
                  <a:pt x="1682748" y="4064373"/>
                </a:lnTo>
                <a:lnTo>
                  <a:pt x="1728184" y="4074813"/>
                </a:lnTo>
                <a:lnTo>
                  <a:pt x="1773972" y="4084310"/>
                </a:lnTo>
                <a:lnTo>
                  <a:pt x="1820103" y="4092853"/>
                </a:lnTo>
                <a:lnTo>
                  <a:pt x="1866565" y="4100431"/>
                </a:lnTo>
                <a:lnTo>
                  <a:pt x="1913347" y="4107033"/>
                </a:lnTo>
                <a:lnTo>
                  <a:pt x="1960440" y="4112649"/>
                </a:lnTo>
                <a:lnTo>
                  <a:pt x="2007831" y="4117269"/>
                </a:lnTo>
                <a:lnTo>
                  <a:pt x="2055511" y="4120880"/>
                </a:lnTo>
                <a:lnTo>
                  <a:pt x="2103468" y="4123473"/>
                </a:lnTo>
                <a:lnTo>
                  <a:pt x="2151693" y="4125036"/>
                </a:lnTo>
                <a:lnTo>
                  <a:pt x="2200173" y="4125560"/>
                </a:lnTo>
                <a:lnTo>
                  <a:pt x="3747781" y="4125560"/>
                </a:lnTo>
                <a:lnTo>
                  <a:pt x="3747781" y="2200173"/>
                </a:lnTo>
                <a:lnTo>
                  <a:pt x="3747257" y="2151693"/>
                </a:lnTo>
                <a:lnTo>
                  <a:pt x="3745694" y="2103468"/>
                </a:lnTo>
                <a:lnTo>
                  <a:pt x="3743101" y="2055511"/>
                </a:lnTo>
                <a:lnTo>
                  <a:pt x="3739489" y="2007831"/>
                </a:lnTo>
                <a:lnTo>
                  <a:pt x="3734870" y="1960440"/>
                </a:lnTo>
                <a:lnTo>
                  <a:pt x="3729254" y="1913347"/>
                </a:lnTo>
                <a:lnTo>
                  <a:pt x="3722652" y="1866565"/>
                </a:lnTo>
                <a:lnTo>
                  <a:pt x="3715074" y="1820103"/>
                </a:lnTo>
                <a:lnTo>
                  <a:pt x="3706531" y="1773972"/>
                </a:lnTo>
                <a:lnTo>
                  <a:pt x="3697034" y="1728184"/>
                </a:lnTo>
                <a:lnTo>
                  <a:pt x="3686594" y="1682748"/>
                </a:lnTo>
                <a:lnTo>
                  <a:pt x="3675221" y="1637675"/>
                </a:lnTo>
                <a:lnTo>
                  <a:pt x="3662927" y="1592977"/>
                </a:lnTo>
                <a:lnTo>
                  <a:pt x="3649721" y="1548664"/>
                </a:lnTo>
                <a:lnTo>
                  <a:pt x="3635615" y="1504747"/>
                </a:lnTo>
                <a:lnTo>
                  <a:pt x="3620619" y="1461236"/>
                </a:lnTo>
                <a:lnTo>
                  <a:pt x="3604744" y="1418143"/>
                </a:lnTo>
                <a:lnTo>
                  <a:pt x="3588001" y="1375477"/>
                </a:lnTo>
                <a:lnTo>
                  <a:pt x="3570401" y="1333250"/>
                </a:lnTo>
                <a:lnTo>
                  <a:pt x="3551954" y="1291473"/>
                </a:lnTo>
                <a:lnTo>
                  <a:pt x="3532671" y="1250155"/>
                </a:lnTo>
                <a:lnTo>
                  <a:pt x="3512562" y="1209309"/>
                </a:lnTo>
                <a:lnTo>
                  <a:pt x="3491640" y="1168944"/>
                </a:lnTo>
                <a:lnTo>
                  <a:pt x="3469913" y="1129072"/>
                </a:lnTo>
                <a:lnTo>
                  <a:pt x="3447393" y="1089702"/>
                </a:lnTo>
                <a:lnTo>
                  <a:pt x="3424092" y="1050847"/>
                </a:lnTo>
                <a:lnTo>
                  <a:pt x="3400018" y="1012516"/>
                </a:lnTo>
                <a:lnTo>
                  <a:pt x="3375184" y="974720"/>
                </a:lnTo>
                <a:lnTo>
                  <a:pt x="3349600" y="937471"/>
                </a:lnTo>
                <a:lnTo>
                  <a:pt x="3323276" y="900778"/>
                </a:lnTo>
                <a:lnTo>
                  <a:pt x="3296224" y="864653"/>
                </a:lnTo>
                <a:lnTo>
                  <a:pt x="3268454" y="829106"/>
                </a:lnTo>
                <a:lnTo>
                  <a:pt x="3239977" y="794148"/>
                </a:lnTo>
                <a:lnTo>
                  <a:pt x="3210803" y="759790"/>
                </a:lnTo>
                <a:lnTo>
                  <a:pt x="3180944" y="726042"/>
                </a:lnTo>
                <a:lnTo>
                  <a:pt x="3150410" y="692916"/>
                </a:lnTo>
                <a:lnTo>
                  <a:pt x="3119212" y="660421"/>
                </a:lnTo>
                <a:lnTo>
                  <a:pt x="3087360" y="628570"/>
                </a:lnTo>
                <a:lnTo>
                  <a:pt x="3054866" y="597371"/>
                </a:lnTo>
                <a:lnTo>
                  <a:pt x="3021740" y="566837"/>
                </a:lnTo>
                <a:lnTo>
                  <a:pt x="2987992" y="536978"/>
                </a:lnTo>
                <a:lnTo>
                  <a:pt x="2953634" y="507804"/>
                </a:lnTo>
                <a:lnTo>
                  <a:pt x="2918676" y="479327"/>
                </a:lnTo>
                <a:lnTo>
                  <a:pt x="2883129" y="451557"/>
                </a:lnTo>
                <a:lnTo>
                  <a:pt x="2847004" y="424505"/>
                </a:lnTo>
                <a:lnTo>
                  <a:pt x="2810312" y="398181"/>
                </a:lnTo>
                <a:lnTo>
                  <a:pt x="2773063" y="372597"/>
                </a:lnTo>
                <a:lnTo>
                  <a:pt x="2735267" y="347762"/>
                </a:lnTo>
                <a:lnTo>
                  <a:pt x="2696936" y="323689"/>
                </a:lnTo>
                <a:lnTo>
                  <a:pt x="2658081" y="300387"/>
                </a:lnTo>
                <a:lnTo>
                  <a:pt x="2618712" y="277867"/>
                </a:lnTo>
                <a:lnTo>
                  <a:pt x="2578840" y="256141"/>
                </a:lnTo>
                <a:lnTo>
                  <a:pt x="2538475" y="235218"/>
                </a:lnTo>
                <a:lnTo>
                  <a:pt x="2497629" y="215110"/>
                </a:lnTo>
                <a:lnTo>
                  <a:pt x="2456312" y="195827"/>
                </a:lnTo>
                <a:lnTo>
                  <a:pt x="2414534" y="177380"/>
                </a:lnTo>
                <a:lnTo>
                  <a:pt x="2372308" y="159779"/>
                </a:lnTo>
                <a:lnTo>
                  <a:pt x="2329642" y="143036"/>
                </a:lnTo>
                <a:lnTo>
                  <a:pt x="2286549" y="127161"/>
                </a:lnTo>
                <a:lnTo>
                  <a:pt x="2243038" y="112166"/>
                </a:lnTo>
                <a:lnTo>
                  <a:pt x="2199121" y="98059"/>
                </a:lnTo>
                <a:lnTo>
                  <a:pt x="2154809" y="84854"/>
                </a:lnTo>
                <a:lnTo>
                  <a:pt x="2110111" y="72559"/>
                </a:lnTo>
                <a:lnTo>
                  <a:pt x="2065039" y="61186"/>
                </a:lnTo>
                <a:lnTo>
                  <a:pt x="2019603" y="50746"/>
                </a:lnTo>
                <a:lnTo>
                  <a:pt x="1973815" y="41249"/>
                </a:lnTo>
                <a:lnTo>
                  <a:pt x="1927685" y="32706"/>
                </a:lnTo>
                <a:lnTo>
                  <a:pt x="1881223" y="25128"/>
                </a:lnTo>
                <a:lnTo>
                  <a:pt x="1834441" y="18526"/>
                </a:lnTo>
                <a:lnTo>
                  <a:pt x="1787349" y="12910"/>
                </a:lnTo>
                <a:lnTo>
                  <a:pt x="1739958" y="8291"/>
                </a:lnTo>
                <a:lnTo>
                  <a:pt x="1692278" y="4679"/>
                </a:lnTo>
                <a:lnTo>
                  <a:pt x="1644321" y="2087"/>
                </a:lnTo>
                <a:lnTo>
                  <a:pt x="1596097" y="523"/>
                </a:lnTo>
                <a:lnTo>
                  <a:pt x="1547617" y="0"/>
                </a:lnTo>
                <a:close/>
              </a:path>
            </a:pathLst>
          </a:custGeom>
          <a:solidFill>
            <a:srgbClr val="EE4240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2" name="object 2"/>
          <p:cNvSpPr/>
          <p:nvPr/>
        </p:nvSpPr>
        <p:spPr>
          <a:xfrm>
            <a:off x="3184912" y="377600"/>
            <a:ext cx="36966" cy="36966"/>
          </a:xfrm>
          <a:custGeom>
            <a:avLst/>
            <a:gdLst/>
            <a:ahLst/>
            <a:cxnLst/>
            <a:rect l="l" t="t" r="r" b="b"/>
            <a:pathLst>
              <a:path w="60960" h="60959">
                <a:moveTo>
                  <a:pt x="30281" y="0"/>
                </a:moveTo>
                <a:lnTo>
                  <a:pt x="18495" y="2380"/>
                </a:lnTo>
                <a:lnTo>
                  <a:pt x="8870" y="8871"/>
                </a:lnTo>
                <a:lnTo>
                  <a:pt x="2379" y="18500"/>
                </a:lnTo>
                <a:lnTo>
                  <a:pt x="0" y="30292"/>
                </a:lnTo>
                <a:lnTo>
                  <a:pt x="2379" y="42084"/>
                </a:lnTo>
                <a:lnTo>
                  <a:pt x="8870" y="51713"/>
                </a:lnTo>
                <a:lnTo>
                  <a:pt x="18495" y="58204"/>
                </a:lnTo>
                <a:lnTo>
                  <a:pt x="30281" y="60584"/>
                </a:lnTo>
                <a:lnTo>
                  <a:pt x="42073" y="58204"/>
                </a:lnTo>
                <a:lnTo>
                  <a:pt x="51702" y="51713"/>
                </a:lnTo>
                <a:lnTo>
                  <a:pt x="58193" y="42084"/>
                </a:lnTo>
                <a:lnTo>
                  <a:pt x="60574" y="30292"/>
                </a:lnTo>
                <a:lnTo>
                  <a:pt x="58193" y="18500"/>
                </a:lnTo>
                <a:lnTo>
                  <a:pt x="51702" y="8871"/>
                </a:lnTo>
                <a:lnTo>
                  <a:pt x="42073" y="2380"/>
                </a:lnTo>
                <a:lnTo>
                  <a:pt x="30281" y="0"/>
                </a:lnTo>
                <a:close/>
              </a:path>
            </a:pathLst>
          </a:custGeom>
          <a:solidFill>
            <a:srgbClr val="74BE4A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58379" y="377600"/>
            <a:ext cx="36966" cy="36966"/>
          </a:xfrm>
          <a:custGeom>
            <a:avLst/>
            <a:gdLst/>
            <a:ahLst/>
            <a:cxnLst/>
            <a:rect l="l" t="t" r="r" b="b"/>
            <a:pathLst>
              <a:path w="60960" h="60959">
                <a:moveTo>
                  <a:pt x="30281" y="0"/>
                </a:moveTo>
                <a:lnTo>
                  <a:pt x="18495" y="2380"/>
                </a:lnTo>
                <a:lnTo>
                  <a:pt x="8870" y="8871"/>
                </a:lnTo>
                <a:lnTo>
                  <a:pt x="2379" y="18500"/>
                </a:lnTo>
                <a:lnTo>
                  <a:pt x="0" y="30292"/>
                </a:lnTo>
                <a:lnTo>
                  <a:pt x="2379" y="42084"/>
                </a:lnTo>
                <a:lnTo>
                  <a:pt x="8870" y="51713"/>
                </a:lnTo>
                <a:lnTo>
                  <a:pt x="18495" y="58204"/>
                </a:lnTo>
                <a:lnTo>
                  <a:pt x="30281" y="60584"/>
                </a:lnTo>
                <a:lnTo>
                  <a:pt x="42073" y="58204"/>
                </a:lnTo>
                <a:lnTo>
                  <a:pt x="51702" y="51713"/>
                </a:lnTo>
                <a:lnTo>
                  <a:pt x="58193" y="42084"/>
                </a:lnTo>
                <a:lnTo>
                  <a:pt x="60574" y="30292"/>
                </a:lnTo>
                <a:lnTo>
                  <a:pt x="58193" y="18500"/>
                </a:lnTo>
                <a:lnTo>
                  <a:pt x="51702" y="8871"/>
                </a:lnTo>
                <a:lnTo>
                  <a:pt x="42073" y="2380"/>
                </a:lnTo>
                <a:lnTo>
                  <a:pt x="30281" y="0"/>
                </a:lnTo>
                <a:close/>
              </a:path>
            </a:pathLst>
          </a:custGeom>
          <a:solidFill>
            <a:srgbClr val="FAAB2C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31847" y="377600"/>
            <a:ext cx="36966" cy="36966"/>
          </a:xfrm>
          <a:custGeom>
            <a:avLst/>
            <a:gdLst/>
            <a:ahLst/>
            <a:cxnLst/>
            <a:rect l="l" t="t" r="r" b="b"/>
            <a:pathLst>
              <a:path w="60960" h="60959">
                <a:moveTo>
                  <a:pt x="30281" y="0"/>
                </a:moveTo>
                <a:lnTo>
                  <a:pt x="18495" y="2380"/>
                </a:lnTo>
                <a:lnTo>
                  <a:pt x="8870" y="8871"/>
                </a:lnTo>
                <a:lnTo>
                  <a:pt x="2379" y="18500"/>
                </a:lnTo>
                <a:lnTo>
                  <a:pt x="0" y="30292"/>
                </a:lnTo>
                <a:lnTo>
                  <a:pt x="2379" y="42084"/>
                </a:lnTo>
                <a:lnTo>
                  <a:pt x="8870" y="51713"/>
                </a:lnTo>
                <a:lnTo>
                  <a:pt x="18495" y="58204"/>
                </a:lnTo>
                <a:lnTo>
                  <a:pt x="30281" y="60584"/>
                </a:lnTo>
                <a:lnTo>
                  <a:pt x="42073" y="58204"/>
                </a:lnTo>
                <a:lnTo>
                  <a:pt x="51702" y="51713"/>
                </a:lnTo>
                <a:lnTo>
                  <a:pt x="58193" y="42084"/>
                </a:lnTo>
                <a:lnTo>
                  <a:pt x="60574" y="30292"/>
                </a:lnTo>
                <a:lnTo>
                  <a:pt x="58193" y="18500"/>
                </a:lnTo>
                <a:lnTo>
                  <a:pt x="51702" y="8871"/>
                </a:lnTo>
                <a:lnTo>
                  <a:pt x="42073" y="2380"/>
                </a:lnTo>
                <a:lnTo>
                  <a:pt x="30281" y="0"/>
                </a:lnTo>
                <a:close/>
              </a:path>
            </a:pathLst>
          </a:custGeom>
          <a:solidFill>
            <a:srgbClr val="EE4240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16736" y="375875"/>
            <a:ext cx="279942" cy="93718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546" kern="0" dirty="0">
                <a:solidFill>
                  <a:srgbClr val="FAAB2C"/>
                </a:solidFill>
                <a:latin typeface="Arial"/>
                <a:cs typeface="Arial"/>
              </a:rPr>
              <a:t>&lt;</a:t>
            </a:r>
            <a:r>
              <a:rPr sz="546" kern="0" spc="12" dirty="0">
                <a:solidFill>
                  <a:srgbClr val="FAAB2C"/>
                </a:solidFill>
                <a:latin typeface="Arial"/>
                <a:cs typeface="Arial"/>
              </a:rPr>
              <a:t> </a:t>
            </a:r>
            <a:r>
              <a:rPr sz="546" b="1" kern="0" dirty="0">
                <a:solidFill>
                  <a:srgbClr val="FAAB2C"/>
                </a:solidFill>
                <a:latin typeface="Arial"/>
                <a:cs typeface="Arial"/>
              </a:rPr>
              <a:t>THE</a:t>
            </a:r>
            <a:r>
              <a:rPr sz="546" b="1" kern="0" spc="12" dirty="0">
                <a:solidFill>
                  <a:srgbClr val="FAAB2C"/>
                </a:solidFill>
                <a:latin typeface="Arial"/>
                <a:cs typeface="Arial"/>
              </a:rPr>
              <a:t> </a:t>
            </a:r>
            <a:r>
              <a:rPr sz="546" kern="0" spc="-30" dirty="0">
                <a:solidFill>
                  <a:srgbClr val="FAAB2C"/>
                </a:solidFill>
                <a:latin typeface="Arial"/>
                <a:cs typeface="Arial"/>
              </a:rPr>
              <a:t>&gt;</a:t>
            </a:r>
            <a:endParaRPr sz="54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1186744" y="487298"/>
            <a:ext cx="644598" cy="668472"/>
            <a:chOff x="18447064" y="803590"/>
            <a:chExt cx="1062990" cy="1102360"/>
          </a:xfrm>
        </p:grpSpPr>
        <p:sp>
          <p:nvSpPr>
            <p:cNvPr id="7" name="object 7"/>
            <p:cNvSpPr/>
            <p:nvPr/>
          </p:nvSpPr>
          <p:spPr>
            <a:xfrm>
              <a:off x="18447064" y="803590"/>
              <a:ext cx="866140" cy="1102360"/>
            </a:xfrm>
            <a:custGeom>
              <a:avLst/>
              <a:gdLst/>
              <a:ahLst/>
              <a:cxnLst/>
              <a:rect l="l" t="t" r="r" b="b"/>
              <a:pathLst>
                <a:path w="866140" h="1102360">
                  <a:moveTo>
                    <a:pt x="866005" y="0"/>
                  </a:moveTo>
                  <a:lnTo>
                    <a:pt x="647456" y="0"/>
                  </a:lnTo>
                  <a:lnTo>
                    <a:pt x="647456" y="669068"/>
                  </a:lnTo>
                  <a:lnTo>
                    <a:pt x="641792" y="718222"/>
                  </a:lnTo>
                  <a:lnTo>
                    <a:pt x="625658" y="763343"/>
                  </a:lnTo>
                  <a:lnTo>
                    <a:pt x="600342" y="803146"/>
                  </a:lnTo>
                  <a:lnTo>
                    <a:pt x="567131" y="836344"/>
                  </a:lnTo>
                  <a:lnTo>
                    <a:pt x="527312" y="861650"/>
                  </a:lnTo>
                  <a:lnTo>
                    <a:pt x="482173" y="877777"/>
                  </a:lnTo>
                  <a:lnTo>
                    <a:pt x="433002" y="883439"/>
                  </a:lnTo>
                  <a:lnTo>
                    <a:pt x="383831" y="877777"/>
                  </a:lnTo>
                  <a:lnTo>
                    <a:pt x="338692" y="861650"/>
                  </a:lnTo>
                  <a:lnTo>
                    <a:pt x="298873" y="836344"/>
                  </a:lnTo>
                  <a:lnTo>
                    <a:pt x="265662" y="803146"/>
                  </a:lnTo>
                  <a:lnTo>
                    <a:pt x="240346" y="763343"/>
                  </a:lnTo>
                  <a:lnTo>
                    <a:pt x="224212" y="718222"/>
                  </a:lnTo>
                  <a:lnTo>
                    <a:pt x="218548" y="669068"/>
                  </a:lnTo>
                  <a:lnTo>
                    <a:pt x="218548" y="0"/>
                  </a:lnTo>
                  <a:lnTo>
                    <a:pt x="0" y="0"/>
                  </a:lnTo>
                  <a:lnTo>
                    <a:pt x="0" y="669068"/>
                  </a:lnTo>
                  <a:lnTo>
                    <a:pt x="2540" y="716231"/>
                  </a:lnTo>
                  <a:lnTo>
                    <a:pt x="9986" y="761923"/>
                  </a:lnTo>
                  <a:lnTo>
                    <a:pt x="22074" y="805879"/>
                  </a:lnTo>
                  <a:lnTo>
                    <a:pt x="38539" y="847837"/>
                  </a:lnTo>
                  <a:lnTo>
                    <a:pt x="59116" y="887532"/>
                  </a:lnTo>
                  <a:lnTo>
                    <a:pt x="83543" y="924699"/>
                  </a:lnTo>
                  <a:lnTo>
                    <a:pt x="111554" y="959076"/>
                  </a:lnTo>
                  <a:lnTo>
                    <a:pt x="142886" y="990397"/>
                  </a:lnTo>
                  <a:lnTo>
                    <a:pt x="177275" y="1018398"/>
                  </a:lnTo>
                  <a:lnTo>
                    <a:pt x="214456" y="1042817"/>
                  </a:lnTo>
                  <a:lnTo>
                    <a:pt x="254165" y="1063387"/>
                  </a:lnTo>
                  <a:lnTo>
                    <a:pt x="296138" y="1079846"/>
                  </a:lnTo>
                  <a:lnTo>
                    <a:pt x="340112" y="1091930"/>
                  </a:lnTo>
                  <a:lnTo>
                    <a:pt x="385821" y="1099374"/>
                  </a:lnTo>
                  <a:lnTo>
                    <a:pt x="433002" y="1101914"/>
                  </a:lnTo>
                  <a:lnTo>
                    <a:pt x="480183" y="1099374"/>
                  </a:lnTo>
                  <a:lnTo>
                    <a:pt x="525892" y="1091930"/>
                  </a:lnTo>
                  <a:lnTo>
                    <a:pt x="569866" y="1079846"/>
                  </a:lnTo>
                  <a:lnTo>
                    <a:pt x="611839" y="1063387"/>
                  </a:lnTo>
                  <a:lnTo>
                    <a:pt x="651548" y="1042817"/>
                  </a:lnTo>
                  <a:lnTo>
                    <a:pt x="688729" y="1018398"/>
                  </a:lnTo>
                  <a:lnTo>
                    <a:pt x="723118" y="990397"/>
                  </a:lnTo>
                  <a:lnTo>
                    <a:pt x="754450" y="959076"/>
                  </a:lnTo>
                  <a:lnTo>
                    <a:pt x="782461" y="924699"/>
                  </a:lnTo>
                  <a:lnTo>
                    <a:pt x="806888" y="887532"/>
                  </a:lnTo>
                  <a:lnTo>
                    <a:pt x="827466" y="847837"/>
                  </a:lnTo>
                  <a:lnTo>
                    <a:pt x="843930" y="805879"/>
                  </a:lnTo>
                  <a:lnTo>
                    <a:pt x="856018" y="761923"/>
                  </a:lnTo>
                  <a:lnTo>
                    <a:pt x="863464" y="716231"/>
                  </a:lnTo>
                  <a:lnTo>
                    <a:pt x="866005" y="669068"/>
                  </a:lnTo>
                  <a:lnTo>
                    <a:pt x="8660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313072" y="1692913"/>
              <a:ext cx="196695" cy="196622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428" y="5170193"/>
            <a:ext cx="1202557" cy="1687353"/>
          </a:xfrm>
          <a:custGeom>
            <a:avLst/>
            <a:gdLst/>
            <a:ahLst/>
            <a:cxnLst/>
            <a:rect l="l" t="t" r="r" b="b"/>
            <a:pathLst>
              <a:path w="1983105" h="2782570">
                <a:moveTo>
                  <a:pt x="673683" y="0"/>
                </a:moveTo>
                <a:lnTo>
                  <a:pt x="625699" y="863"/>
                </a:lnTo>
                <a:lnTo>
                  <a:pt x="578151" y="3433"/>
                </a:lnTo>
                <a:lnTo>
                  <a:pt x="531067" y="7680"/>
                </a:lnTo>
                <a:lnTo>
                  <a:pt x="484478" y="13574"/>
                </a:lnTo>
                <a:lnTo>
                  <a:pt x="438412" y="21087"/>
                </a:lnTo>
                <a:lnTo>
                  <a:pt x="392900" y="30188"/>
                </a:lnTo>
                <a:lnTo>
                  <a:pt x="347971" y="40848"/>
                </a:lnTo>
                <a:lnTo>
                  <a:pt x="303654" y="53037"/>
                </a:lnTo>
                <a:lnTo>
                  <a:pt x="259980" y="66726"/>
                </a:lnTo>
                <a:lnTo>
                  <a:pt x="216977" y="81885"/>
                </a:lnTo>
                <a:lnTo>
                  <a:pt x="174676" y="98484"/>
                </a:lnTo>
                <a:lnTo>
                  <a:pt x="133105" y="116495"/>
                </a:lnTo>
                <a:lnTo>
                  <a:pt x="92295" y="135887"/>
                </a:lnTo>
                <a:lnTo>
                  <a:pt x="52274" y="156630"/>
                </a:lnTo>
                <a:lnTo>
                  <a:pt x="13074" y="178696"/>
                </a:lnTo>
                <a:lnTo>
                  <a:pt x="0" y="186659"/>
                </a:lnTo>
                <a:lnTo>
                  <a:pt x="0" y="2782523"/>
                </a:lnTo>
                <a:lnTo>
                  <a:pt x="1515201" y="2782523"/>
                </a:lnTo>
                <a:lnTo>
                  <a:pt x="1516967" y="2781084"/>
                </a:lnTo>
                <a:lnTo>
                  <a:pt x="1550629" y="2751706"/>
                </a:lnTo>
                <a:lnTo>
                  <a:pt x="1583265" y="2721212"/>
                </a:lnTo>
                <a:lnTo>
                  <a:pt x="1614844" y="2689632"/>
                </a:lnTo>
                <a:lnTo>
                  <a:pt x="1645338" y="2656996"/>
                </a:lnTo>
                <a:lnTo>
                  <a:pt x="1674717" y="2623334"/>
                </a:lnTo>
                <a:lnTo>
                  <a:pt x="1702951" y="2588675"/>
                </a:lnTo>
                <a:lnTo>
                  <a:pt x="1730010" y="2553048"/>
                </a:lnTo>
                <a:lnTo>
                  <a:pt x="1755866" y="2516483"/>
                </a:lnTo>
                <a:lnTo>
                  <a:pt x="1780488" y="2479011"/>
                </a:lnTo>
                <a:lnTo>
                  <a:pt x="1803846" y="2440659"/>
                </a:lnTo>
                <a:lnTo>
                  <a:pt x="1825912" y="2401458"/>
                </a:lnTo>
                <a:lnTo>
                  <a:pt x="1846656" y="2361438"/>
                </a:lnTo>
                <a:lnTo>
                  <a:pt x="1866048" y="2320628"/>
                </a:lnTo>
                <a:lnTo>
                  <a:pt x="1884059" y="2279057"/>
                </a:lnTo>
                <a:lnTo>
                  <a:pt x="1900658" y="2236756"/>
                </a:lnTo>
                <a:lnTo>
                  <a:pt x="1915817" y="2193753"/>
                </a:lnTo>
                <a:lnTo>
                  <a:pt x="1929506" y="2150078"/>
                </a:lnTo>
                <a:lnTo>
                  <a:pt x="1941695" y="2105762"/>
                </a:lnTo>
                <a:lnTo>
                  <a:pt x="1952355" y="2060833"/>
                </a:lnTo>
                <a:lnTo>
                  <a:pt x="1961456" y="2015320"/>
                </a:lnTo>
                <a:lnTo>
                  <a:pt x="1968969" y="1969255"/>
                </a:lnTo>
                <a:lnTo>
                  <a:pt x="1974863" y="1922666"/>
                </a:lnTo>
                <a:lnTo>
                  <a:pt x="1979110" y="1875582"/>
                </a:lnTo>
                <a:lnTo>
                  <a:pt x="1981680" y="1828034"/>
                </a:lnTo>
                <a:lnTo>
                  <a:pt x="1982543" y="1780050"/>
                </a:lnTo>
                <a:lnTo>
                  <a:pt x="1982543" y="1308860"/>
                </a:lnTo>
                <a:lnTo>
                  <a:pt x="1981680" y="1260877"/>
                </a:lnTo>
                <a:lnTo>
                  <a:pt x="1979110" y="1213328"/>
                </a:lnTo>
                <a:lnTo>
                  <a:pt x="1974863" y="1166245"/>
                </a:lnTo>
                <a:lnTo>
                  <a:pt x="1968969" y="1119655"/>
                </a:lnTo>
                <a:lnTo>
                  <a:pt x="1961456" y="1073590"/>
                </a:lnTo>
                <a:lnTo>
                  <a:pt x="1952355" y="1028078"/>
                </a:lnTo>
                <a:lnTo>
                  <a:pt x="1941695" y="983148"/>
                </a:lnTo>
                <a:lnTo>
                  <a:pt x="1929506" y="938832"/>
                </a:lnTo>
                <a:lnTo>
                  <a:pt x="1915817" y="895157"/>
                </a:lnTo>
                <a:lnTo>
                  <a:pt x="1900658" y="852155"/>
                </a:lnTo>
                <a:lnTo>
                  <a:pt x="1884059" y="809853"/>
                </a:lnTo>
                <a:lnTo>
                  <a:pt x="1866048" y="768282"/>
                </a:lnTo>
                <a:lnTo>
                  <a:pt x="1846656" y="727472"/>
                </a:lnTo>
                <a:lnTo>
                  <a:pt x="1825912" y="687452"/>
                </a:lnTo>
                <a:lnTo>
                  <a:pt x="1803846" y="648251"/>
                </a:lnTo>
                <a:lnTo>
                  <a:pt x="1780488" y="609900"/>
                </a:lnTo>
                <a:lnTo>
                  <a:pt x="1755866" y="572427"/>
                </a:lnTo>
                <a:lnTo>
                  <a:pt x="1730010" y="535862"/>
                </a:lnTo>
                <a:lnTo>
                  <a:pt x="1702951" y="500235"/>
                </a:lnTo>
                <a:lnTo>
                  <a:pt x="1674717" y="465576"/>
                </a:lnTo>
                <a:lnTo>
                  <a:pt x="1645338" y="431914"/>
                </a:lnTo>
                <a:lnTo>
                  <a:pt x="1614844" y="399278"/>
                </a:lnTo>
                <a:lnTo>
                  <a:pt x="1583265" y="367698"/>
                </a:lnTo>
                <a:lnTo>
                  <a:pt x="1550629" y="337204"/>
                </a:lnTo>
                <a:lnTo>
                  <a:pt x="1516967" y="307826"/>
                </a:lnTo>
                <a:lnTo>
                  <a:pt x="1482307" y="279592"/>
                </a:lnTo>
                <a:lnTo>
                  <a:pt x="1446681" y="252532"/>
                </a:lnTo>
                <a:lnTo>
                  <a:pt x="1410116" y="226677"/>
                </a:lnTo>
                <a:lnTo>
                  <a:pt x="1372643" y="202055"/>
                </a:lnTo>
                <a:lnTo>
                  <a:pt x="1334292" y="178696"/>
                </a:lnTo>
                <a:lnTo>
                  <a:pt x="1295091" y="156630"/>
                </a:lnTo>
                <a:lnTo>
                  <a:pt x="1255071" y="135887"/>
                </a:lnTo>
                <a:lnTo>
                  <a:pt x="1214260" y="116495"/>
                </a:lnTo>
                <a:lnTo>
                  <a:pt x="1172690" y="98484"/>
                </a:lnTo>
                <a:lnTo>
                  <a:pt x="1130388" y="81885"/>
                </a:lnTo>
                <a:lnTo>
                  <a:pt x="1087385" y="66726"/>
                </a:lnTo>
                <a:lnTo>
                  <a:pt x="1043711" y="53037"/>
                </a:lnTo>
                <a:lnTo>
                  <a:pt x="999394" y="40848"/>
                </a:lnTo>
                <a:lnTo>
                  <a:pt x="954465" y="30188"/>
                </a:lnTo>
                <a:lnTo>
                  <a:pt x="908953" y="21087"/>
                </a:lnTo>
                <a:lnTo>
                  <a:pt x="862888" y="13574"/>
                </a:lnTo>
                <a:lnTo>
                  <a:pt x="816298" y="7680"/>
                </a:lnTo>
                <a:lnTo>
                  <a:pt x="769215" y="3433"/>
                </a:lnTo>
                <a:lnTo>
                  <a:pt x="721666" y="863"/>
                </a:lnTo>
                <a:lnTo>
                  <a:pt x="673683" y="0"/>
                </a:lnTo>
                <a:close/>
              </a:path>
            </a:pathLst>
          </a:custGeom>
          <a:solidFill>
            <a:srgbClr val="0076D1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397146" y="5899189"/>
            <a:ext cx="794773" cy="487107"/>
            <a:chOff x="16424634" y="9862060"/>
            <a:chExt cx="1310640" cy="803275"/>
          </a:xfrm>
        </p:grpSpPr>
        <p:sp>
          <p:nvSpPr>
            <p:cNvPr id="11" name="object 11"/>
            <p:cNvSpPr/>
            <p:nvPr/>
          </p:nvSpPr>
          <p:spPr>
            <a:xfrm>
              <a:off x="16646141" y="10436256"/>
              <a:ext cx="1083945" cy="223520"/>
            </a:xfrm>
            <a:custGeom>
              <a:avLst/>
              <a:gdLst/>
              <a:ahLst/>
              <a:cxnLst/>
              <a:rect l="l" t="t" r="r" b="b"/>
              <a:pathLst>
                <a:path w="1083944" h="223520">
                  <a:moveTo>
                    <a:pt x="1041853" y="0"/>
                  </a:moveTo>
                  <a:lnTo>
                    <a:pt x="41883" y="0"/>
                  </a:lnTo>
                  <a:lnTo>
                    <a:pt x="25581" y="3291"/>
                  </a:lnTo>
                  <a:lnTo>
                    <a:pt x="12267" y="12267"/>
                  </a:lnTo>
                  <a:lnTo>
                    <a:pt x="3291" y="25581"/>
                  </a:lnTo>
                  <a:lnTo>
                    <a:pt x="0" y="41883"/>
                  </a:lnTo>
                  <a:lnTo>
                    <a:pt x="0" y="181418"/>
                  </a:lnTo>
                  <a:lnTo>
                    <a:pt x="3291" y="197720"/>
                  </a:lnTo>
                  <a:lnTo>
                    <a:pt x="12267" y="211034"/>
                  </a:lnTo>
                  <a:lnTo>
                    <a:pt x="25581" y="220010"/>
                  </a:lnTo>
                  <a:lnTo>
                    <a:pt x="41883" y="223302"/>
                  </a:lnTo>
                  <a:lnTo>
                    <a:pt x="1041853" y="223302"/>
                  </a:lnTo>
                  <a:lnTo>
                    <a:pt x="1058155" y="220010"/>
                  </a:lnTo>
                  <a:lnTo>
                    <a:pt x="1071468" y="211034"/>
                  </a:lnTo>
                  <a:lnTo>
                    <a:pt x="1080445" y="197720"/>
                  </a:lnTo>
                  <a:lnTo>
                    <a:pt x="1083736" y="181418"/>
                  </a:lnTo>
                  <a:lnTo>
                    <a:pt x="1083736" y="41883"/>
                  </a:lnTo>
                  <a:lnTo>
                    <a:pt x="1080445" y="25581"/>
                  </a:lnTo>
                  <a:lnTo>
                    <a:pt x="1071468" y="12267"/>
                  </a:lnTo>
                  <a:lnTo>
                    <a:pt x="1058155" y="3291"/>
                  </a:lnTo>
                  <a:lnTo>
                    <a:pt x="1041853" y="0"/>
                  </a:lnTo>
                  <a:close/>
                </a:path>
              </a:pathLst>
            </a:custGeom>
            <a:solidFill>
              <a:srgbClr val="74BE4A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6646141" y="10436256"/>
              <a:ext cx="1083945" cy="223520"/>
            </a:xfrm>
            <a:custGeom>
              <a:avLst/>
              <a:gdLst/>
              <a:ahLst/>
              <a:cxnLst/>
              <a:rect l="l" t="t" r="r" b="b"/>
              <a:pathLst>
                <a:path w="1083944" h="223520">
                  <a:moveTo>
                    <a:pt x="1041853" y="223302"/>
                  </a:moveTo>
                  <a:lnTo>
                    <a:pt x="41883" y="223302"/>
                  </a:lnTo>
                  <a:lnTo>
                    <a:pt x="25581" y="220010"/>
                  </a:lnTo>
                  <a:lnTo>
                    <a:pt x="12267" y="211034"/>
                  </a:lnTo>
                  <a:lnTo>
                    <a:pt x="3291" y="197720"/>
                  </a:lnTo>
                  <a:lnTo>
                    <a:pt x="0" y="181418"/>
                  </a:lnTo>
                  <a:lnTo>
                    <a:pt x="0" y="41883"/>
                  </a:lnTo>
                  <a:lnTo>
                    <a:pt x="3291" y="25581"/>
                  </a:lnTo>
                  <a:lnTo>
                    <a:pt x="12267" y="12267"/>
                  </a:lnTo>
                  <a:lnTo>
                    <a:pt x="25581" y="3291"/>
                  </a:lnTo>
                  <a:lnTo>
                    <a:pt x="41883" y="0"/>
                  </a:lnTo>
                  <a:lnTo>
                    <a:pt x="1041853" y="0"/>
                  </a:lnTo>
                  <a:lnTo>
                    <a:pt x="1058155" y="3291"/>
                  </a:lnTo>
                  <a:lnTo>
                    <a:pt x="1071468" y="12267"/>
                  </a:lnTo>
                  <a:lnTo>
                    <a:pt x="1080445" y="25581"/>
                  </a:lnTo>
                  <a:lnTo>
                    <a:pt x="1083736" y="41883"/>
                  </a:lnTo>
                  <a:lnTo>
                    <a:pt x="1083736" y="181418"/>
                  </a:lnTo>
                  <a:lnTo>
                    <a:pt x="1080445" y="197720"/>
                  </a:lnTo>
                  <a:lnTo>
                    <a:pt x="1071468" y="211034"/>
                  </a:lnTo>
                  <a:lnTo>
                    <a:pt x="1058155" y="220010"/>
                  </a:lnTo>
                  <a:lnTo>
                    <a:pt x="1041853" y="223302"/>
                  </a:lnTo>
                  <a:close/>
                </a:path>
              </a:pathLst>
            </a:custGeom>
            <a:ln w="10470">
              <a:solidFill>
                <a:srgbClr val="132749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6429870" y="10436256"/>
              <a:ext cx="611505" cy="223520"/>
            </a:xfrm>
            <a:custGeom>
              <a:avLst/>
              <a:gdLst/>
              <a:ahLst/>
              <a:cxnLst/>
              <a:rect l="l" t="t" r="r" b="b"/>
              <a:pathLst>
                <a:path w="611505" h="223520">
                  <a:moveTo>
                    <a:pt x="560872" y="0"/>
                  </a:moveTo>
                  <a:lnTo>
                    <a:pt x="50563" y="0"/>
                  </a:lnTo>
                  <a:lnTo>
                    <a:pt x="30882" y="3971"/>
                  </a:lnTo>
                  <a:lnTo>
                    <a:pt x="14809" y="14804"/>
                  </a:lnTo>
                  <a:lnTo>
                    <a:pt x="3973" y="30873"/>
                  </a:lnTo>
                  <a:lnTo>
                    <a:pt x="0" y="50553"/>
                  </a:lnTo>
                  <a:lnTo>
                    <a:pt x="8276" y="54275"/>
                  </a:lnTo>
                  <a:lnTo>
                    <a:pt x="26486" y="65238"/>
                  </a:lnTo>
                  <a:lnTo>
                    <a:pt x="44695" y="83136"/>
                  </a:lnTo>
                  <a:lnTo>
                    <a:pt x="52972" y="107661"/>
                  </a:lnTo>
                  <a:lnTo>
                    <a:pt x="52144" y="129481"/>
                  </a:lnTo>
                  <a:lnTo>
                    <a:pt x="46350" y="143534"/>
                  </a:lnTo>
                  <a:lnTo>
                    <a:pt x="30624" y="155923"/>
                  </a:lnTo>
                  <a:lnTo>
                    <a:pt x="0" y="172748"/>
                  </a:lnTo>
                  <a:lnTo>
                    <a:pt x="3973" y="192424"/>
                  </a:lnTo>
                  <a:lnTo>
                    <a:pt x="14809" y="208493"/>
                  </a:lnTo>
                  <a:lnTo>
                    <a:pt x="30882" y="219328"/>
                  </a:lnTo>
                  <a:lnTo>
                    <a:pt x="50563" y="223302"/>
                  </a:lnTo>
                  <a:lnTo>
                    <a:pt x="560872" y="223302"/>
                  </a:lnTo>
                  <a:lnTo>
                    <a:pt x="580553" y="219328"/>
                  </a:lnTo>
                  <a:lnTo>
                    <a:pt x="596621" y="208493"/>
                  </a:lnTo>
                  <a:lnTo>
                    <a:pt x="607454" y="192424"/>
                  </a:lnTo>
                  <a:lnTo>
                    <a:pt x="611426" y="172748"/>
                  </a:lnTo>
                  <a:lnTo>
                    <a:pt x="611426" y="50553"/>
                  </a:lnTo>
                  <a:lnTo>
                    <a:pt x="607454" y="30873"/>
                  </a:lnTo>
                  <a:lnTo>
                    <a:pt x="596621" y="14804"/>
                  </a:lnTo>
                  <a:lnTo>
                    <a:pt x="580553" y="3971"/>
                  </a:lnTo>
                  <a:lnTo>
                    <a:pt x="560872" y="0"/>
                  </a:lnTo>
                  <a:close/>
                </a:path>
              </a:pathLst>
            </a:custGeom>
            <a:solidFill>
              <a:srgbClr val="74BE4A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6429870" y="10436256"/>
              <a:ext cx="611505" cy="223520"/>
            </a:xfrm>
            <a:custGeom>
              <a:avLst/>
              <a:gdLst/>
              <a:ahLst/>
              <a:cxnLst/>
              <a:rect l="l" t="t" r="r" b="b"/>
              <a:pathLst>
                <a:path w="611505" h="223520">
                  <a:moveTo>
                    <a:pt x="560872" y="223302"/>
                  </a:moveTo>
                  <a:lnTo>
                    <a:pt x="50563" y="223302"/>
                  </a:lnTo>
                  <a:lnTo>
                    <a:pt x="30882" y="219328"/>
                  </a:lnTo>
                  <a:lnTo>
                    <a:pt x="14809" y="208493"/>
                  </a:lnTo>
                  <a:lnTo>
                    <a:pt x="3973" y="192424"/>
                  </a:lnTo>
                  <a:lnTo>
                    <a:pt x="0" y="172748"/>
                  </a:lnTo>
                  <a:lnTo>
                    <a:pt x="30624" y="155923"/>
                  </a:lnTo>
                  <a:lnTo>
                    <a:pt x="46350" y="143534"/>
                  </a:lnTo>
                  <a:lnTo>
                    <a:pt x="52144" y="129481"/>
                  </a:lnTo>
                  <a:lnTo>
                    <a:pt x="52972" y="107661"/>
                  </a:lnTo>
                  <a:lnTo>
                    <a:pt x="44695" y="83136"/>
                  </a:lnTo>
                  <a:lnTo>
                    <a:pt x="26486" y="65238"/>
                  </a:lnTo>
                  <a:lnTo>
                    <a:pt x="8276" y="54275"/>
                  </a:lnTo>
                  <a:lnTo>
                    <a:pt x="0" y="50553"/>
                  </a:lnTo>
                  <a:lnTo>
                    <a:pt x="3973" y="30873"/>
                  </a:lnTo>
                  <a:lnTo>
                    <a:pt x="14809" y="14804"/>
                  </a:lnTo>
                  <a:lnTo>
                    <a:pt x="30882" y="3971"/>
                  </a:lnTo>
                  <a:lnTo>
                    <a:pt x="50563" y="0"/>
                  </a:lnTo>
                  <a:lnTo>
                    <a:pt x="560872" y="0"/>
                  </a:lnTo>
                  <a:lnTo>
                    <a:pt x="580553" y="3971"/>
                  </a:lnTo>
                  <a:lnTo>
                    <a:pt x="596621" y="14804"/>
                  </a:lnTo>
                  <a:lnTo>
                    <a:pt x="607454" y="30873"/>
                  </a:lnTo>
                  <a:lnTo>
                    <a:pt x="611426" y="50553"/>
                  </a:lnTo>
                  <a:lnTo>
                    <a:pt x="611426" y="172748"/>
                  </a:lnTo>
                  <a:lnTo>
                    <a:pt x="607454" y="192424"/>
                  </a:lnTo>
                  <a:lnTo>
                    <a:pt x="596621" y="208493"/>
                  </a:lnTo>
                  <a:lnTo>
                    <a:pt x="580553" y="219328"/>
                  </a:lnTo>
                  <a:lnTo>
                    <a:pt x="560872" y="223302"/>
                  </a:lnTo>
                  <a:close/>
                </a:path>
              </a:pathLst>
            </a:custGeom>
            <a:ln w="10470">
              <a:solidFill>
                <a:srgbClr val="132749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6429874" y="10486812"/>
              <a:ext cx="561340" cy="122555"/>
            </a:xfrm>
            <a:custGeom>
              <a:avLst/>
              <a:gdLst/>
              <a:ahLst/>
              <a:cxnLst/>
              <a:rect l="l" t="t" r="r" b="b"/>
              <a:pathLst>
                <a:path w="561340" h="122554">
                  <a:moveTo>
                    <a:pt x="541250" y="0"/>
                  </a:moveTo>
                  <a:lnTo>
                    <a:pt x="0" y="0"/>
                  </a:lnTo>
                  <a:lnTo>
                    <a:pt x="5582" y="4048"/>
                  </a:lnTo>
                  <a:lnTo>
                    <a:pt x="17863" y="15886"/>
                  </a:lnTo>
                  <a:lnTo>
                    <a:pt x="30144" y="35056"/>
                  </a:lnTo>
                  <a:lnTo>
                    <a:pt x="35726" y="61097"/>
                  </a:lnTo>
                  <a:lnTo>
                    <a:pt x="35168" y="84039"/>
                  </a:lnTo>
                  <a:lnTo>
                    <a:pt x="31260" y="98050"/>
                  </a:lnTo>
                  <a:lnTo>
                    <a:pt x="20654" y="108860"/>
                  </a:lnTo>
                  <a:lnTo>
                    <a:pt x="0" y="122195"/>
                  </a:lnTo>
                  <a:lnTo>
                    <a:pt x="541250" y="122195"/>
                  </a:lnTo>
                  <a:lnTo>
                    <a:pt x="548888" y="120434"/>
                  </a:lnTo>
                  <a:lnTo>
                    <a:pt x="555125" y="115633"/>
                  </a:lnTo>
                  <a:lnTo>
                    <a:pt x="559330" y="108514"/>
                  </a:lnTo>
                  <a:lnTo>
                    <a:pt x="560872" y="99798"/>
                  </a:lnTo>
                  <a:lnTo>
                    <a:pt x="560872" y="22397"/>
                  </a:lnTo>
                  <a:lnTo>
                    <a:pt x="559330" y="13680"/>
                  </a:lnTo>
                  <a:lnTo>
                    <a:pt x="555125" y="6561"/>
                  </a:lnTo>
                  <a:lnTo>
                    <a:pt x="548888" y="1760"/>
                  </a:lnTo>
                  <a:lnTo>
                    <a:pt x="5412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16429874" y="10486812"/>
              <a:ext cx="561340" cy="122555"/>
            </a:xfrm>
            <a:custGeom>
              <a:avLst/>
              <a:gdLst/>
              <a:ahLst/>
              <a:cxnLst/>
              <a:rect l="l" t="t" r="r" b="b"/>
              <a:pathLst>
                <a:path w="561340" h="122554">
                  <a:moveTo>
                    <a:pt x="0" y="0"/>
                  </a:moveTo>
                  <a:lnTo>
                    <a:pt x="541250" y="0"/>
                  </a:lnTo>
                  <a:lnTo>
                    <a:pt x="548888" y="1760"/>
                  </a:lnTo>
                  <a:lnTo>
                    <a:pt x="555125" y="6561"/>
                  </a:lnTo>
                  <a:lnTo>
                    <a:pt x="559330" y="13680"/>
                  </a:lnTo>
                  <a:lnTo>
                    <a:pt x="560872" y="22397"/>
                  </a:lnTo>
                  <a:lnTo>
                    <a:pt x="560872" y="99798"/>
                  </a:lnTo>
                  <a:lnTo>
                    <a:pt x="559330" y="108514"/>
                  </a:lnTo>
                  <a:lnTo>
                    <a:pt x="555125" y="115633"/>
                  </a:lnTo>
                  <a:lnTo>
                    <a:pt x="548888" y="120434"/>
                  </a:lnTo>
                  <a:lnTo>
                    <a:pt x="541250" y="122195"/>
                  </a:lnTo>
                  <a:lnTo>
                    <a:pt x="0" y="122195"/>
                  </a:lnTo>
                  <a:lnTo>
                    <a:pt x="20654" y="108860"/>
                  </a:lnTo>
                  <a:lnTo>
                    <a:pt x="31260" y="98050"/>
                  </a:lnTo>
                  <a:lnTo>
                    <a:pt x="35168" y="84039"/>
                  </a:lnTo>
                  <a:lnTo>
                    <a:pt x="35726" y="61097"/>
                  </a:lnTo>
                  <a:lnTo>
                    <a:pt x="30144" y="35056"/>
                  </a:lnTo>
                  <a:lnTo>
                    <a:pt x="17863" y="15886"/>
                  </a:lnTo>
                  <a:lnTo>
                    <a:pt x="5582" y="4048"/>
                  </a:lnTo>
                  <a:lnTo>
                    <a:pt x="0" y="0"/>
                  </a:lnTo>
                  <a:close/>
                </a:path>
              </a:pathLst>
            </a:custGeom>
            <a:ln w="10470">
              <a:solidFill>
                <a:srgbClr val="132749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254621" y="10179970"/>
              <a:ext cx="83128" cy="11947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7025961" y="9867295"/>
              <a:ext cx="27305" cy="211454"/>
            </a:xfrm>
            <a:custGeom>
              <a:avLst/>
              <a:gdLst/>
              <a:ahLst/>
              <a:cxnLst/>
              <a:rect l="l" t="t" r="r" b="b"/>
              <a:pathLst>
                <a:path w="27305" h="211454">
                  <a:moveTo>
                    <a:pt x="0" y="211187"/>
                  </a:moveTo>
                  <a:lnTo>
                    <a:pt x="4257" y="195526"/>
                  </a:lnTo>
                  <a:lnTo>
                    <a:pt x="13622" y="184812"/>
                  </a:lnTo>
                  <a:lnTo>
                    <a:pt x="22988" y="174100"/>
                  </a:lnTo>
                  <a:lnTo>
                    <a:pt x="27245" y="158445"/>
                  </a:lnTo>
                  <a:lnTo>
                    <a:pt x="22988" y="142772"/>
                  </a:lnTo>
                  <a:lnTo>
                    <a:pt x="13622" y="132048"/>
                  </a:lnTo>
                  <a:lnTo>
                    <a:pt x="4257" y="121324"/>
                  </a:lnTo>
                  <a:lnTo>
                    <a:pt x="0" y="105651"/>
                  </a:lnTo>
                  <a:lnTo>
                    <a:pt x="4257" y="89971"/>
                  </a:lnTo>
                  <a:lnTo>
                    <a:pt x="13622" y="79242"/>
                  </a:lnTo>
                  <a:lnTo>
                    <a:pt x="22988" y="68511"/>
                  </a:lnTo>
                  <a:lnTo>
                    <a:pt x="27245" y="52825"/>
                  </a:lnTo>
                  <a:lnTo>
                    <a:pt x="22988" y="37145"/>
                  </a:lnTo>
                  <a:lnTo>
                    <a:pt x="13622" y="26416"/>
                  </a:lnTo>
                  <a:lnTo>
                    <a:pt x="4257" y="15685"/>
                  </a:lnTo>
                  <a:lnTo>
                    <a:pt x="0" y="0"/>
                  </a:lnTo>
                </a:path>
              </a:pathLst>
            </a:custGeom>
            <a:ln w="10470">
              <a:solidFill>
                <a:srgbClr val="0D274D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17103167" y="9935419"/>
              <a:ext cx="27305" cy="143510"/>
            </a:xfrm>
            <a:custGeom>
              <a:avLst/>
              <a:gdLst/>
              <a:ahLst/>
              <a:cxnLst/>
              <a:rect l="l" t="t" r="r" b="b"/>
              <a:pathLst>
                <a:path w="27305" h="143509">
                  <a:moveTo>
                    <a:pt x="0" y="143063"/>
                  </a:moveTo>
                  <a:lnTo>
                    <a:pt x="4257" y="128913"/>
                  </a:lnTo>
                  <a:lnTo>
                    <a:pt x="13622" y="119231"/>
                  </a:lnTo>
                  <a:lnTo>
                    <a:pt x="22988" y="109550"/>
                  </a:lnTo>
                  <a:lnTo>
                    <a:pt x="27245" y="95400"/>
                  </a:lnTo>
                  <a:lnTo>
                    <a:pt x="22988" y="81237"/>
                  </a:lnTo>
                  <a:lnTo>
                    <a:pt x="13622" y="71548"/>
                  </a:lnTo>
                  <a:lnTo>
                    <a:pt x="4257" y="61861"/>
                  </a:lnTo>
                  <a:lnTo>
                    <a:pt x="0" y="47705"/>
                  </a:lnTo>
                  <a:lnTo>
                    <a:pt x="4257" y="33542"/>
                  </a:lnTo>
                  <a:lnTo>
                    <a:pt x="13622" y="23852"/>
                  </a:lnTo>
                  <a:lnTo>
                    <a:pt x="22988" y="14162"/>
                  </a:lnTo>
                  <a:lnTo>
                    <a:pt x="27245" y="0"/>
                  </a:lnTo>
                </a:path>
              </a:pathLst>
            </a:custGeom>
            <a:ln w="10470">
              <a:solidFill>
                <a:srgbClr val="0D274D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16890335" y="10114819"/>
              <a:ext cx="371475" cy="318135"/>
            </a:xfrm>
            <a:custGeom>
              <a:avLst/>
              <a:gdLst/>
              <a:ahLst/>
              <a:cxnLst/>
              <a:rect l="l" t="t" r="r" b="b"/>
              <a:pathLst>
                <a:path w="371475" h="318134">
                  <a:moveTo>
                    <a:pt x="343916" y="0"/>
                  </a:moveTo>
                  <a:lnTo>
                    <a:pt x="27255" y="0"/>
                  </a:lnTo>
                  <a:lnTo>
                    <a:pt x="16649" y="2141"/>
                  </a:lnTo>
                  <a:lnTo>
                    <a:pt x="7985" y="7980"/>
                  </a:lnTo>
                  <a:lnTo>
                    <a:pt x="2142" y="16640"/>
                  </a:lnTo>
                  <a:lnTo>
                    <a:pt x="0" y="27245"/>
                  </a:lnTo>
                  <a:lnTo>
                    <a:pt x="0" y="181659"/>
                  </a:lnTo>
                  <a:lnTo>
                    <a:pt x="6946" y="224722"/>
                  </a:lnTo>
                  <a:lnTo>
                    <a:pt x="26289" y="262123"/>
                  </a:lnTo>
                  <a:lnTo>
                    <a:pt x="55785" y="291617"/>
                  </a:lnTo>
                  <a:lnTo>
                    <a:pt x="93189" y="310960"/>
                  </a:lnTo>
                  <a:lnTo>
                    <a:pt x="136257" y="317906"/>
                  </a:lnTo>
                  <a:lnTo>
                    <a:pt x="234914" y="317906"/>
                  </a:lnTo>
                  <a:lnTo>
                    <a:pt x="277977" y="310960"/>
                  </a:lnTo>
                  <a:lnTo>
                    <a:pt x="315378" y="291617"/>
                  </a:lnTo>
                  <a:lnTo>
                    <a:pt x="344872" y="262123"/>
                  </a:lnTo>
                  <a:lnTo>
                    <a:pt x="364215" y="224722"/>
                  </a:lnTo>
                  <a:lnTo>
                    <a:pt x="371161" y="181659"/>
                  </a:lnTo>
                  <a:lnTo>
                    <a:pt x="371161" y="27245"/>
                  </a:lnTo>
                  <a:lnTo>
                    <a:pt x="369020" y="16640"/>
                  </a:lnTo>
                  <a:lnTo>
                    <a:pt x="363181" y="7980"/>
                  </a:lnTo>
                  <a:lnTo>
                    <a:pt x="354521" y="2141"/>
                  </a:lnTo>
                  <a:lnTo>
                    <a:pt x="343916" y="0"/>
                  </a:lnTo>
                  <a:close/>
                </a:path>
              </a:pathLst>
            </a:custGeom>
            <a:solidFill>
              <a:srgbClr val="FAAB2C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16890335" y="10114819"/>
              <a:ext cx="371475" cy="318135"/>
            </a:xfrm>
            <a:custGeom>
              <a:avLst/>
              <a:gdLst/>
              <a:ahLst/>
              <a:cxnLst/>
              <a:rect l="l" t="t" r="r" b="b"/>
              <a:pathLst>
                <a:path w="371475" h="318134">
                  <a:moveTo>
                    <a:pt x="234914" y="317906"/>
                  </a:moveTo>
                  <a:lnTo>
                    <a:pt x="136257" y="317906"/>
                  </a:lnTo>
                  <a:lnTo>
                    <a:pt x="93189" y="310960"/>
                  </a:lnTo>
                  <a:lnTo>
                    <a:pt x="55785" y="291617"/>
                  </a:lnTo>
                  <a:lnTo>
                    <a:pt x="26289" y="262123"/>
                  </a:lnTo>
                  <a:lnTo>
                    <a:pt x="6946" y="224722"/>
                  </a:lnTo>
                  <a:lnTo>
                    <a:pt x="0" y="181659"/>
                  </a:lnTo>
                  <a:lnTo>
                    <a:pt x="0" y="27245"/>
                  </a:lnTo>
                  <a:lnTo>
                    <a:pt x="2142" y="16640"/>
                  </a:lnTo>
                  <a:lnTo>
                    <a:pt x="7985" y="7980"/>
                  </a:lnTo>
                  <a:lnTo>
                    <a:pt x="16649" y="2141"/>
                  </a:lnTo>
                  <a:lnTo>
                    <a:pt x="27255" y="0"/>
                  </a:lnTo>
                  <a:lnTo>
                    <a:pt x="343916" y="0"/>
                  </a:lnTo>
                  <a:lnTo>
                    <a:pt x="354521" y="2141"/>
                  </a:lnTo>
                  <a:lnTo>
                    <a:pt x="363181" y="7980"/>
                  </a:lnTo>
                  <a:lnTo>
                    <a:pt x="369020" y="16640"/>
                  </a:lnTo>
                  <a:lnTo>
                    <a:pt x="371161" y="27245"/>
                  </a:lnTo>
                  <a:lnTo>
                    <a:pt x="371161" y="181659"/>
                  </a:lnTo>
                  <a:lnTo>
                    <a:pt x="364215" y="224722"/>
                  </a:lnTo>
                  <a:lnTo>
                    <a:pt x="344872" y="262123"/>
                  </a:lnTo>
                  <a:lnTo>
                    <a:pt x="315378" y="291617"/>
                  </a:lnTo>
                  <a:lnTo>
                    <a:pt x="277977" y="310960"/>
                  </a:lnTo>
                  <a:lnTo>
                    <a:pt x="234914" y="317906"/>
                  </a:lnTo>
                  <a:close/>
                </a:path>
              </a:pathLst>
            </a:custGeom>
            <a:ln w="10470">
              <a:solidFill>
                <a:srgbClr val="0D274D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3205585" y="493174"/>
            <a:ext cx="6027801" cy="6151792"/>
            <a:chOff x="6156316" y="813281"/>
            <a:chExt cx="9940290" cy="10144760"/>
          </a:xfrm>
        </p:grpSpPr>
        <p:sp>
          <p:nvSpPr>
            <p:cNvPr id="23" name="object 23"/>
            <p:cNvSpPr/>
            <p:nvPr/>
          </p:nvSpPr>
          <p:spPr>
            <a:xfrm>
              <a:off x="12934519" y="5643527"/>
              <a:ext cx="3162300" cy="3163570"/>
            </a:xfrm>
            <a:custGeom>
              <a:avLst/>
              <a:gdLst/>
              <a:ahLst/>
              <a:cxnLst/>
              <a:rect l="l" t="t" r="r" b="b"/>
              <a:pathLst>
                <a:path w="3162300" h="3163570">
                  <a:moveTo>
                    <a:pt x="1571965" y="0"/>
                  </a:moveTo>
                  <a:lnTo>
                    <a:pt x="1533760" y="10476"/>
                  </a:lnTo>
                  <a:lnTo>
                    <a:pt x="1494268" y="34044"/>
                  </a:lnTo>
                  <a:lnTo>
                    <a:pt x="1459108" y="63673"/>
                  </a:lnTo>
                  <a:lnTo>
                    <a:pt x="1427309" y="96322"/>
                  </a:lnTo>
                  <a:lnTo>
                    <a:pt x="1397889" y="131047"/>
                  </a:lnTo>
                  <a:lnTo>
                    <a:pt x="1369868" y="166907"/>
                  </a:lnTo>
                  <a:lnTo>
                    <a:pt x="1342262" y="202960"/>
                  </a:lnTo>
                  <a:lnTo>
                    <a:pt x="1304175" y="245055"/>
                  </a:lnTo>
                  <a:lnTo>
                    <a:pt x="1264547" y="273503"/>
                  </a:lnTo>
                  <a:lnTo>
                    <a:pt x="1221773" y="288312"/>
                  </a:lnTo>
                  <a:lnTo>
                    <a:pt x="1174247" y="289488"/>
                  </a:lnTo>
                  <a:lnTo>
                    <a:pt x="1120363" y="277041"/>
                  </a:lnTo>
                  <a:lnTo>
                    <a:pt x="1074503" y="260843"/>
                  </a:lnTo>
                  <a:lnTo>
                    <a:pt x="1028925" y="243839"/>
                  </a:lnTo>
                  <a:lnTo>
                    <a:pt x="983232" y="227141"/>
                  </a:lnTo>
                  <a:lnTo>
                    <a:pt x="937025" y="211862"/>
                  </a:lnTo>
                  <a:lnTo>
                    <a:pt x="889909" y="199117"/>
                  </a:lnTo>
                  <a:lnTo>
                    <a:pt x="839102" y="194963"/>
                  </a:lnTo>
                  <a:lnTo>
                    <a:pt x="796214" y="207635"/>
                  </a:lnTo>
                  <a:lnTo>
                    <a:pt x="761641" y="236665"/>
                  </a:lnTo>
                  <a:lnTo>
                    <a:pt x="735778" y="281586"/>
                  </a:lnTo>
                  <a:lnTo>
                    <a:pt x="720247" y="329730"/>
                  </a:lnTo>
                  <a:lnTo>
                    <a:pt x="710161" y="378787"/>
                  </a:lnTo>
                  <a:lnTo>
                    <a:pt x="702462" y="428252"/>
                  </a:lnTo>
                  <a:lnTo>
                    <a:pt x="694093" y="477622"/>
                  </a:lnTo>
                  <a:lnTo>
                    <a:pt x="681566" y="535226"/>
                  </a:lnTo>
                  <a:lnTo>
                    <a:pt x="667829" y="580424"/>
                  </a:lnTo>
                  <a:lnTo>
                    <a:pt x="650410" y="615169"/>
                  </a:lnTo>
                  <a:lnTo>
                    <a:pt x="594651" y="661115"/>
                  </a:lnTo>
                  <a:lnTo>
                    <a:pt x="551370" y="676224"/>
                  </a:lnTo>
                  <a:lnTo>
                    <a:pt x="494529" y="688694"/>
                  </a:lnTo>
                  <a:lnTo>
                    <a:pt x="448911" y="696621"/>
                  </a:lnTo>
                  <a:lnTo>
                    <a:pt x="403230" y="704260"/>
                  </a:lnTo>
                  <a:lnTo>
                    <a:pt x="357671" y="712420"/>
                  </a:lnTo>
                  <a:lnTo>
                    <a:pt x="312419" y="721907"/>
                  </a:lnTo>
                  <a:lnTo>
                    <a:pt x="262186" y="740200"/>
                  </a:lnTo>
                  <a:lnTo>
                    <a:pt x="226234" y="768180"/>
                  </a:lnTo>
                  <a:lnTo>
                    <a:pt x="204569" y="805285"/>
                  </a:lnTo>
                  <a:lnTo>
                    <a:pt x="197196" y="850953"/>
                  </a:lnTo>
                  <a:lnTo>
                    <a:pt x="204119" y="904624"/>
                  </a:lnTo>
                  <a:lnTo>
                    <a:pt x="217049" y="950535"/>
                  </a:lnTo>
                  <a:lnTo>
                    <a:pt x="232482" y="995510"/>
                  </a:lnTo>
                  <a:lnTo>
                    <a:pt x="249535" y="1039863"/>
                  </a:lnTo>
                  <a:lnTo>
                    <a:pt x="267331" y="1083907"/>
                  </a:lnTo>
                  <a:lnTo>
                    <a:pt x="285627" y="1135913"/>
                  </a:lnTo>
                  <a:lnTo>
                    <a:pt x="294343" y="1180570"/>
                  </a:lnTo>
                  <a:lnTo>
                    <a:pt x="292927" y="1219934"/>
                  </a:lnTo>
                  <a:lnTo>
                    <a:pt x="280824" y="1256059"/>
                  </a:lnTo>
                  <a:lnTo>
                    <a:pt x="257479" y="1291000"/>
                  </a:lnTo>
                  <a:lnTo>
                    <a:pt x="222338" y="1326811"/>
                  </a:lnTo>
                  <a:lnTo>
                    <a:pt x="188121" y="1356316"/>
                  </a:lnTo>
                  <a:lnTo>
                    <a:pt x="153108" y="1384932"/>
                  </a:lnTo>
                  <a:lnTo>
                    <a:pt x="117827" y="1413253"/>
                  </a:lnTo>
                  <a:lnTo>
                    <a:pt x="82803" y="1441875"/>
                  </a:lnTo>
                  <a:lnTo>
                    <a:pt x="48194" y="1474715"/>
                  </a:lnTo>
                  <a:lnTo>
                    <a:pt x="22150" y="1508860"/>
                  </a:lnTo>
                  <a:lnTo>
                    <a:pt x="5732" y="1544203"/>
                  </a:lnTo>
                  <a:lnTo>
                    <a:pt x="0" y="1580641"/>
                  </a:lnTo>
                  <a:lnTo>
                    <a:pt x="6013" y="1618068"/>
                  </a:lnTo>
                  <a:lnTo>
                    <a:pt x="24831" y="1656379"/>
                  </a:lnTo>
                  <a:lnTo>
                    <a:pt x="57516" y="1695469"/>
                  </a:lnTo>
                  <a:lnTo>
                    <a:pt x="95547" y="1729972"/>
                  </a:lnTo>
                  <a:lnTo>
                    <a:pt x="135337" y="1762362"/>
                  </a:lnTo>
                  <a:lnTo>
                    <a:pt x="175346" y="1794429"/>
                  </a:lnTo>
                  <a:lnTo>
                    <a:pt x="214036" y="1827963"/>
                  </a:lnTo>
                  <a:lnTo>
                    <a:pt x="249866" y="1864752"/>
                  </a:lnTo>
                  <a:lnTo>
                    <a:pt x="272303" y="1894083"/>
                  </a:lnTo>
                  <a:lnTo>
                    <a:pt x="287578" y="1925010"/>
                  </a:lnTo>
                  <a:lnTo>
                    <a:pt x="293644" y="1959458"/>
                  </a:lnTo>
                  <a:lnTo>
                    <a:pt x="288451" y="1999356"/>
                  </a:lnTo>
                  <a:lnTo>
                    <a:pt x="274205" y="2047166"/>
                  </a:lnTo>
                  <a:lnTo>
                    <a:pt x="257966" y="2094182"/>
                  </a:lnTo>
                  <a:lnTo>
                    <a:pt x="240902" y="2140852"/>
                  </a:lnTo>
                  <a:lnTo>
                    <a:pt x="224183" y="2187622"/>
                  </a:lnTo>
                  <a:lnTo>
                    <a:pt x="208977" y="2234940"/>
                  </a:lnTo>
                  <a:lnTo>
                    <a:pt x="197634" y="2286309"/>
                  </a:lnTo>
                  <a:lnTo>
                    <a:pt x="197001" y="2329245"/>
                  </a:lnTo>
                  <a:lnTo>
                    <a:pt x="207766" y="2364765"/>
                  </a:lnTo>
                  <a:lnTo>
                    <a:pt x="266229" y="2417618"/>
                  </a:lnTo>
                  <a:lnTo>
                    <a:pt x="315298" y="2436986"/>
                  </a:lnTo>
                  <a:lnTo>
                    <a:pt x="366559" y="2450265"/>
                  </a:lnTo>
                  <a:lnTo>
                    <a:pt x="418553" y="2459776"/>
                  </a:lnTo>
                  <a:lnTo>
                    <a:pt x="470863" y="2467646"/>
                  </a:lnTo>
                  <a:lnTo>
                    <a:pt x="523072" y="2476001"/>
                  </a:lnTo>
                  <a:lnTo>
                    <a:pt x="572068" y="2489698"/>
                  </a:lnTo>
                  <a:lnTo>
                    <a:pt x="613251" y="2511703"/>
                  </a:lnTo>
                  <a:lnTo>
                    <a:pt x="645953" y="2541639"/>
                  </a:lnTo>
                  <a:lnTo>
                    <a:pt x="669507" y="2579130"/>
                  </a:lnTo>
                  <a:lnTo>
                    <a:pt x="683245" y="2623797"/>
                  </a:lnTo>
                  <a:lnTo>
                    <a:pt x="691803" y="2673326"/>
                  </a:lnTo>
                  <a:lnTo>
                    <a:pt x="716197" y="2822158"/>
                  </a:lnTo>
                  <a:lnTo>
                    <a:pt x="728208" y="2868970"/>
                  </a:lnTo>
                  <a:lnTo>
                    <a:pt x="746742" y="2906619"/>
                  </a:lnTo>
                  <a:lnTo>
                    <a:pt x="771538" y="2934918"/>
                  </a:lnTo>
                  <a:lnTo>
                    <a:pt x="802332" y="2953682"/>
                  </a:lnTo>
                  <a:lnTo>
                    <a:pt x="838864" y="2962727"/>
                  </a:lnTo>
                  <a:lnTo>
                    <a:pt x="880869" y="2961868"/>
                  </a:lnTo>
                  <a:lnTo>
                    <a:pt x="928086" y="2950918"/>
                  </a:lnTo>
                  <a:lnTo>
                    <a:pt x="968237" y="2937462"/>
                  </a:lnTo>
                  <a:lnTo>
                    <a:pt x="1008166" y="2923309"/>
                  </a:lnTo>
                  <a:lnTo>
                    <a:pt x="1087736" y="2894145"/>
                  </a:lnTo>
                  <a:lnTo>
                    <a:pt x="1138615" y="2877082"/>
                  </a:lnTo>
                  <a:lnTo>
                    <a:pt x="1181279" y="2867815"/>
                  </a:lnTo>
                  <a:lnTo>
                    <a:pt x="1218446" y="2867843"/>
                  </a:lnTo>
                  <a:lnTo>
                    <a:pt x="1252837" y="2878668"/>
                  </a:lnTo>
                  <a:lnTo>
                    <a:pt x="1287172" y="2901790"/>
                  </a:lnTo>
                  <a:lnTo>
                    <a:pt x="1324168" y="2938709"/>
                  </a:lnTo>
                  <a:lnTo>
                    <a:pt x="1354103" y="2973525"/>
                  </a:lnTo>
                  <a:lnTo>
                    <a:pt x="1383584" y="3008810"/>
                  </a:lnTo>
                  <a:lnTo>
                    <a:pt x="1413311" y="3043821"/>
                  </a:lnTo>
                  <a:lnTo>
                    <a:pt x="1443983" y="3077817"/>
                  </a:lnTo>
                  <a:lnTo>
                    <a:pt x="1476300" y="3110055"/>
                  </a:lnTo>
                  <a:lnTo>
                    <a:pt x="1523711" y="3146885"/>
                  </a:lnTo>
                  <a:lnTo>
                    <a:pt x="1565773" y="3163476"/>
                  </a:lnTo>
                  <a:lnTo>
                    <a:pt x="1605400" y="3161769"/>
                  </a:lnTo>
                  <a:lnTo>
                    <a:pt x="1645510" y="3143706"/>
                  </a:lnTo>
                  <a:lnTo>
                    <a:pt x="1689016" y="3111227"/>
                  </a:lnTo>
                  <a:lnTo>
                    <a:pt x="1738766" y="3059891"/>
                  </a:lnTo>
                  <a:lnTo>
                    <a:pt x="1782249" y="3002288"/>
                  </a:lnTo>
                  <a:lnTo>
                    <a:pt x="1817091" y="2956508"/>
                  </a:lnTo>
                  <a:lnTo>
                    <a:pt x="1849709" y="2921186"/>
                  </a:lnTo>
                  <a:lnTo>
                    <a:pt x="1881767" y="2895801"/>
                  </a:lnTo>
                  <a:lnTo>
                    <a:pt x="1914929" y="2879834"/>
                  </a:lnTo>
                  <a:lnTo>
                    <a:pt x="1950859" y="2872763"/>
                  </a:lnTo>
                  <a:lnTo>
                    <a:pt x="1991220" y="2874069"/>
                  </a:lnTo>
                  <a:lnTo>
                    <a:pt x="2037677" y="2883230"/>
                  </a:lnTo>
                  <a:lnTo>
                    <a:pt x="2091894" y="2899726"/>
                  </a:lnTo>
                  <a:lnTo>
                    <a:pt x="2143742" y="2919415"/>
                  </a:lnTo>
                  <a:lnTo>
                    <a:pt x="2195482" y="2939492"/>
                  </a:lnTo>
                  <a:lnTo>
                    <a:pt x="2248526" y="2955026"/>
                  </a:lnTo>
                  <a:lnTo>
                    <a:pt x="2304285" y="2961085"/>
                  </a:lnTo>
                  <a:lnTo>
                    <a:pt x="2353198" y="2956842"/>
                  </a:lnTo>
                  <a:lnTo>
                    <a:pt x="2386852" y="2942325"/>
                  </a:lnTo>
                  <a:lnTo>
                    <a:pt x="2432501" y="2867800"/>
                  </a:lnTo>
                  <a:lnTo>
                    <a:pt x="2447315" y="2820734"/>
                  </a:lnTo>
                  <a:lnTo>
                    <a:pt x="2457245" y="2772874"/>
                  </a:lnTo>
                  <a:lnTo>
                    <a:pt x="2464358" y="2724617"/>
                  </a:lnTo>
                  <a:lnTo>
                    <a:pt x="2470720" y="2676361"/>
                  </a:lnTo>
                  <a:lnTo>
                    <a:pt x="2481474" y="2620152"/>
                  </a:lnTo>
                  <a:lnTo>
                    <a:pt x="2497533" y="2575473"/>
                  </a:lnTo>
                  <a:lnTo>
                    <a:pt x="2520633" y="2540483"/>
                  </a:lnTo>
                  <a:lnTo>
                    <a:pt x="2552511" y="2513337"/>
                  </a:lnTo>
                  <a:lnTo>
                    <a:pt x="2594901" y="2492192"/>
                  </a:lnTo>
                  <a:lnTo>
                    <a:pt x="2649541" y="2475205"/>
                  </a:lnTo>
                  <a:lnTo>
                    <a:pt x="2697087" y="2465481"/>
                  </a:lnTo>
                  <a:lnTo>
                    <a:pt x="2745150" y="2458276"/>
                  </a:lnTo>
                  <a:lnTo>
                    <a:pt x="2793132" y="2450787"/>
                  </a:lnTo>
                  <a:lnTo>
                    <a:pt x="2840433" y="2440209"/>
                  </a:lnTo>
                  <a:lnTo>
                    <a:pt x="2886456" y="2423740"/>
                  </a:lnTo>
                  <a:lnTo>
                    <a:pt x="2930595" y="2396749"/>
                  </a:lnTo>
                  <a:lnTo>
                    <a:pt x="2957113" y="2362984"/>
                  </a:lnTo>
                  <a:lnTo>
                    <a:pt x="2967179" y="2321173"/>
                  </a:lnTo>
                  <a:lnTo>
                    <a:pt x="2961961" y="2270038"/>
                  </a:lnTo>
                  <a:lnTo>
                    <a:pt x="2949953" y="2224829"/>
                  </a:lnTo>
                  <a:lnTo>
                    <a:pt x="2935181" y="2180555"/>
                  </a:lnTo>
                  <a:lnTo>
                    <a:pt x="2902856" y="2092964"/>
                  </a:lnTo>
                  <a:lnTo>
                    <a:pt x="2888058" y="2048722"/>
                  </a:lnTo>
                  <a:lnTo>
                    <a:pt x="2876006" y="2003565"/>
                  </a:lnTo>
                  <a:lnTo>
                    <a:pt x="2870841" y="1967376"/>
                  </a:lnTo>
                  <a:lnTo>
                    <a:pt x="2873304" y="1933689"/>
                  </a:lnTo>
                  <a:lnTo>
                    <a:pt x="2908015" y="1871422"/>
                  </a:lnTo>
                  <a:lnTo>
                    <a:pt x="2946010" y="1834389"/>
                  </a:lnTo>
                  <a:lnTo>
                    <a:pt x="2985590" y="1799400"/>
                  </a:lnTo>
                  <a:lnTo>
                    <a:pt x="3026185" y="1765677"/>
                  </a:lnTo>
                  <a:lnTo>
                    <a:pt x="3067225" y="1732442"/>
                  </a:lnTo>
                  <a:lnTo>
                    <a:pt x="3102218" y="1701026"/>
                  </a:lnTo>
                  <a:lnTo>
                    <a:pt x="3130224" y="1668540"/>
                  </a:lnTo>
                  <a:lnTo>
                    <a:pt x="3150180" y="1635014"/>
                  </a:lnTo>
                  <a:lnTo>
                    <a:pt x="3161021" y="1600479"/>
                  </a:lnTo>
                  <a:lnTo>
                    <a:pt x="3161683" y="1564964"/>
                  </a:lnTo>
                  <a:lnTo>
                    <a:pt x="3151103" y="1528501"/>
                  </a:lnTo>
                  <a:lnTo>
                    <a:pt x="3128216" y="1491119"/>
                  </a:lnTo>
                  <a:lnTo>
                    <a:pt x="3091957" y="1452849"/>
                  </a:lnTo>
                  <a:lnTo>
                    <a:pt x="3062729" y="1427605"/>
                  </a:lnTo>
                  <a:lnTo>
                    <a:pt x="3003248" y="1378593"/>
                  </a:lnTo>
                  <a:lnTo>
                    <a:pt x="2973909" y="1353721"/>
                  </a:lnTo>
                  <a:lnTo>
                    <a:pt x="2936398" y="1320548"/>
                  </a:lnTo>
                  <a:lnTo>
                    <a:pt x="2905337" y="1288589"/>
                  </a:lnTo>
                  <a:lnTo>
                    <a:pt x="2882948" y="1254534"/>
                  </a:lnTo>
                  <a:lnTo>
                    <a:pt x="2871456" y="1215071"/>
                  </a:lnTo>
                  <a:lnTo>
                    <a:pt x="2873085" y="1166891"/>
                  </a:lnTo>
                  <a:lnTo>
                    <a:pt x="2890058" y="1106681"/>
                  </a:lnTo>
                  <a:lnTo>
                    <a:pt x="2909883" y="1054998"/>
                  </a:lnTo>
                  <a:lnTo>
                    <a:pt x="2929351" y="1003048"/>
                  </a:lnTo>
                  <a:lnTo>
                    <a:pt x="2946952" y="950340"/>
                  </a:lnTo>
                  <a:lnTo>
                    <a:pt x="2961176" y="896384"/>
                  </a:lnTo>
                  <a:lnTo>
                    <a:pt x="2966830" y="849457"/>
                  </a:lnTo>
                  <a:lnTo>
                    <a:pt x="2961134" y="810047"/>
                  </a:lnTo>
                  <a:lnTo>
                    <a:pt x="2913935" y="751266"/>
                  </a:lnTo>
                  <a:lnTo>
                    <a:pt x="2871556" y="730640"/>
                  </a:lnTo>
                  <a:lnTo>
                    <a:pt x="2820565" y="715657"/>
                  </a:lnTo>
                  <a:lnTo>
                    <a:pt x="2768712" y="705781"/>
                  </a:lnTo>
                  <a:lnTo>
                    <a:pt x="2716539" y="697859"/>
                  </a:lnTo>
                  <a:lnTo>
                    <a:pt x="2664588" y="688736"/>
                  </a:lnTo>
                  <a:lnTo>
                    <a:pt x="2616501" y="677555"/>
                  </a:lnTo>
                  <a:lnTo>
                    <a:pt x="2575571" y="663804"/>
                  </a:lnTo>
                  <a:lnTo>
                    <a:pt x="2541711" y="644812"/>
                  </a:lnTo>
                  <a:lnTo>
                    <a:pt x="2494854" y="580421"/>
                  </a:lnTo>
                  <a:lnTo>
                    <a:pt x="2481683" y="529683"/>
                  </a:lnTo>
                  <a:lnTo>
                    <a:pt x="2472124" y="475067"/>
                  </a:lnTo>
                  <a:lnTo>
                    <a:pt x="2461852" y="420566"/>
                  </a:lnTo>
                  <a:lnTo>
                    <a:pt x="2450883" y="366198"/>
                  </a:lnTo>
                  <a:lnTo>
                    <a:pt x="2439234" y="311983"/>
                  </a:lnTo>
                  <a:lnTo>
                    <a:pt x="2421981" y="262720"/>
                  </a:lnTo>
                  <a:lnTo>
                    <a:pt x="2395352" y="227326"/>
                  </a:lnTo>
                  <a:lnTo>
                    <a:pt x="2359702" y="205709"/>
                  </a:lnTo>
                  <a:lnTo>
                    <a:pt x="2315389" y="197775"/>
                  </a:lnTo>
                  <a:lnTo>
                    <a:pt x="2262768" y="203431"/>
                  </a:lnTo>
                  <a:lnTo>
                    <a:pt x="2216564" y="215618"/>
                  </a:lnTo>
                  <a:lnTo>
                    <a:pt x="2171398" y="230705"/>
                  </a:lnTo>
                  <a:lnTo>
                    <a:pt x="2082223" y="264089"/>
                  </a:lnTo>
                  <a:lnTo>
                    <a:pt x="2037236" y="279638"/>
                  </a:lnTo>
                  <a:lnTo>
                    <a:pt x="1984862" y="290624"/>
                  </a:lnTo>
                  <a:lnTo>
                    <a:pt x="1936352" y="287786"/>
                  </a:lnTo>
                  <a:lnTo>
                    <a:pt x="1891265" y="269589"/>
                  </a:lnTo>
                  <a:lnTo>
                    <a:pt x="1849157" y="234498"/>
                  </a:lnTo>
                  <a:lnTo>
                    <a:pt x="1816156" y="196708"/>
                  </a:lnTo>
                  <a:lnTo>
                    <a:pt x="1752800" y="118910"/>
                  </a:lnTo>
                  <a:lnTo>
                    <a:pt x="1719756" y="81149"/>
                  </a:lnTo>
                  <a:lnTo>
                    <a:pt x="1684011" y="45645"/>
                  </a:lnTo>
                  <a:lnTo>
                    <a:pt x="1646574" y="17731"/>
                  </a:lnTo>
                  <a:lnTo>
                    <a:pt x="1609397" y="2467"/>
                  </a:lnTo>
                  <a:lnTo>
                    <a:pt x="1571965" y="0"/>
                  </a:lnTo>
                  <a:close/>
                </a:path>
              </a:pathLst>
            </a:custGeom>
            <a:solidFill>
              <a:srgbClr val="0051AE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6156316" y="813281"/>
              <a:ext cx="8382634" cy="9755505"/>
            </a:xfrm>
            <a:custGeom>
              <a:avLst/>
              <a:gdLst/>
              <a:ahLst/>
              <a:cxnLst/>
              <a:rect l="l" t="t" r="r" b="b"/>
              <a:pathLst>
                <a:path w="8382634" h="9755505">
                  <a:moveTo>
                    <a:pt x="8172871" y="0"/>
                  </a:moveTo>
                  <a:lnTo>
                    <a:pt x="209417" y="0"/>
                  </a:lnTo>
                  <a:lnTo>
                    <a:pt x="161399" y="5531"/>
                  </a:lnTo>
                  <a:lnTo>
                    <a:pt x="117319" y="21286"/>
                  </a:lnTo>
                  <a:lnTo>
                    <a:pt x="78436" y="46009"/>
                  </a:lnTo>
                  <a:lnTo>
                    <a:pt x="46005" y="78440"/>
                  </a:lnTo>
                  <a:lnTo>
                    <a:pt x="21284" y="117324"/>
                  </a:lnTo>
                  <a:lnTo>
                    <a:pt x="5530" y="161402"/>
                  </a:lnTo>
                  <a:lnTo>
                    <a:pt x="0" y="209417"/>
                  </a:lnTo>
                  <a:lnTo>
                    <a:pt x="0" y="9545939"/>
                  </a:lnTo>
                  <a:lnTo>
                    <a:pt x="5530" y="9593958"/>
                  </a:lnTo>
                  <a:lnTo>
                    <a:pt x="21284" y="9638037"/>
                  </a:lnTo>
                  <a:lnTo>
                    <a:pt x="46005" y="9676921"/>
                  </a:lnTo>
                  <a:lnTo>
                    <a:pt x="78436" y="9709351"/>
                  </a:lnTo>
                  <a:lnTo>
                    <a:pt x="117319" y="9734072"/>
                  </a:lnTo>
                  <a:lnTo>
                    <a:pt x="161399" y="9749826"/>
                  </a:lnTo>
                  <a:lnTo>
                    <a:pt x="209417" y="9755357"/>
                  </a:lnTo>
                  <a:lnTo>
                    <a:pt x="8172871" y="9755357"/>
                  </a:lnTo>
                  <a:lnTo>
                    <a:pt x="8220890" y="9749826"/>
                  </a:lnTo>
                  <a:lnTo>
                    <a:pt x="8264969" y="9734072"/>
                  </a:lnTo>
                  <a:lnTo>
                    <a:pt x="8303853" y="9709351"/>
                  </a:lnTo>
                  <a:lnTo>
                    <a:pt x="8336283" y="9676921"/>
                  </a:lnTo>
                  <a:lnTo>
                    <a:pt x="8361004" y="9638037"/>
                  </a:lnTo>
                  <a:lnTo>
                    <a:pt x="8376758" y="9593958"/>
                  </a:lnTo>
                  <a:lnTo>
                    <a:pt x="8382289" y="9545939"/>
                  </a:lnTo>
                  <a:lnTo>
                    <a:pt x="8382289" y="209417"/>
                  </a:lnTo>
                  <a:lnTo>
                    <a:pt x="8376758" y="161402"/>
                  </a:lnTo>
                  <a:lnTo>
                    <a:pt x="8361004" y="117324"/>
                  </a:lnTo>
                  <a:lnTo>
                    <a:pt x="8336283" y="78440"/>
                  </a:lnTo>
                  <a:lnTo>
                    <a:pt x="8303853" y="46009"/>
                  </a:lnTo>
                  <a:lnTo>
                    <a:pt x="8264969" y="21286"/>
                  </a:lnTo>
                  <a:lnTo>
                    <a:pt x="8220890" y="5531"/>
                  </a:lnTo>
                  <a:lnTo>
                    <a:pt x="8172871" y="0"/>
                  </a:lnTo>
                  <a:close/>
                </a:path>
              </a:pathLst>
            </a:custGeom>
            <a:solidFill>
              <a:srgbClr val="0076D1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8356920" y="9156700"/>
              <a:ext cx="311150" cy="311785"/>
            </a:xfrm>
            <a:custGeom>
              <a:avLst/>
              <a:gdLst/>
              <a:ahLst/>
              <a:cxnLst/>
              <a:rect l="l" t="t" r="r" b="b"/>
              <a:pathLst>
                <a:path w="311150" h="311784">
                  <a:moveTo>
                    <a:pt x="156276" y="0"/>
                  </a:moveTo>
                  <a:lnTo>
                    <a:pt x="118255" y="16271"/>
                  </a:lnTo>
                  <a:lnTo>
                    <a:pt x="110096" y="21461"/>
                  </a:lnTo>
                  <a:lnTo>
                    <a:pt x="101530" y="25875"/>
                  </a:lnTo>
                  <a:lnTo>
                    <a:pt x="92268" y="28983"/>
                  </a:lnTo>
                  <a:lnTo>
                    <a:pt x="65567" y="34993"/>
                  </a:lnTo>
                  <a:lnTo>
                    <a:pt x="55201" y="38500"/>
                  </a:lnTo>
                  <a:lnTo>
                    <a:pt x="28992" y="92227"/>
                  </a:lnTo>
                  <a:lnTo>
                    <a:pt x="25316" y="102688"/>
                  </a:lnTo>
                  <a:lnTo>
                    <a:pt x="20191" y="112355"/>
                  </a:lnTo>
                  <a:lnTo>
                    <a:pt x="14250" y="121562"/>
                  </a:lnTo>
                  <a:lnTo>
                    <a:pt x="8124" y="130645"/>
                  </a:lnTo>
                  <a:lnTo>
                    <a:pt x="1991" y="143098"/>
                  </a:lnTo>
                  <a:lnTo>
                    <a:pt x="0" y="155458"/>
                  </a:lnTo>
                  <a:lnTo>
                    <a:pt x="2047" y="167783"/>
                  </a:lnTo>
                  <a:lnTo>
                    <a:pt x="8029" y="180130"/>
                  </a:lnTo>
                  <a:lnTo>
                    <a:pt x="19724" y="197974"/>
                  </a:lnTo>
                  <a:lnTo>
                    <a:pt x="23411" y="204046"/>
                  </a:lnTo>
                  <a:lnTo>
                    <a:pt x="27380" y="212771"/>
                  </a:lnTo>
                  <a:lnTo>
                    <a:pt x="29980" y="221921"/>
                  </a:lnTo>
                  <a:lnTo>
                    <a:pt x="33746" y="240652"/>
                  </a:lnTo>
                  <a:lnTo>
                    <a:pt x="35708" y="248106"/>
                  </a:lnTo>
                  <a:lnTo>
                    <a:pt x="65268" y="275756"/>
                  </a:lnTo>
                  <a:lnTo>
                    <a:pt x="90397" y="281164"/>
                  </a:lnTo>
                  <a:lnTo>
                    <a:pt x="99516" y="283873"/>
                  </a:lnTo>
                  <a:lnTo>
                    <a:pt x="108194" y="288012"/>
                  </a:lnTo>
                  <a:lnTo>
                    <a:pt x="140319" y="308639"/>
                  </a:lnTo>
                  <a:lnTo>
                    <a:pt x="148507" y="311446"/>
                  </a:lnTo>
                  <a:lnTo>
                    <a:pt x="193772" y="293331"/>
                  </a:lnTo>
                  <a:lnTo>
                    <a:pt x="200212" y="289069"/>
                  </a:lnTo>
                  <a:lnTo>
                    <a:pt x="207238" y="285708"/>
                  </a:lnTo>
                  <a:lnTo>
                    <a:pt x="216088" y="282316"/>
                  </a:lnTo>
                  <a:lnTo>
                    <a:pt x="225213" y="280028"/>
                  </a:lnTo>
                  <a:lnTo>
                    <a:pt x="243666" y="276326"/>
                  </a:lnTo>
                  <a:lnTo>
                    <a:pt x="255222" y="272318"/>
                  </a:lnTo>
                  <a:lnTo>
                    <a:pt x="264541" y="266071"/>
                  </a:lnTo>
                  <a:lnTo>
                    <a:pt x="271412" y="257297"/>
                  </a:lnTo>
                  <a:lnTo>
                    <a:pt x="275623" y="245709"/>
                  </a:lnTo>
                  <a:lnTo>
                    <a:pt x="282073" y="216988"/>
                  </a:lnTo>
                  <a:lnTo>
                    <a:pt x="285557" y="207341"/>
                  </a:lnTo>
                  <a:lnTo>
                    <a:pt x="290466" y="198458"/>
                  </a:lnTo>
                  <a:lnTo>
                    <a:pt x="301748" y="181491"/>
                  </a:lnTo>
                  <a:lnTo>
                    <a:pt x="305186" y="175638"/>
                  </a:lnTo>
                  <a:lnTo>
                    <a:pt x="308033" y="169575"/>
                  </a:lnTo>
                  <a:lnTo>
                    <a:pt x="310044" y="163253"/>
                  </a:lnTo>
                  <a:lnTo>
                    <a:pt x="310973" y="156623"/>
                  </a:lnTo>
                  <a:lnTo>
                    <a:pt x="310551" y="149746"/>
                  </a:lnTo>
                  <a:lnTo>
                    <a:pt x="308846" y="143173"/>
                  </a:lnTo>
                  <a:lnTo>
                    <a:pt x="306142" y="136883"/>
                  </a:lnTo>
                  <a:lnTo>
                    <a:pt x="302722" y="130854"/>
                  </a:lnTo>
                  <a:lnTo>
                    <a:pt x="287665" y="107337"/>
                  </a:lnTo>
                  <a:lnTo>
                    <a:pt x="283599" y="98771"/>
                  </a:lnTo>
                  <a:lnTo>
                    <a:pt x="280974" y="89769"/>
                  </a:lnTo>
                  <a:lnTo>
                    <a:pt x="277267" y="71306"/>
                  </a:lnTo>
                  <a:lnTo>
                    <a:pt x="275335" y="63743"/>
                  </a:lnTo>
                  <a:lnTo>
                    <a:pt x="249404" y="35234"/>
                  </a:lnTo>
                  <a:lnTo>
                    <a:pt x="241216" y="34051"/>
                  </a:lnTo>
                  <a:lnTo>
                    <a:pt x="225165" y="30758"/>
                  </a:lnTo>
                  <a:lnTo>
                    <a:pt x="209949" y="25590"/>
                  </a:lnTo>
                  <a:lnTo>
                    <a:pt x="195524" y="18475"/>
                  </a:lnTo>
                  <a:lnTo>
                    <a:pt x="175912" y="5377"/>
                  </a:lnTo>
                  <a:lnTo>
                    <a:pt x="169552" y="2321"/>
                  </a:lnTo>
                  <a:lnTo>
                    <a:pt x="162947" y="440"/>
                  </a:lnTo>
                  <a:lnTo>
                    <a:pt x="156276" y="0"/>
                  </a:lnTo>
                  <a:close/>
                </a:path>
              </a:pathLst>
            </a:custGeom>
            <a:solidFill>
              <a:srgbClr val="EE424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8898133" y="9612891"/>
              <a:ext cx="509905" cy="463550"/>
            </a:xfrm>
            <a:custGeom>
              <a:avLst/>
              <a:gdLst/>
              <a:ahLst/>
              <a:cxnLst/>
              <a:rect l="l" t="t" r="r" b="b"/>
              <a:pathLst>
                <a:path w="509904" h="463550">
                  <a:moveTo>
                    <a:pt x="509869" y="0"/>
                  </a:moveTo>
                  <a:lnTo>
                    <a:pt x="305299" y="0"/>
                  </a:lnTo>
                  <a:lnTo>
                    <a:pt x="255778" y="3996"/>
                  </a:lnTo>
                  <a:lnTo>
                    <a:pt x="208801" y="15565"/>
                  </a:lnTo>
                  <a:lnTo>
                    <a:pt x="164996" y="34079"/>
                  </a:lnTo>
                  <a:lnTo>
                    <a:pt x="124993" y="58908"/>
                  </a:lnTo>
                  <a:lnTo>
                    <a:pt x="89420" y="89425"/>
                  </a:lnTo>
                  <a:lnTo>
                    <a:pt x="58905" y="125000"/>
                  </a:lnTo>
                  <a:lnTo>
                    <a:pt x="34076" y="165004"/>
                  </a:lnTo>
                  <a:lnTo>
                    <a:pt x="15564" y="208810"/>
                  </a:lnTo>
                  <a:lnTo>
                    <a:pt x="3995" y="255788"/>
                  </a:lnTo>
                  <a:lnTo>
                    <a:pt x="0" y="305310"/>
                  </a:lnTo>
                  <a:lnTo>
                    <a:pt x="0" y="463190"/>
                  </a:lnTo>
                  <a:lnTo>
                    <a:pt x="204569" y="463190"/>
                  </a:lnTo>
                  <a:lnTo>
                    <a:pt x="254090" y="459194"/>
                  </a:lnTo>
                  <a:lnTo>
                    <a:pt x="301068" y="447625"/>
                  </a:lnTo>
                  <a:lnTo>
                    <a:pt x="344872" y="429113"/>
                  </a:lnTo>
                  <a:lnTo>
                    <a:pt x="384875" y="404285"/>
                  </a:lnTo>
                  <a:lnTo>
                    <a:pt x="420449" y="373770"/>
                  </a:lnTo>
                  <a:lnTo>
                    <a:pt x="450964" y="338196"/>
                  </a:lnTo>
                  <a:lnTo>
                    <a:pt x="475792" y="298193"/>
                  </a:lnTo>
                  <a:lnTo>
                    <a:pt x="494304" y="254388"/>
                  </a:lnTo>
                  <a:lnTo>
                    <a:pt x="505873" y="207411"/>
                  </a:lnTo>
                  <a:lnTo>
                    <a:pt x="509869" y="157890"/>
                  </a:lnTo>
                  <a:lnTo>
                    <a:pt x="509869" y="0"/>
                  </a:lnTo>
                  <a:close/>
                </a:path>
              </a:pathLst>
            </a:custGeom>
            <a:solidFill>
              <a:srgbClr val="00BBEB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7526502" y="9890050"/>
              <a:ext cx="1066165" cy="1068070"/>
            </a:xfrm>
            <a:custGeom>
              <a:avLst/>
              <a:gdLst/>
              <a:ahLst/>
              <a:cxnLst/>
              <a:rect l="l" t="t" r="r" b="b"/>
              <a:pathLst>
                <a:path w="1066165" h="1068070">
                  <a:moveTo>
                    <a:pt x="536156" y="0"/>
                  </a:moveTo>
                  <a:lnTo>
                    <a:pt x="488973" y="24277"/>
                  </a:lnTo>
                  <a:lnTo>
                    <a:pt x="463980" y="53390"/>
                  </a:lnTo>
                  <a:lnTo>
                    <a:pt x="452329" y="68594"/>
                  </a:lnTo>
                  <a:lnTo>
                    <a:pt x="436206" y="85627"/>
                  </a:lnTo>
                  <a:lnTo>
                    <a:pt x="419063" y="95466"/>
                  </a:lnTo>
                  <a:lnTo>
                    <a:pt x="399838" y="98119"/>
                  </a:lnTo>
                  <a:lnTo>
                    <a:pt x="377472" y="93588"/>
                  </a:lnTo>
                  <a:lnTo>
                    <a:pt x="358149" y="86702"/>
                  </a:lnTo>
                  <a:lnTo>
                    <a:pt x="338925" y="79535"/>
                  </a:lnTo>
                  <a:lnTo>
                    <a:pt x="319538" y="72822"/>
                  </a:lnTo>
                  <a:lnTo>
                    <a:pt x="299726" y="67296"/>
                  </a:lnTo>
                  <a:lnTo>
                    <a:pt x="282585" y="65897"/>
                  </a:lnTo>
                  <a:lnTo>
                    <a:pt x="268116" y="70173"/>
                  </a:lnTo>
                  <a:lnTo>
                    <a:pt x="242488" y="111362"/>
                  </a:lnTo>
                  <a:lnTo>
                    <a:pt x="236490" y="144599"/>
                  </a:lnTo>
                  <a:lnTo>
                    <a:pt x="233665" y="161251"/>
                  </a:lnTo>
                  <a:lnTo>
                    <a:pt x="215264" y="212403"/>
                  </a:lnTo>
                  <a:lnTo>
                    <a:pt x="166337" y="232464"/>
                  </a:lnTo>
                  <a:lnTo>
                    <a:pt x="120173" y="240465"/>
                  </a:lnTo>
                  <a:lnTo>
                    <a:pt x="104905" y="243667"/>
                  </a:lnTo>
                  <a:lnTo>
                    <a:pt x="84473" y="251899"/>
                  </a:lnTo>
                  <a:lnTo>
                    <a:pt x="71572" y="265163"/>
                  </a:lnTo>
                  <a:lnTo>
                    <a:pt x="66204" y="283090"/>
                  </a:lnTo>
                  <a:lnTo>
                    <a:pt x="68372" y="305310"/>
                  </a:lnTo>
                  <a:lnTo>
                    <a:pt x="72732" y="320798"/>
                  </a:lnTo>
                  <a:lnTo>
                    <a:pt x="77936" y="335970"/>
                  </a:lnTo>
                  <a:lnTo>
                    <a:pt x="83687" y="350931"/>
                  </a:lnTo>
                  <a:lnTo>
                    <a:pt x="89690" y="365789"/>
                  </a:lnTo>
                  <a:lnTo>
                    <a:pt x="97751" y="391133"/>
                  </a:lnTo>
                  <a:lnTo>
                    <a:pt x="90795" y="429765"/>
                  </a:lnTo>
                  <a:lnTo>
                    <a:pt x="62972" y="457688"/>
                  </a:lnTo>
                  <a:lnTo>
                    <a:pt x="27441" y="486550"/>
                  </a:lnTo>
                  <a:lnTo>
                    <a:pt x="8886" y="506228"/>
                  </a:lnTo>
                  <a:lnTo>
                    <a:pt x="0" y="527173"/>
                  </a:lnTo>
                  <a:lnTo>
                    <a:pt x="2701" y="549196"/>
                  </a:lnTo>
                  <a:lnTo>
                    <a:pt x="18907" y="572108"/>
                  </a:lnTo>
                  <a:lnTo>
                    <a:pt x="35061" y="586520"/>
                  </a:lnTo>
                  <a:lnTo>
                    <a:pt x="51936" y="600057"/>
                  </a:lnTo>
                  <a:lnTo>
                    <a:pt x="68519" y="613896"/>
                  </a:lnTo>
                  <a:lnTo>
                    <a:pt x="83795" y="629216"/>
                  </a:lnTo>
                  <a:lnTo>
                    <a:pt x="91369" y="639109"/>
                  </a:lnTo>
                  <a:lnTo>
                    <a:pt x="96524" y="649541"/>
                  </a:lnTo>
                  <a:lnTo>
                    <a:pt x="98572" y="661161"/>
                  </a:lnTo>
                  <a:lnTo>
                    <a:pt x="96821" y="674618"/>
                  </a:lnTo>
                  <a:lnTo>
                    <a:pt x="90690" y="694734"/>
                  </a:lnTo>
                  <a:lnTo>
                    <a:pt x="76513" y="734181"/>
                  </a:lnTo>
                  <a:lnTo>
                    <a:pt x="70005" y="754102"/>
                  </a:lnTo>
                  <a:lnTo>
                    <a:pt x="65608" y="779005"/>
                  </a:lnTo>
                  <a:lnTo>
                    <a:pt x="69601" y="797894"/>
                  </a:lnTo>
                  <a:lnTo>
                    <a:pt x="82764" y="811926"/>
                  </a:lnTo>
                  <a:lnTo>
                    <a:pt x="105878" y="822257"/>
                  </a:lnTo>
                  <a:lnTo>
                    <a:pt x="123169" y="826739"/>
                  </a:lnTo>
                  <a:lnTo>
                    <a:pt x="140709" y="829949"/>
                  </a:lnTo>
                  <a:lnTo>
                    <a:pt x="175971" y="835419"/>
                  </a:lnTo>
                  <a:lnTo>
                    <a:pt x="196229" y="841639"/>
                  </a:lnTo>
                  <a:lnTo>
                    <a:pt x="230011" y="885281"/>
                  </a:lnTo>
                  <a:lnTo>
                    <a:pt x="241120" y="952201"/>
                  </a:lnTo>
                  <a:lnTo>
                    <a:pt x="249660" y="977812"/>
                  </a:lnTo>
                  <a:lnTo>
                    <a:pt x="264738" y="993811"/>
                  </a:lnTo>
                  <a:lnTo>
                    <a:pt x="285878" y="999866"/>
                  </a:lnTo>
                  <a:lnTo>
                    <a:pt x="312605" y="995645"/>
                  </a:lnTo>
                  <a:lnTo>
                    <a:pt x="326151" y="991103"/>
                  </a:lnTo>
                  <a:lnTo>
                    <a:pt x="366457" y="976483"/>
                  </a:lnTo>
                  <a:lnTo>
                    <a:pt x="391110" y="968805"/>
                  </a:lnTo>
                  <a:lnTo>
                    <a:pt x="410558" y="967611"/>
                  </a:lnTo>
                  <a:lnTo>
                    <a:pt x="427897" y="974613"/>
                  </a:lnTo>
                  <a:lnTo>
                    <a:pt x="446224" y="991519"/>
                  </a:lnTo>
                  <a:lnTo>
                    <a:pt x="471255" y="1021103"/>
                  </a:lnTo>
                  <a:lnTo>
                    <a:pt x="484011" y="1035630"/>
                  </a:lnTo>
                  <a:lnTo>
                    <a:pt x="497542" y="1049329"/>
                  </a:lnTo>
                  <a:lnTo>
                    <a:pt x="517216" y="1063764"/>
                  </a:lnTo>
                  <a:lnTo>
                    <a:pt x="534454" y="1067789"/>
                  </a:lnTo>
                  <a:lnTo>
                    <a:pt x="551178" y="1062681"/>
                  </a:lnTo>
                  <a:lnTo>
                    <a:pt x="586093" y="1032400"/>
                  </a:lnTo>
                  <a:lnTo>
                    <a:pt x="600764" y="1012963"/>
                  </a:lnTo>
                  <a:lnTo>
                    <a:pt x="623519" y="985606"/>
                  </a:lnTo>
                  <a:lnTo>
                    <a:pt x="645520" y="971658"/>
                  </a:lnTo>
                  <a:lnTo>
                    <a:pt x="671258" y="969714"/>
                  </a:lnTo>
                  <a:lnTo>
                    <a:pt x="705221" y="978368"/>
                  </a:lnTo>
                  <a:lnTo>
                    <a:pt x="740168" y="991785"/>
                  </a:lnTo>
                  <a:lnTo>
                    <a:pt x="758062" y="997025"/>
                  </a:lnTo>
                  <a:lnTo>
                    <a:pt x="776874" y="999069"/>
                  </a:lnTo>
                  <a:lnTo>
                    <a:pt x="793374" y="997637"/>
                  </a:lnTo>
                  <a:lnTo>
                    <a:pt x="804729" y="992739"/>
                  </a:lnTo>
                  <a:lnTo>
                    <a:pt x="825128" y="951717"/>
                  </a:lnTo>
                  <a:lnTo>
                    <a:pt x="833019" y="903019"/>
                  </a:lnTo>
                  <a:lnTo>
                    <a:pt x="839099" y="876068"/>
                  </a:lnTo>
                  <a:lnTo>
                    <a:pt x="867287" y="844234"/>
                  </a:lnTo>
                  <a:lnTo>
                    <a:pt x="913435" y="831221"/>
                  </a:lnTo>
                  <a:lnTo>
                    <a:pt x="933715" y="828249"/>
                  </a:lnTo>
                  <a:lnTo>
                    <a:pt x="953794" y="824386"/>
                  </a:lnTo>
                  <a:lnTo>
                    <a:pt x="973276" y="817786"/>
                  </a:lnTo>
                  <a:lnTo>
                    <a:pt x="988165" y="808683"/>
                  </a:lnTo>
                  <a:lnTo>
                    <a:pt x="997109" y="797296"/>
                  </a:lnTo>
                  <a:lnTo>
                    <a:pt x="1000504" y="783193"/>
                  </a:lnTo>
                  <a:lnTo>
                    <a:pt x="998741" y="765945"/>
                  </a:lnTo>
                  <a:lnTo>
                    <a:pt x="992287" y="743191"/>
                  </a:lnTo>
                  <a:lnTo>
                    <a:pt x="976220" y="698766"/>
                  </a:lnTo>
                  <a:lnTo>
                    <a:pt x="969747" y="676042"/>
                  </a:lnTo>
                  <a:lnTo>
                    <a:pt x="968005" y="663834"/>
                  </a:lnTo>
                  <a:lnTo>
                    <a:pt x="968835" y="652470"/>
                  </a:lnTo>
                  <a:lnTo>
                    <a:pt x="972821" y="641749"/>
                  </a:lnTo>
                  <a:lnTo>
                    <a:pt x="1006721" y="607167"/>
                  </a:lnTo>
                  <a:lnTo>
                    <a:pt x="1034259" y="584579"/>
                  </a:lnTo>
                  <a:lnTo>
                    <a:pt x="1055512" y="563022"/>
                  </a:lnTo>
                  <a:lnTo>
                    <a:pt x="1065902" y="540060"/>
                  </a:lnTo>
                  <a:lnTo>
                    <a:pt x="1062556" y="515777"/>
                  </a:lnTo>
                  <a:lnTo>
                    <a:pt x="1042604" y="490257"/>
                  </a:lnTo>
                  <a:lnTo>
                    <a:pt x="1032740" y="481740"/>
                  </a:lnTo>
                  <a:lnTo>
                    <a:pt x="1002773" y="456813"/>
                  </a:lnTo>
                  <a:lnTo>
                    <a:pt x="984561" y="440249"/>
                  </a:lnTo>
                  <a:lnTo>
                    <a:pt x="972089" y="423350"/>
                  </a:lnTo>
                  <a:lnTo>
                    <a:pt x="967888" y="402349"/>
                  </a:lnTo>
                  <a:lnTo>
                    <a:pt x="974491" y="373475"/>
                  </a:lnTo>
                  <a:lnTo>
                    <a:pt x="987742" y="338510"/>
                  </a:lnTo>
                  <a:lnTo>
                    <a:pt x="993680" y="320728"/>
                  </a:lnTo>
                  <a:lnTo>
                    <a:pt x="998480" y="302524"/>
                  </a:lnTo>
                  <a:lnTo>
                    <a:pt x="1000273" y="283140"/>
                  </a:lnTo>
                  <a:lnTo>
                    <a:pt x="996024" y="267637"/>
                  </a:lnTo>
                  <a:lnTo>
                    <a:pt x="951049" y="241558"/>
                  </a:lnTo>
                  <a:lnTo>
                    <a:pt x="915955" y="235553"/>
                  </a:lnTo>
                  <a:lnTo>
                    <a:pt x="898430" y="232474"/>
                  </a:lnTo>
                  <a:lnTo>
                    <a:pt x="856976" y="217655"/>
                  </a:lnTo>
                  <a:lnTo>
                    <a:pt x="836725" y="178821"/>
                  </a:lnTo>
                  <a:lnTo>
                    <a:pt x="833501" y="160393"/>
                  </a:lnTo>
                  <a:lnTo>
                    <a:pt x="830034" y="142006"/>
                  </a:lnTo>
                  <a:lnTo>
                    <a:pt x="814628" y="85333"/>
                  </a:lnTo>
                  <a:lnTo>
                    <a:pt x="784625" y="67081"/>
                  </a:lnTo>
                  <a:lnTo>
                    <a:pt x="762864" y="68751"/>
                  </a:lnTo>
                  <a:lnTo>
                    <a:pt x="743444" y="74062"/>
                  </a:lnTo>
                  <a:lnTo>
                    <a:pt x="724505" y="80722"/>
                  </a:lnTo>
                  <a:lnTo>
                    <a:pt x="705725" y="87826"/>
                  </a:lnTo>
                  <a:lnTo>
                    <a:pt x="686782" y="94468"/>
                  </a:lnTo>
                  <a:lnTo>
                    <a:pt x="669115" y="98169"/>
                  </a:lnTo>
                  <a:lnTo>
                    <a:pt x="652751" y="97209"/>
                  </a:lnTo>
                  <a:lnTo>
                    <a:pt x="637538" y="91069"/>
                  </a:lnTo>
                  <a:lnTo>
                    <a:pt x="623329" y="79233"/>
                  </a:lnTo>
                  <a:lnTo>
                    <a:pt x="609505" y="63225"/>
                  </a:lnTo>
                  <a:lnTo>
                    <a:pt x="596203" y="46779"/>
                  </a:lnTo>
                  <a:lnTo>
                    <a:pt x="582537" y="30634"/>
                  </a:lnTo>
                  <a:lnTo>
                    <a:pt x="567624" y="15528"/>
                  </a:lnTo>
                  <a:lnTo>
                    <a:pt x="551854" y="4420"/>
                  </a:lnTo>
                  <a:lnTo>
                    <a:pt x="536156" y="0"/>
                  </a:lnTo>
                  <a:close/>
                </a:path>
              </a:pathLst>
            </a:custGeom>
            <a:solidFill>
              <a:srgbClr val="FAAB2C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9" name="object 44">
            <a:extLst>
              <a:ext uri="{FF2B5EF4-FFF2-40B4-BE49-F238E27FC236}">
                <a16:creationId xmlns:a16="http://schemas.microsoft.com/office/drawing/2014/main" id="{272FD63C-E756-100D-8D66-8879EE481BEE}"/>
              </a:ext>
            </a:extLst>
          </p:cNvPr>
          <p:cNvGrpSpPr/>
          <p:nvPr/>
        </p:nvGrpSpPr>
        <p:grpSpPr>
          <a:xfrm>
            <a:off x="1197979" y="2412429"/>
            <a:ext cx="1509940" cy="1770527"/>
            <a:chOff x="2125589" y="1403098"/>
            <a:chExt cx="3811904" cy="4469765"/>
          </a:xfrm>
        </p:grpSpPr>
        <p:pic>
          <p:nvPicPr>
            <p:cNvPr id="30" name="object 45">
              <a:extLst>
                <a:ext uri="{FF2B5EF4-FFF2-40B4-BE49-F238E27FC236}">
                  <a16:creationId xmlns:a16="http://schemas.microsoft.com/office/drawing/2014/main" id="{80DC3A7B-92D5-D155-CD5F-0DA502F1D29C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25589" y="1403098"/>
              <a:ext cx="125650" cy="125650"/>
            </a:xfrm>
            <a:prstGeom prst="rect">
              <a:avLst/>
            </a:prstGeom>
          </p:spPr>
        </p:pic>
        <p:pic>
          <p:nvPicPr>
            <p:cNvPr id="31" name="object 46">
              <a:extLst>
                <a:ext uri="{FF2B5EF4-FFF2-40B4-BE49-F238E27FC236}">
                  <a16:creationId xmlns:a16="http://schemas.microsoft.com/office/drawing/2014/main" id="{8E35E7F3-EBD2-8D80-C657-A2004F70522E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76891" y="1403098"/>
              <a:ext cx="125650" cy="125650"/>
            </a:xfrm>
            <a:prstGeom prst="rect">
              <a:avLst/>
            </a:prstGeom>
          </p:spPr>
        </p:pic>
        <p:pic>
          <p:nvPicPr>
            <p:cNvPr id="32" name="object 47">
              <a:extLst>
                <a:ext uri="{FF2B5EF4-FFF2-40B4-BE49-F238E27FC236}">
                  <a16:creationId xmlns:a16="http://schemas.microsoft.com/office/drawing/2014/main" id="{8521F5AA-1CFA-5C09-80F0-2ECE8AE4F6B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28192" y="1403098"/>
              <a:ext cx="125650" cy="125650"/>
            </a:xfrm>
            <a:prstGeom prst="rect">
              <a:avLst/>
            </a:prstGeom>
          </p:spPr>
        </p:pic>
        <p:pic>
          <p:nvPicPr>
            <p:cNvPr id="33" name="object 48">
              <a:extLst>
                <a:ext uri="{FF2B5EF4-FFF2-40B4-BE49-F238E27FC236}">
                  <a16:creationId xmlns:a16="http://schemas.microsoft.com/office/drawing/2014/main" id="{96F2EF52-06A5-8107-8FEF-D387CEC9EFC9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25591" y="1679916"/>
              <a:ext cx="3811402" cy="4192543"/>
            </a:xfrm>
            <a:prstGeom prst="rect">
              <a:avLst/>
            </a:prstGeom>
          </p:spPr>
        </p:pic>
      </p:grpSp>
      <p:sp>
        <p:nvSpPr>
          <p:cNvPr id="34" name="Title 1">
            <a:extLst>
              <a:ext uri="{FF2B5EF4-FFF2-40B4-BE49-F238E27FC236}">
                <a16:creationId xmlns:a16="http://schemas.microsoft.com/office/drawing/2014/main" id="{D4287671-6A65-A082-12D3-3C3CC0FCD0B4}"/>
              </a:ext>
            </a:extLst>
          </p:cNvPr>
          <p:cNvSpPr txBox="1">
            <a:spLocks/>
          </p:cNvSpPr>
          <p:nvPr/>
        </p:nvSpPr>
        <p:spPr>
          <a:xfrm>
            <a:off x="3659941" y="868594"/>
            <a:ext cx="4401950" cy="394097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defTabSz="554492"/>
            <a:r>
              <a:rPr lang="en-US" sz="2668" dirty="0">
                <a:solidFill>
                  <a:prstClr val="white"/>
                </a:solidFill>
                <a:latin typeface="CiscoSansTT Light"/>
              </a:rPr>
              <a:t>Using Python String Methods</a:t>
            </a:r>
            <a:endParaRPr lang="en-US" sz="1940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5670DBC6-1295-957F-06E3-9B6589CD0121}"/>
              </a:ext>
            </a:extLst>
          </p:cNvPr>
          <p:cNvSpPr txBox="1">
            <a:spLocks/>
          </p:cNvSpPr>
          <p:nvPr/>
        </p:nvSpPr>
        <p:spPr>
          <a:xfrm>
            <a:off x="3432516" y="1638111"/>
            <a:ext cx="4629375" cy="348195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defTabSz="414907" fontAlgn="base">
              <a:lnSpc>
                <a:spcPct val="95000"/>
              </a:lnSpc>
              <a:spcBef>
                <a:spcPts val="652"/>
              </a:spcBef>
              <a:spcAft>
                <a:spcPct val="0"/>
              </a:spcAft>
              <a:buClr>
                <a:srgbClr val="101820"/>
              </a:buClr>
              <a:buSzPct val="60000"/>
              <a:defRPr/>
            </a:pPr>
            <a:r>
              <a:rPr lang="en-US" sz="1940" b="1" dirty="0">
                <a:solidFill>
                  <a:srgbClr val="FAAB2C"/>
                </a:solidFill>
                <a:latin typeface="CiscoSans Thin" panose="020B0203020201020303" pitchFamily="34" charset="0"/>
                <a:ea typeface="ＭＳ Ｐゴシック" charset="0"/>
              </a:rPr>
              <a:t>Step 1: </a:t>
            </a:r>
          </a:p>
          <a:p>
            <a:pPr marL="207935" indent="-207935" defTabSz="414907" fontAlgn="base">
              <a:lnSpc>
                <a:spcPct val="95000"/>
              </a:lnSpc>
              <a:spcBef>
                <a:spcPts val="652"/>
              </a:spcBef>
              <a:spcAft>
                <a:spcPct val="0"/>
              </a:spcAft>
              <a:buClr>
                <a:prstClr val="white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sz="1455" dirty="0">
                <a:solidFill>
                  <a:prstClr val="white"/>
                </a:solidFill>
                <a:latin typeface="CiscoSans Thin" panose="020B0203020201020303" pitchFamily="34" charset="0"/>
                <a:ea typeface="ＭＳ Ｐゴシック" charset="0"/>
              </a:rPr>
              <a:t>Create </a:t>
            </a:r>
            <a:r>
              <a:rPr lang="en-US" sz="1455" b="1" i="1" dirty="0">
                <a:solidFill>
                  <a:srgbClr val="74BF4A"/>
                </a:solidFill>
                <a:latin typeface="CiscoSans Thin" panose="020B0203020201020303" pitchFamily="34" charset="0"/>
                <a:ea typeface="ＭＳ Ｐゴシック" charset="0"/>
              </a:rPr>
              <a:t>strings.py </a:t>
            </a:r>
            <a:r>
              <a:rPr lang="en-US" sz="1455" dirty="0">
                <a:solidFill>
                  <a:prstClr val="white"/>
                </a:solidFill>
                <a:latin typeface="CiscoSans Thin" panose="020B0203020201020303" pitchFamily="34" charset="0"/>
                <a:ea typeface="ＭＳ Ｐゴシック" charset="0"/>
              </a:rPr>
              <a:t>file </a:t>
            </a:r>
          </a:p>
          <a:p>
            <a:pPr marL="207935" indent="-207935" defTabSz="414907" fontAlgn="base">
              <a:lnSpc>
                <a:spcPct val="95000"/>
              </a:lnSpc>
              <a:spcBef>
                <a:spcPts val="652"/>
              </a:spcBef>
              <a:spcAft>
                <a:spcPct val="0"/>
              </a:spcAft>
              <a:buClr>
                <a:prstClr val="white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sz="1455" dirty="0">
                <a:solidFill>
                  <a:prstClr val="white"/>
                </a:solidFill>
                <a:latin typeface="CiscoSans Thin" panose="020B0203020201020303" pitchFamily="34" charset="0"/>
                <a:ea typeface="ＭＳ Ｐゴシック" charset="0"/>
              </a:rPr>
              <a:t>Make it executable using </a:t>
            </a:r>
            <a:r>
              <a:rPr lang="en-US" sz="1455" b="1" i="1" dirty="0">
                <a:solidFill>
                  <a:srgbClr val="74BF4A"/>
                </a:solidFill>
                <a:latin typeface="CiscoSans Thin" panose="020B0203020201020303" pitchFamily="34" charset="0"/>
                <a:ea typeface="ＭＳ Ｐゴシック" charset="0"/>
              </a:rPr>
              <a:t>python 3.7 </a:t>
            </a:r>
            <a:r>
              <a:rPr lang="en-US" sz="1455" dirty="0">
                <a:solidFill>
                  <a:schemeClr val="bg1"/>
                </a:solidFill>
                <a:latin typeface="CiscoSans Thin" panose="020B0203020201020303" pitchFamily="34" charset="0"/>
                <a:ea typeface="ＭＳ Ｐゴシック" charset="0"/>
              </a:rPr>
              <a:t>or above</a:t>
            </a:r>
            <a:r>
              <a:rPr lang="en-US" sz="1455" dirty="0">
                <a:solidFill>
                  <a:srgbClr val="74BF4A"/>
                </a:solidFill>
                <a:latin typeface="CiscoSans Thin" panose="020B0203020201020303" pitchFamily="34" charset="0"/>
                <a:ea typeface="ＭＳ Ｐゴシック" charset="0"/>
              </a:rPr>
              <a:t> </a:t>
            </a:r>
          </a:p>
          <a:p>
            <a:pPr defTabSz="414907" fontAlgn="base">
              <a:lnSpc>
                <a:spcPct val="95000"/>
              </a:lnSpc>
              <a:spcBef>
                <a:spcPts val="652"/>
              </a:spcBef>
              <a:spcAft>
                <a:spcPct val="0"/>
              </a:spcAft>
              <a:buClr>
                <a:srgbClr val="101820"/>
              </a:buClr>
              <a:buSzPct val="60000"/>
              <a:defRPr/>
            </a:pPr>
            <a:r>
              <a:rPr lang="en-US" sz="1940" b="1" dirty="0">
                <a:solidFill>
                  <a:srgbClr val="FAAB2C"/>
                </a:solidFill>
                <a:latin typeface="CiscoSans Thin" panose="020B0203020201020303" pitchFamily="34" charset="0"/>
                <a:ea typeface="ＭＳ Ｐゴシック" charset="0"/>
              </a:rPr>
              <a:t>Step 2:</a:t>
            </a:r>
          </a:p>
          <a:p>
            <a:pPr marL="207935" indent="-207935" defTabSz="414907" fontAlgn="base">
              <a:lnSpc>
                <a:spcPct val="95000"/>
              </a:lnSpc>
              <a:spcBef>
                <a:spcPts val="652"/>
              </a:spcBef>
              <a:spcAft>
                <a:spcPct val="0"/>
              </a:spcAft>
              <a:buClr>
                <a:prstClr val="white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sz="1455" dirty="0">
                <a:solidFill>
                  <a:prstClr val="white"/>
                </a:solidFill>
                <a:latin typeface="CiscoSans Thin" panose="020B0203020201020303" pitchFamily="34" charset="0"/>
                <a:ea typeface="ＭＳ Ｐゴシック" charset="0"/>
              </a:rPr>
              <a:t>Utilize string methods to print variations of the </a:t>
            </a:r>
            <a:r>
              <a:rPr lang="en-US" sz="1455" b="1" dirty="0">
                <a:solidFill>
                  <a:prstClr val="white"/>
                </a:solidFill>
                <a:latin typeface="CiscoSans Thin" panose="020B0203020201020303" pitchFamily="34" charset="0"/>
                <a:ea typeface="ＭＳ Ｐゴシック" charset="0"/>
              </a:rPr>
              <a:t>message</a:t>
            </a:r>
            <a:r>
              <a:rPr lang="en-US" sz="1455" dirty="0">
                <a:solidFill>
                  <a:prstClr val="white"/>
                </a:solidFill>
                <a:latin typeface="CiscoSans Thin" panose="020B0203020201020303" pitchFamily="34" charset="0"/>
                <a:ea typeface="ＭＳ Ｐゴシック" charset="0"/>
              </a:rPr>
              <a:t> variable</a:t>
            </a:r>
          </a:p>
          <a:p>
            <a:pPr defTabSz="414907" fontAlgn="base">
              <a:lnSpc>
                <a:spcPct val="95000"/>
              </a:lnSpc>
              <a:spcBef>
                <a:spcPts val="652"/>
              </a:spcBef>
              <a:spcAft>
                <a:spcPct val="0"/>
              </a:spcAft>
              <a:buClr>
                <a:srgbClr val="101820"/>
              </a:buClr>
              <a:buSzPct val="60000"/>
              <a:defRPr/>
            </a:pPr>
            <a:r>
              <a:rPr lang="en-US" sz="1940" b="1" dirty="0">
                <a:solidFill>
                  <a:srgbClr val="FAAB2C"/>
                </a:solidFill>
                <a:latin typeface="CiscoSans Thin" panose="020B0203020201020303" pitchFamily="34" charset="0"/>
                <a:ea typeface="ＭＳ Ｐゴシック" charset="0"/>
              </a:rPr>
              <a:t>Step 3:</a:t>
            </a:r>
          </a:p>
          <a:p>
            <a:pPr marL="207935" indent="-207935" defTabSz="414907" fontAlgn="base">
              <a:lnSpc>
                <a:spcPct val="95000"/>
              </a:lnSpc>
              <a:spcBef>
                <a:spcPts val="652"/>
              </a:spcBef>
              <a:spcAft>
                <a:spcPct val="0"/>
              </a:spcAft>
              <a:buClr>
                <a:prstClr val="white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sz="1455" dirty="0">
                <a:solidFill>
                  <a:prstClr val="white"/>
                </a:solidFill>
                <a:latin typeface="CiscoSans Thin" panose="020B0203020201020303" pitchFamily="34" charset="0"/>
                <a:ea typeface="ＭＳ Ｐゴシック" charset="0"/>
              </a:rPr>
              <a:t>Separate the </a:t>
            </a:r>
            <a:r>
              <a:rPr lang="en-US" sz="1455" b="1" dirty="0">
                <a:solidFill>
                  <a:prstClr val="white"/>
                </a:solidFill>
                <a:latin typeface="CiscoSans Thin" panose="020B0203020201020303" pitchFamily="34" charset="0"/>
                <a:ea typeface="ＭＳ Ｐゴシック" charset="0"/>
              </a:rPr>
              <a:t>message </a:t>
            </a:r>
            <a:r>
              <a:rPr lang="en-US" sz="1455" dirty="0">
                <a:solidFill>
                  <a:prstClr val="white"/>
                </a:solidFill>
                <a:latin typeface="CiscoSans Thin" panose="020B0203020201020303" pitchFamily="34" charset="0"/>
                <a:ea typeface="ＭＳ Ｐゴシック" charset="0"/>
              </a:rPr>
              <a:t>string into words, print words </a:t>
            </a:r>
          </a:p>
          <a:p>
            <a:pPr marL="207935" indent="-207935" defTabSz="414907" fontAlgn="base">
              <a:lnSpc>
                <a:spcPct val="95000"/>
              </a:lnSpc>
              <a:spcBef>
                <a:spcPts val="652"/>
              </a:spcBef>
              <a:spcAft>
                <a:spcPct val="0"/>
              </a:spcAft>
              <a:buClr>
                <a:prstClr val="white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sz="1455" dirty="0">
                <a:solidFill>
                  <a:prstClr val="white"/>
                </a:solidFill>
                <a:latin typeface="CiscoSans Thin" panose="020B0203020201020303" pitchFamily="34" charset="0"/>
                <a:ea typeface="ＭＳ Ｐゴシック" charset="0"/>
              </a:rPr>
              <a:t>Leverage </a:t>
            </a:r>
            <a:r>
              <a:rPr lang="en-US" sz="1455" b="1" i="1" dirty="0">
                <a:solidFill>
                  <a:srgbClr val="74BF4A"/>
                </a:solidFill>
                <a:latin typeface="CiscoSans Thin" panose="020B0203020201020303" pitchFamily="34" charset="0"/>
                <a:ea typeface="ＭＳ Ｐゴシック" charset="0"/>
              </a:rPr>
              <a:t>str </a:t>
            </a:r>
            <a:r>
              <a:rPr lang="en-US" sz="1455" dirty="0">
                <a:solidFill>
                  <a:schemeClr val="bg1"/>
                </a:solidFill>
                <a:latin typeface="CiscoSans Thin" panose="020B0203020201020303" pitchFamily="34" charset="0"/>
                <a:ea typeface="ＭＳ Ｐゴシック" charset="0"/>
              </a:rPr>
              <a:t>class methods to manipulate the </a:t>
            </a:r>
            <a:r>
              <a:rPr lang="en-US" sz="1455" b="1" dirty="0">
                <a:solidFill>
                  <a:schemeClr val="bg1"/>
                </a:solidFill>
                <a:latin typeface="CiscoSans Thin" panose="020B0203020201020303" pitchFamily="34" charset="0"/>
                <a:ea typeface="ＭＳ Ｐゴシック" charset="0"/>
              </a:rPr>
              <a:t>message</a:t>
            </a:r>
            <a:r>
              <a:rPr lang="en-US" sz="1455" dirty="0">
                <a:solidFill>
                  <a:schemeClr val="bg1"/>
                </a:solidFill>
                <a:latin typeface="CiscoSans Thin" panose="020B0203020201020303" pitchFamily="34" charset="0"/>
                <a:ea typeface="ＭＳ Ｐゴシック" charset="0"/>
              </a:rPr>
              <a:t> variable</a:t>
            </a:r>
            <a:br>
              <a:rPr lang="en-US" sz="1940" dirty="0">
                <a:solidFill>
                  <a:prstClr val="white"/>
                </a:solidFill>
                <a:latin typeface="CiscoSans Thin" panose="020B0203020201020303" pitchFamily="34" charset="0"/>
                <a:ea typeface="ＭＳ Ｐゴシック" charset="0"/>
              </a:rPr>
            </a:br>
            <a:endParaRPr lang="en-US" sz="1940" dirty="0">
              <a:solidFill>
                <a:prstClr val="white"/>
              </a:solidFill>
              <a:latin typeface="CiscoSans Thin" panose="020B0203020201020303" pitchFamily="34" charset="0"/>
              <a:ea typeface="ＭＳ Ｐゴシック" charset="0"/>
            </a:endParaRPr>
          </a:p>
        </p:txBody>
      </p:sp>
      <p:sp>
        <p:nvSpPr>
          <p:cNvPr id="36" name="object 28">
            <a:extLst>
              <a:ext uri="{FF2B5EF4-FFF2-40B4-BE49-F238E27FC236}">
                <a16:creationId xmlns:a16="http://schemas.microsoft.com/office/drawing/2014/main" id="{AAC6C722-9BF8-430B-EB9B-494F831CE115}"/>
              </a:ext>
            </a:extLst>
          </p:cNvPr>
          <p:cNvSpPr txBox="1">
            <a:spLocks/>
          </p:cNvSpPr>
          <p:nvPr/>
        </p:nvSpPr>
        <p:spPr>
          <a:xfrm>
            <a:off x="10889701" y="6128194"/>
            <a:ext cx="940087" cy="2793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79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>
              <a:lnSpc>
                <a:spcPct val="102299"/>
              </a:lnSpc>
              <a:spcBef>
                <a:spcPts val="95"/>
              </a:spcBef>
            </a:pPr>
            <a:r>
              <a:rPr lang="en-US" spc="55"/>
              <a:t>brought </a:t>
            </a:r>
            <a:r>
              <a:rPr lang="en-US" spc="65"/>
              <a:t>to</a:t>
            </a:r>
            <a:r>
              <a:rPr lang="en-US" spc="60"/>
              <a:t> </a:t>
            </a:r>
            <a:r>
              <a:rPr lang="en-US" spc="-25"/>
              <a:t>you </a:t>
            </a:r>
            <a:r>
              <a:rPr lang="en-US"/>
              <a:t>by</a:t>
            </a:r>
            <a:r>
              <a:rPr lang="en-US" spc="170"/>
              <a:t> </a:t>
            </a:r>
            <a:r>
              <a:rPr lang="en-US" b="1">
                <a:solidFill>
                  <a:srgbClr val="00BBEB"/>
                </a:solidFill>
              </a:rPr>
              <a:t>Cisco</a:t>
            </a:r>
            <a:r>
              <a:rPr lang="en-US" b="1" spc="100">
                <a:solidFill>
                  <a:srgbClr val="00BBEB"/>
                </a:solidFill>
              </a:rPr>
              <a:t> </a:t>
            </a:r>
            <a:r>
              <a:rPr lang="en-US" b="1" spc="-25">
                <a:solidFill>
                  <a:srgbClr val="00BBEB"/>
                </a:solidFill>
              </a:rPr>
              <a:t>U.</a:t>
            </a:r>
            <a:endParaRPr lang="en-US" b="1" spc="-25" dirty="0">
              <a:solidFill>
                <a:srgbClr val="00B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542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103</Words>
  <Application>Microsoft Office PowerPoint</Application>
  <PresentationFormat>Widescreen</PresentationFormat>
  <Paragraphs>25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Theme</vt:lpstr>
      <vt:lpstr>1_Office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Kareem Iskander (kiskande)</dc:creator>
  <cp:lastModifiedBy>Kareem Iskander (kiskande)</cp:lastModifiedBy>
  <cp:revision>2</cp:revision>
  <dcterms:created xsi:type="dcterms:W3CDTF">2022-09-26T23:47:18Z</dcterms:created>
  <dcterms:modified xsi:type="dcterms:W3CDTF">2022-12-15T23:45:03Z</dcterms:modified>
</cp:coreProperties>
</file>