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0" r:id="rId7"/>
    <p:sldId id="291" r:id="rId8"/>
    <p:sldId id="292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07/03/2023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07/03/2023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zawor.spaceblock&amp;hl=en&amp;gl=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r>
              <a:rPr lang="en-US" b="1" i="0" dirty="0">
                <a:solidFill>
                  <a:srgbClr val="ADBAC7"/>
                </a:solidFill>
                <a:effectLst/>
                <a:latin typeface="-apple-system"/>
              </a:rPr>
              <a:t>Space Block – Roll the Block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795863"/>
          </a:xfrm>
        </p:spPr>
        <p:txBody>
          <a:bodyPr rtlCol="0">
            <a:normAutofit fontScale="77500" lnSpcReduction="20000"/>
          </a:bodyPr>
          <a:lstStyle/>
          <a:p>
            <a:r>
              <a:rPr lang="pt-PT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Fábio Cunha Morais - up202008052</a:t>
            </a:r>
          </a:p>
          <a:p>
            <a:r>
              <a:rPr lang="pt-PT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Francisco Miguel Alcobia Maia Prada - up202004646</a:t>
            </a:r>
          </a:p>
          <a:p>
            <a:r>
              <a:rPr lang="pt-PT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Guilherme Soares Sequeira - up202004648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PT" dirty="0" err="1"/>
              <a:t>Specification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67759"/>
            <a:ext cx="4478867" cy="2913380"/>
          </a:xfrm>
        </p:spPr>
        <p:txBody>
          <a:bodyPr rtlCol="0">
            <a:no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Block – Roll the Block is a puzzle game in which the player must manage to place a block vertically in the position of the exit portal of each level. This block can roll in 4 directions (front, back, right and left) and must reach the objective without falling from the floating platform.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b="0" i="0" u="none" strike="noStrike" dirty="0">
                <a:solidFill>
                  <a:srgbClr val="E483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game Space Block: Roll the Block Pu. (30 de 09 de 2020).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Obtained from: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https://play.google.com/store/apps/details?id=com.zawor.spaceblock&amp;hl=en&amp;gl=US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–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24333-B39D-D264-0510-0185EEF22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4" y="2924175"/>
            <a:ext cx="4478867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F7B7C-BCA9-EBC2-E6AF-A2B56E4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30886"/>
            <a:ext cx="3171825" cy="1325563"/>
          </a:xfrm>
        </p:spPr>
        <p:txBody>
          <a:bodyPr>
            <a:normAutofit/>
          </a:bodyPr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AE2A39-345A-20DE-6AB6-F31D6862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756449"/>
            <a:ext cx="4762501" cy="3379399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29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 representation:</a:t>
            </a:r>
            <a:endParaRPr lang="en-US" sz="2900" b="1" u="sng" dirty="0">
              <a:effectLst/>
            </a:endParaRPr>
          </a:p>
          <a:p>
            <a:pPr marL="285750" indent="-285750" rtl="0" fontAlgn="base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Representation of the map </a:t>
            </a:r>
            <a:r>
              <a:rPr lang="en-US" sz="25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This representation doesn’t take into account the position of the piece being this fundamental for states where the piece occupies an exit block;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Representation of the piece</a:t>
            </a:r>
            <a:r>
              <a:rPr lang="en-US" sz="25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One variable representing the state the piece is in (laying down along the y axis (</a:t>
            </a:r>
            <a:r>
              <a:rPr lang="en-US" sz="25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sz="25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ertically), laying down along the x axis (</a:t>
            </a:r>
            <a:r>
              <a:rPr lang="en-US" sz="25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sz="25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orizontally) or </a:t>
            </a:r>
            <a:r>
              <a:rPr lang="en-US" sz="25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lang="en-US" sz="25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p. Additionally, a tuple containing the position of the piece. This position always stores the position occupied by the prism that has the lowest y coordinate if the piece is in a Vertical position, or the lowest x coordinate if the piece is in a Horizontal position. This convention allows us to store less information;</a:t>
            </a:r>
            <a:endParaRPr lang="pt-PT" sz="1600" b="1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5D055C-2EE6-C9DC-C611-208C28E2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20AAF6-9074-51DB-2795-404A982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684786-72AC-BFE5-B9FA-44BC410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9B315DD-DCE3-48FB-498C-297CF4453F20}"/>
              </a:ext>
            </a:extLst>
          </p:cNvPr>
          <p:cNvSpPr txBox="1">
            <a:spLocks/>
          </p:cNvSpPr>
          <p:nvPr/>
        </p:nvSpPr>
        <p:spPr>
          <a:xfrm>
            <a:off x="6111541" y="1756461"/>
            <a:ext cx="4762501" cy="27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Initial State:</a:t>
            </a:r>
            <a:endParaRPr lang="en-US" sz="3600" b="1" u="sng" dirty="0">
              <a:effectLst/>
            </a:endParaRP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Depends on the map and will be stored in files that will load when the game starts. </a:t>
            </a: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For example, in this case:</a:t>
            </a:r>
          </a:p>
          <a:p>
            <a:pPr rtl="0">
              <a:spcBef>
                <a:spcPts val="200"/>
              </a:spcBef>
              <a:spcAft>
                <a:spcPts val="400"/>
              </a:spcAft>
            </a:pPr>
            <a:endParaRPr lang="en-US" b="0" i="0" u="none" strike="noStrike" dirty="0">
              <a:solidFill>
                <a:srgbClr val="40404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rtl="0">
              <a:lnSpc>
                <a:spcPct val="5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[2,1,1,0,1,1,1],</a:t>
            </a:r>
            <a:endParaRPr lang="pt-PT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pt-PT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           [0,1,1,1,1,1,0]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((6,0), U)</a:t>
            </a:r>
            <a:br>
              <a:rPr lang="en-US" sz="4000" dirty="0"/>
            </a:br>
            <a:endParaRPr lang="pt-PT" sz="16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50C0C75-9165-E7F8-FF2F-2AA86006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91" y="2671011"/>
            <a:ext cx="3084460" cy="1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DB5DC2C-E3FD-CE18-4AB2-B8C39D41E4C1}"/>
              </a:ext>
            </a:extLst>
          </p:cNvPr>
          <p:cNvSpPr txBox="1">
            <a:spLocks/>
          </p:cNvSpPr>
          <p:nvPr/>
        </p:nvSpPr>
        <p:spPr>
          <a:xfrm>
            <a:off x="6111541" y="5141481"/>
            <a:ext cx="4762501" cy="12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Objective Test:</a:t>
            </a: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If the coordinate of the piece corresponds to the exit position and the piece is in the </a:t>
            </a:r>
            <a:r>
              <a:rPr lang="en-US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 position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BE1E2-0039-54FF-F42F-8DC73D251BEE}"/>
              </a:ext>
            </a:extLst>
          </p:cNvPr>
          <p:cNvSpPr txBox="1"/>
          <p:nvPr/>
        </p:nvSpPr>
        <p:spPr>
          <a:xfrm>
            <a:off x="1333499" y="5135848"/>
            <a:ext cx="409274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600" b="1" u="sng" dirty="0">
                <a:effectLst/>
              </a:rPr>
              <a:t>Heuristic:</a:t>
            </a: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4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Distance between the piece and the exit block.</a:t>
            </a:r>
            <a:endParaRPr lang="en-US" sz="105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51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F7B7C-BCA9-EBC2-E6AF-A2B56E4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30886"/>
            <a:ext cx="3171825" cy="1325563"/>
          </a:xfrm>
        </p:spPr>
        <p:txBody>
          <a:bodyPr>
            <a:normAutofit/>
          </a:bodyPr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r>
              <a:rPr lang="pt-PT" dirty="0"/>
              <a:t>: </a:t>
            </a:r>
            <a:r>
              <a:rPr lang="pt-PT" dirty="0" err="1"/>
              <a:t>Operators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AE2A39-345A-20DE-6AB6-F31D6862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68" y="1682240"/>
            <a:ext cx="3647575" cy="348931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21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Vertical:</a:t>
            </a:r>
          </a:p>
          <a:p>
            <a:pPr marL="342900" indent="-342900" rtl="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up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verticalMoveUp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-&gt; U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pos(x, y) -&gt; (x, y-1) </a:t>
            </a:r>
          </a:p>
          <a:p>
            <a:pPr marL="342900" indent="-342900" rtl="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down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verticalMoveDown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-&gt; U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)-&gt;(x,y+2) </a:t>
            </a:r>
          </a:p>
          <a:p>
            <a:pPr marL="342900" indent="-342900" rtl="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left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verticalMoveLeft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-&gt; (x-1, y)</a:t>
            </a:r>
          </a:p>
          <a:p>
            <a:pPr marL="342900" indent="-342900" rtl="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right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verticalMoveRight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)-&gt;(x+1, y)</a:t>
            </a: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Piece: ((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),V)</a:t>
            </a:r>
            <a:endParaRPr lang="en-US" sz="1100" b="1" u="sng" dirty="0">
              <a:effectLst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5D055C-2EE6-C9DC-C611-208C28E2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20AAF6-9074-51DB-2795-404A982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684786-72AC-BFE5-B9FA-44BC410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4</a:t>
            </a:fld>
            <a:endParaRPr lang="pt-PT" noProof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B3AD1489-0BB3-8013-D3D2-A30D679BB1C8}"/>
              </a:ext>
            </a:extLst>
          </p:cNvPr>
          <p:cNvSpPr txBox="1">
            <a:spLocks/>
          </p:cNvSpPr>
          <p:nvPr/>
        </p:nvSpPr>
        <p:spPr>
          <a:xfrm>
            <a:off x="3994484" y="1680066"/>
            <a:ext cx="3925303" cy="3489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9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Horizontal: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up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horizontalMoveUp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pos(x, y) -&gt; (x, y-1) 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down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horizontalMoveDown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)-&gt;(x,y+1) 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left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horizontalMoveLeft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H-&gt;U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 (x-1, y)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right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horiontalMoveRight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-&gt; U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)-&gt;(x+2, y)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Piece: ((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),H)</a:t>
            </a:r>
            <a:endParaRPr lang="en-US" sz="1100" b="1" u="sng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6F0CE37-364F-8305-524B-973C1055DA7E}"/>
              </a:ext>
            </a:extLst>
          </p:cNvPr>
          <p:cNvSpPr txBox="1">
            <a:spLocks/>
          </p:cNvSpPr>
          <p:nvPr/>
        </p:nvSpPr>
        <p:spPr>
          <a:xfrm>
            <a:off x="8049557" y="1682238"/>
            <a:ext cx="3925303" cy="4309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Up: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up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upMoveUp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-&gt; V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pos(x, y) -&gt; (x, y-2) 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down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upMoveDown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-&gt; V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)-&gt;(x,y+1) 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left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upMoveLeft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-&gt; H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(x-2, y)</a:t>
            </a:r>
          </a:p>
          <a:p>
            <a:pPr marL="342900" indent="-342900">
              <a:spcBef>
                <a:spcPts val="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block right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upMoveRight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-&gt; H</a:t>
            </a:r>
          </a:p>
          <a:p>
            <a:pPr marL="800100" lvl="1" indent="-342900"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)-&gt;(x+1, y)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Piece: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),U)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65B2DE-EE8C-C93D-C7A6-32437D76E2A0}"/>
              </a:ext>
            </a:extLst>
          </p:cNvPr>
          <p:cNvSpPr txBox="1"/>
          <p:nvPr/>
        </p:nvSpPr>
        <p:spPr>
          <a:xfrm>
            <a:off x="494868" y="5366084"/>
            <a:ext cx="7325658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that lead to defeat are accepted and this possibility is verified in the loop along with the one that leads to a win.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200"/>
              </a:spcBef>
              <a:spcAft>
                <a:spcPts val="4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operators have a cost of 1.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3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278C4-F58A-4785-5826-7C95328D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F5C863-1E47-2880-FAAC-B9B44ED6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51D481-9837-3BD0-97DE-CBDC9C68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6D613D-0FCA-F72E-A082-3A84C67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927FD3-156C-6F08-6A18-6CA21390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8838235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76</TotalTime>
  <Words>710</Words>
  <Application>Microsoft Office PowerPoint</Application>
  <PresentationFormat>Ecrã Panorâmico</PresentationFormat>
  <Paragraphs>81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Consolas</vt:lpstr>
      <vt:lpstr>Tenorite</vt:lpstr>
      <vt:lpstr>Times New Roman</vt:lpstr>
      <vt:lpstr>Monolinha</vt:lpstr>
      <vt:lpstr>Space Block – Roll the Block</vt:lpstr>
      <vt:lpstr>Specification of the game</vt:lpstr>
      <vt:lpstr>Problem formulation</vt:lpstr>
      <vt:lpstr>Problem formulation: Operators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 – Roll the Block</dc:title>
  <dc:creator>Francisco Miguel Alcobia Maia Prada</dc:creator>
  <cp:lastModifiedBy>Francisco Miguel Alcobia Maia Prada</cp:lastModifiedBy>
  <cp:revision>2</cp:revision>
  <dcterms:created xsi:type="dcterms:W3CDTF">2023-03-07T17:48:26Z</dcterms:created>
  <dcterms:modified xsi:type="dcterms:W3CDTF">2023-03-07T19:05:00Z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