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6F278-A156-4ED5-8F6B-327BF961625C}" v="387" dt="2021-12-19T00:43:35.306"/>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60"/>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ko Prada" userId="807ed6d7efd7d113" providerId="LiveId" clId="{FD56F278-A156-4ED5-8F6B-327BF961625C}"/>
    <pc:docChg chg="undo custSel modSld">
      <pc:chgData name="Kiko Prada" userId="807ed6d7efd7d113" providerId="LiveId" clId="{FD56F278-A156-4ED5-8F6B-327BF961625C}" dt="2021-12-19T00:48:42.780" v="2853" actId="14100"/>
      <pc:docMkLst>
        <pc:docMk/>
      </pc:docMkLst>
      <pc:sldChg chg="modSp">
        <pc:chgData name="Kiko Prada" userId="807ed6d7efd7d113" providerId="LiveId" clId="{FD56F278-A156-4ED5-8F6B-327BF961625C}" dt="2021-12-18T23:14:09.563" v="1716" actId="20577"/>
        <pc:sldMkLst>
          <pc:docMk/>
          <pc:sldMk cId="263784652" sldId="258"/>
        </pc:sldMkLst>
        <pc:graphicFrameChg chg="mod">
          <ac:chgData name="Kiko Prada" userId="807ed6d7efd7d113" providerId="LiveId" clId="{FD56F278-A156-4ED5-8F6B-327BF961625C}" dt="2021-12-18T23:14:09.563" v="1716" actId="20577"/>
          <ac:graphicFrameMkLst>
            <pc:docMk/>
            <pc:sldMk cId="263784652" sldId="258"/>
            <ac:graphicFrameMk id="4" creationId="{FF3F0D82-0AA6-45C3-8367-955CBFA02ED6}"/>
          </ac:graphicFrameMkLst>
        </pc:graphicFrameChg>
      </pc:sldChg>
      <pc:sldChg chg="modSp mod">
        <pc:chgData name="Kiko Prada" userId="807ed6d7efd7d113" providerId="LiveId" clId="{FD56F278-A156-4ED5-8F6B-327BF961625C}" dt="2021-12-18T23:15:22.845" v="1743" actId="20577"/>
        <pc:sldMkLst>
          <pc:docMk/>
          <pc:sldMk cId="2638664436" sldId="259"/>
        </pc:sldMkLst>
        <pc:spChg chg="mod">
          <ac:chgData name="Kiko Prada" userId="807ed6d7efd7d113" providerId="LiveId" clId="{FD56F278-A156-4ED5-8F6B-327BF961625C}" dt="2021-12-18T22:15:21.672" v="374" actId="20577"/>
          <ac:spMkLst>
            <pc:docMk/>
            <pc:sldMk cId="2638664436" sldId="259"/>
            <ac:spMk id="2" creationId="{7C9B41C9-F226-496C-947D-A15B4832CFB0}"/>
          </ac:spMkLst>
        </pc:spChg>
        <pc:spChg chg="mod">
          <ac:chgData name="Kiko Prada" userId="807ed6d7efd7d113" providerId="LiveId" clId="{FD56F278-A156-4ED5-8F6B-327BF961625C}" dt="2021-12-18T23:15:22.845" v="1743" actId="20577"/>
          <ac:spMkLst>
            <pc:docMk/>
            <pc:sldMk cId="2638664436" sldId="259"/>
            <ac:spMk id="3" creationId="{14A3DD2A-B523-4E61-8646-6DB661927BA9}"/>
          </ac:spMkLst>
        </pc:spChg>
      </pc:sldChg>
      <pc:sldChg chg="addSp delSp modSp mod">
        <pc:chgData name="Kiko Prada" userId="807ed6d7efd7d113" providerId="LiveId" clId="{FD56F278-A156-4ED5-8F6B-327BF961625C}" dt="2021-12-19T00:48:42.780" v="2853" actId="14100"/>
        <pc:sldMkLst>
          <pc:docMk/>
          <pc:sldMk cId="60351812" sldId="262"/>
        </pc:sldMkLst>
        <pc:spChg chg="mod">
          <ac:chgData name="Kiko Prada" userId="807ed6d7efd7d113" providerId="LiveId" clId="{FD56F278-A156-4ED5-8F6B-327BF961625C}" dt="2021-12-19T00:45:02.747" v="2692" actId="1076"/>
          <ac:spMkLst>
            <pc:docMk/>
            <pc:sldMk cId="60351812" sldId="262"/>
            <ac:spMk id="2" creationId="{07BFDD83-B4CA-4AB5-9F49-2B31881885F5}"/>
          </ac:spMkLst>
        </pc:spChg>
        <pc:spChg chg="mod">
          <ac:chgData name="Kiko Prada" userId="807ed6d7efd7d113" providerId="LiveId" clId="{FD56F278-A156-4ED5-8F6B-327BF961625C}" dt="2021-12-18T22:31:25.563" v="1256" actId="5793"/>
          <ac:spMkLst>
            <pc:docMk/>
            <pc:sldMk cId="60351812" sldId="262"/>
            <ac:spMk id="3" creationId="{8C6F156C-3685-4D9C-B4BB-0AE2CBAB22DE}"/>
          </ac:spMkLst>
        </pc:spChg>
        <pc:graphicFrameChg chg="add del">
          <ac:chgData name="Kiko Prada" userId="807ed6d7efd7d113" providerId="LiveId" clId="{FD56F278-A156-4ED5-8F6B-327BF961625C}" dt="2021-12-18T22:28:53.962" v="1213" actId="478"/>
          <ac:graphicFrameMkLst>
            <pc:docMk/>
            <pc:sldMk cId="60351812" sldId="262"/>
            <ac:graphicFrameMk id="5" creationId="{85C8DBD8-85D8-4AA3-B8F3-9705DE8C8A3F}"/>
          </ac:graphicFrameMkLst>
        </pc:graphicFrameChg>
        <pc:graphicFrameChg chg="add del mod modGraphic">
          <ac:chgData name="Kiko Prada" userId="807ed6d7efd7d113" providerId="LiveId" clId="{FD56F278-A156-4ED5-8F6B-327BF961625C}" dt="2021-12-18T22:29:22.422" v="1219" actId="478"/>
          <ac:graphicFrameMkLst>
            <pc:docMk/>
            <pc:sldMk cId="60351812" sldId="262"/>
            <ac:graphicFrameMk id="6" creationId="{A403E14F-EAC6-429A-B343-8C1EE3889828}"/>
          </ac:graphicFrameMkLst>
        </pc:graphicFrameChg>
        <pc:graphicFrameChg chg="add del mod modGraphic">
          <ac:chgData name="Kiko Prada" userId="807ed6d7efd7d113" providerId="LiveId" clId="{FD56F278-A156-4ED5-8F6B-327BF961625C}" dt="2021-12-18T22:30:41.356" v="1225" actId="478"/>
          <ac:graphicFrameMkLst>
            <pc:docMk/>
            <pc:sldMk cId="60351812" sldId="262"/>
            <ac:graphicFrameMk id="7" creationId="{2E294CF4-E813-48B4-9003-71B8B4AF0C12}"/>
          </ac:graphicFrameMkLst>
        </pc:graphicFrameChg>
        <pc:graphicFrameChg chg="add mod modGraphic">
          <ac:chgData name="Kiko Prada" userId="807ed6d7efd7d113" providerId="LiveId" clId="{FD56F278-A156-4ED5-8F6B-327BF961625C}" dt="2021-12-19T00:48:34.804" v="2852" actId="14734"/>
          <ac:graphicFrameMkLst>
            <pc:docMk/>
            <pc:sldMk cId="60351812" sldId="262"/>
            <ac:graphicFrameMk id="8" creationId="{ACFBD175-18AC-41CA-8EC2-0202B1EE5FF1}"/>
          </ac:graphicFrameMkLst>
        </pc:graphicFrameChg>
        <pc:cxnChg chg="add mod">
          <ac:chgData name="Kiko Prada" userId="807ed6d7efd7d113" providerId="LiveId" clId="{FD56F278-A156-4ED5-8F6B-327BF961625C}" dt="2021-12-19T00:48:42.780" v="2853" actId="14100"/>
          <ac:cxnSpMkLst>
            <pc:docMk/>
            <pc:sldMk cId="60351812" sldId="262"/>
            <ac:cxnSpMk id="10" creationId="{6FE78C57-9C7E-4771-B203-78CE25AA647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1</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t>Gerir os aspetos principais que definem um aeroporto (aviões, voos, companhias aéreas, partidas e chegadas, </a:t>
          </a:r>
          <a:r>
            <a:rPr lang="pt-PT" dirty="0" err="1"/>
            <a:t>etc</a:t>
          </a:r>
          <a:r>
            <a:rPr lang="pt-PT" dirty="0"/>
            <a:t>)</a:t>
          </a:r>
          <a:endParaRPr lang="pt-pt"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t>Criar classes e respetivos atributos pertinentes de modo a gerir a </a:t>
          </a:r>
        </a:p>
        <a:p>
          <a:pPr rtl="0"/>
          <a:r>
            <a:rPr lang="pt-PT" dirty="0"/>
            <a:t>informação sobre Aviões, Voos, Clientes, Companhias, etc.</a:t>
          </a:r>
          <a:endParaRPr lang="pt-pt" dirty="0"/>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3</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t>R</a:t>
          </a:r>
          <a:r>
            <a:rPr lang="pt-pt" dirty="0"/>
            <a:t>elacionar as estruturas de modo a obter uma base de dados funcional</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Gerir os aspetos principais que definem um aeroporto (aviões, voos, companhias aéreas, partidas e chegadas, </a:t>
          </a:r>
          <a:r>
            <a:rPr lang="pt-PT" sz="1100" kern="1200" dirty="0" err="1"/>
            <a:t>etc</a:t>
          </a:r>
          <a:r>
            <a:rPr lang="pt-PT" sz="1100" kern="1200" dirty="0"/>
            <a:t>)</a:t>
          </a:r>
          <a:endParaRPr lang="pt-pt"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t>Criar classes e respetivos atributos pertinentes de modo a gerir a </a:t>
          </a:r>
        </a:p>
        <a:p>
          <a:pPr marL="0" lvl="0" indent="0" algn="ctr" defTabSz="488950" rtl="0">
            <a:lnSpc>
              <a:spcPct val="90000"/>
            </a:lnSpc>
            <a:spcBef>
              <a:spcPct val="0"/>
            </a:spcBef>
            <a:spcAft>
              <a:spcPct val="35000"/>
            </a:spcAft>
            <a:buNone/>
          </a:pPr>
          <a:r>
            <a:rPr lang="pt-PT" sz="1100" kern="1200" dirty="0"/>
            <a:t>informação sobre Aviões, Voos, Clientes, Companhias, etc.</a:t>
          </a:r>
          <a:endParaRPr lang="pt-pt" sz="11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R</a:t>
          </a:r>
          <a:r>
            <a:rPr lang="pt-pt" sz="1100" kern="1200" dirty="0"/>
            <a:t>elacionar as estruturas de modo a obter uma base de dados funcional</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18/12/2021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18/12/2021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18/12/2021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18/12/2021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18/12/2021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18/12/2021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18/12/2021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18/12/2021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18/12/2021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18/12/2021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18/12/2021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18/12/2021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18/12/2021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18/12/2021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446534" y="1369194"/>
            <a:ext cx="10993549" cy="508455"/>
          </a:xfrm>
        </p:spPr>
        <p:txBody>
          <a:bodyPr rtlCol="0">
            <a:normAutofit fontScale="90000"/>
          </a:bodyPr>
          <a:lstStyle/>
          <a:p>
            <a:pPr rtl="0"/>
            <a:br>
              <a:rPr lang="pt-pt" dirty="0"/>
            </a:br>
            <a:r>
              <a:rPr lang="pt-pt" dirty="0"/>
              <a:t>Gestão de informação numa companhia Aérea</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446534" y="1826211"/>
            <a:ext cx="11043166" cy="468233"/>
          </a:xfrm>
        </p:spPr>
        <p:txBody>
          <a:bodyPr rtlCol="0">
            <a:normAutofit/>
          </a:bodyPr>
          <a:lstStyle/>
          <a:p>
            <a:pPr rtl="0"/>
            <a:r>
              <a:rPr lang="pt-pt" dirty="0"/>
              <a:t>Trabalho 1 de Algoritmos e estrutura de dados</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Grande plano de um logó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CaixaDeTexto 3">
            <a:extLst>
              <a:ext uri="{FF2B5EF4-FFF2-40B4-BE49-F238E27FC236}">
                <a16:creationId xmlns:a16="http://schemas.microsoft.com/office/drawing/2014/main" id="{E257BADE-B203-4BDF-B0C0-B68752913BA0}"/>
              </a:ext>
            </a:extLst>
          </p:cNvPr>
          <p:cNvSpPr txBox="1"/>
          <p:nvPr/>
        </p:nvSpPr>
        <p:spPr>
          <a:xfrm>
            <a:off x="446533" y="2334666"/>
            <a:ext cx="11260667" cy="553998"/>
          </a:xfrm>
          <a:prstGeom prst="rect">
            <a:avLst/>
          </a:prstGeom>
          <a:noFill/>
        </p:spPr>
        <p:txBody>
          <a:bodyPr wrap="square" rtlCol="0">
            <a:spAutoFit/>
          </a:bodyPr>
          <a:lstStyle/>
          <a:p>
            <a:pPr algn="ctr"/>
            <a:r>
              <a:rPr lang="pt-PT" sz="1000" b="1" dirty="0"/>
              <a:t>Autores (G14)</a:t>
            </a:r>
          </a:p>
          <a:p>
            <a:pPr algn="ctr"/>
            <a:r>
              <a:rPr lang="pt-PT" sz="1000" dirty="0"/>
              <a:t>Fábio Cunha Morais (up202008052) </a:t>
            </a:r>
          </a:p>
          <a:p>
            <a:pPr algn="ctr"/>
            <a:r>
              <a:rPr lang="pt-PT" sz="1000" dirty="0"/>
              <a:t>Francisco Miguel Alcobia Maia Prada (up202004646)</a:t>
            </a:r>
            <a:endParaRPr lang="pt-PT" sz="1400" dirty="0"/>
          </a:p>
        </p:txBody>
      </p:sp>
      <p:pic>
        <p:nvPicPr>
          <p:cNvPr id="1026" name="Picture 2" descr="log¢tipo com cores oficiais - Expat&amp;#39;11">
            <a:extLst>
              <a:ext uri="{FF2B5EF4-FFF2-40B4-BE49-F238E27FC236}">
                <a16:creationId xmlns:a16="http://schemas.microsoft.com/office/drawing/2014/main" id="{C9FB772F-C32C-4F26-A896-3610940C8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6769" y="6404357"/>
            <a:ext cx="1205950" cy="41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2EFAE-7009-4A1A-9D4C-FF6B120EA686}"/>
              </a:ext>
            </a:extLst>
          </p:cNvPr>
          <p:cNvSpPr>
            <a:spLocks noGrp="1"/>
          </p:cNvSpPr>
          <p:nvPr>
            <p:ph type="title"/>
          </p:nvPr>
        </p:nvSpPr>
        <p:spPr/>
        <p:txBody>
          <a:bodyPr/>
          <a:lstStyle/>
          <a:p>
            <a:r>
              <a:rPr lang="pt-PT" dirty="0"/>
              <a:t>Destaque de funcionalidade</a:t>
            </a:r>
          </a:p>
        </p:txBody>
      </p:sp>
      <p:sp>
        <p:nvSpPr>
          <p:cNvPr id="3" name="Marcador de Posição de Conteúdo 2">
            <a:extLst>
              <a:ext uri="{FF2B5EF4-FFF2-40B4-BE49-F238E27FC236}">
                <a16:creationId xmlns:a16="http://schemas.microsoft.com/office/drawing/2014/main" id="{91EE31ED-9CF8-4E55-9595-E40697C632A3}"/>
              </a:ext>
            </a:extLst>
          </p:cNvPr>
          <p:cNvSpPr>
            <a:spLocks noGrp="1"/>
          </p:cNvSpPr>
          <p:nvPr>
            <p:ph idx="1"/>
          </p:nvPr>
        </p:nvSpPr>
        <p:spPr/>
        <p:txBody>
          <a:bodyPr/>
          <a:lstStyle/>
          <a:p>
            <a:endParaRPr lang="pt-PT" dirty="0"/>
          </a:p>
        </p:txBody>
      </p:sp>
      <p:sp>
        <p:nvSpPr>
          <p:cNvPr id="4" name="Marcador de Posição da Data 3">
            <a:extLst>
              <a:ext uri="{FF2B5EF4-FFF2-40B4-BE49-F238E27FC236}">
                <a16:creationId xmlns:a16="http://schemas.microsoft.com/office/drawing/2014/main" id="{103210B4-F55F-4BE9-BEA2-9792C8EDBBBD}"/>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spTree>
    <p:extLst>
      <p:ext uri="{BB962C8B-B14F-4D97-AF65-F5344CB8AC3E}">
        <p14:creationId xmlns:p14="http://schemas.microsoft.com/office/powerpoint/2010/main" val="236845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7DAF5-50B9-4ECA-90E3-331CF321D20E}"/>
              </a:ext>
            </a:extLst>
          </p:cNvPr>
          <p:cNvSpPr>
            <a:spLocks noGrp="1"/>
          </p:cNvSpPr>
          <p:nvPr>
            <p:ph type="title"/>
          </p:nvPr>
        </p:nvSpPr>
        <p:spPr/>
        <p:txBody>
          <a:bodyPr/>
          <a:lstStyle/>
          <a:p>
            <a:r>
              <a:rPr lang="pt-PT" dirty="0"/>
              <a:t>Principais dificuldades encontradas e prestação</a:t>
            </a:r>
          </a:p>
        </p:txBody>
      </p:sp>
      <p:sp>
        <p:nvSpPr>
          <p:cNvPr id="3" name="Marcador de Posição de Conteúdo 2">
            <a:extLst>
              <a:ext uri="{FF2B5EF4-FFF2-40B4-BE49-F238E27FC236}">
                <a16:creationId xmlns:a16="http://schemas.microsoft.com/office/drawing/2014/main" id="{6DE710D3-9051-49FE-B946-228D9C015BB1}"/>
              </a:ext>
            </a:extLst>
          </p:cNvPr>
          <p:cNvSpPr>
            <a:spLocks noGrp="1"/>
          </p:cNvSpPr>
          <p:nvPr>
            <p:ph idx="1"/>
          </p:nvPr>
        </p:nvSpPr>
        <p:spPr/>
        <p:txBody>
          <a:bodyPr/>
          <a:lstStyle/>
          <a:p>
            <a:endParaRPr lang="pt-PT" dirty="0"/>
          </a:p>
        </p:txBody>
      </p:sp>
      <p:sp>
        <p:nvSpPr>
          <p:cNvPr id="4" name="Marcador de Posição da Data 3">
            <a:extLst>
              <a:ext uri="{FF2B5EF4-FFF2-40B4-BE49-F238E27FC236}">
                <a16:creationId xmlns:a16="http://schemas.microsoft.com/office/drawing/2014/main" id="{11728A68-36F5-4B92-9828-F9B1FE6E066F}"/>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spTree>
    <p:extLst>
      <p:ext uri="{BB962C8B-B14F-4D97-AF65-F5344CB8AC3E}">
        <p14:creationId xmlns:p14="http://schemas.microsoft.com/office/powerpoint/2010/main" val="391557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40A702-3108-4CBE-B589-EE1B9C5FB7A4}"/>
              </a:ext>
            </a:extLst>
          </p:cNvPr>
          <p:cNvSpPr>
            <a:spLocks noGrp="1"/>
          </p:cNvSpPr>
          <p:nvPr>
            <p:ph type="title"/>
          </p:nvPr>
        </p:nvSpPr>
        <p:spPr/>
        <p:txBody>
          <a:bodyPr/>
          <a:lstStyle/>
          <a:p>
            <a:r>
              <a:rPr lang="pt-PT" dirty="0"/>
              <a:t>Exemplos de execução</a:t>
            </a:r>
          </a:p>
        </p:txBody>
      </p:sp>
      <p:sp>
        <p:nvSpPr>
          <p:cNvPr id="3" name="Marcador de Posição de Conteúdo 2">
            <a:extLst>
              <a:ext uri="{FF2B5EF4-FFF2-40B4-BE49-F238E27FC236}">
                <a16:creationId xmlns:a16="http://schemas.microsoft.com/office/drawing/2014/main" id="{6BDB989F-4D12-4F6E-8964-86C4840F62C9}"/>
              </a:ext>
            </a:extLst>
          </p:cNvPr>
          <p:cNvSpPr>
            <a:spLocks noGrp="1"/>
          </p:cNvSpPr>
          <p:nvPr>
            <p:ph idx="1"/>
          </p:nvPr>
        </p:nvSpPr>
        <p:spPr/>
        <p:txBody>
          <a:bodyPr/>
          <a:lstStyle/>
          <a:p>
            <a:endParaRPr lang="pt-PT"/>
          </a:p>
        </p:txBody>
      </p:sp>
      <p:sp>
        <p:nvSpPr>
          <p:cNvPr id="4" name="Marcador de Posição da Data 3">
            <a:extLst>
              <a:ext uri="{FF2B5EF4-FFF2-40B4-BE49-F238E27FC236}">
                <a16:creationId xmlns:a16="http://schemas.microsoft.com/office/drawing/2014/main" id="{0DAB028D-F7FC-4B46-BA7E-FD85CBF1E48F}"/>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spTree>
    <p:extLst>
      <p:ext uri="{BB962C8B-B14F-4D97-AF65-F5344CB8AC3E}">
        <p14:creationId xmlns:p14="http://schemas.microsoft.com/office/powerpoint/2010/main" val="306909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Problema a resolver</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9717035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B41C9-F226-496C-947D-A15B4832CFB0}"/>
              </a:ext>
            </a:extLst>
          </p:cNvPr>
          <p:cNvSpPr>
            <a:spLocks noGrp="1"/>
          </p:cNvSpPr>
          <p:nvPr>
            <p:ph type="title"/>
          </p:nvPr>
        </p:nvSpPr>
        <p:spPr/>
        <p:txBody>
          <a:bodyPr/>
          <a:lstStyle/>
          <a:p>
            <a:r>
              <a:rPr lang="pt-PT" dirty="0"/>
              <a:t>Solução</a:t>
            </a:r>
          </a:p>
        </p:txBody>
      </p:sp>
      <p:sp>
        <p:nvSpPr>
          <p:cNvPr id="3" name="Marcador de Posição de Conteúdo 2">
            <a:extLst>
              <a:ext uri="{FF2B5EF4-FFF2-40B4-BE49-F238E27FC236}">
                <a16:creationId xmlns:a16="http://schemas.microsoft.com/office/drawing/2014/main" id="{14A3DD2A-B523-4E61-8646-6DB661927BA9}"/>
              </a:ext>
            </a:extLst>
          </p:cNvPr>
          <p:cNvSpPr>
            <a:spLocks noGrp="1"/>
          </p:cNvSpPr>
          <p:nvPr>
            <p:ph idx="1"/>
          </p:nvPr>
        </p:nvSpPr>
        <p:spPr/>
        <p:txBody>
          <a:bodyPr>
            <a:normAutofit lnSpcReduction="10000"/>
          </a:bodyPr>
          <a:lstStyle/>
          <a:p>
            <a:r>
              <a:rPr lang="pt-PT" dirty="0"/>
              <a:t>De modo a resolver o problema dado pelo enunciado, decidimos, primeiramente, dividir o projeto entre duas interfaces: uma utilizada por qualquer companhia aérea X e outra de modo a ser utilizada para qualquer utilizador Y.</a:t>
            </a:r>
          </a:p>
          <a:p>
            <a:r>
              <a:rPr lang="pt-PT" dirty="0"/>
              <a:t>Cada uma das interfaces previamente enunciadas possuem certos métodos associados às diversas classes, sendo completamente distintas entre si.</a:t>
            </a:r>
          </a:p>
          <a:p>
            <a:r>
              <a:rPr lang="pt-PT" b="1" dirty="0"/>
              <a:t>Interface do Cliente: </a:t>
            </a:r>
            <a:r>
              <a:rPr lang="pt-PT" dirty="0"/>
              <a:t>(inserir aqui a principal funcionalidade desta interface)</a:t>
            </a:r>
            <a:endParaRPr lang="pt-PT" b="1" dirty="0"/>
          </a:p>
          <a:p>
            <a:r>
              <a:rPr lang="pt-PT" b="1" dirty="0"/>
              <a:t>Interface da companhia: </a:t>
            </a:r>
          </a:p>
          <a:p>
            <a:pPr lvl="1"/>
            <a:r>
              <a:rPr lang="pt-PT" dirty="0"/>
              <a:t>Gere os seus aviões</a:t>
            </a:r>
          </a:p>
          <a:p>
            <a:pPr lvl="1"/>
            <a:r>
              <a:rPr lang="pt-PT" dirty="0"/>
              <a:t>Usada para controlar voos e tráfego aéreo de cada avião</a:t>
            </a:r>
          </a:p>
          <a:p>
            <a:pPr lvl="1"/>
            <a:r>
              <a:rPr lang="pt-PT" dirty="0"/>
              <a:t>Utiliza operações CRUD</a:t>
            </a:r>
          </a:p>
          <a:p>
            <a:pPr lvl="1"/>
            <a:r>
              <a:rPr lang="pt-PT" dirty="0"/>
              <a:t>Usa estruturas lineares como os vetores, </a:t>
            </a:r>
            <a:r>
              <a:rPr lang="pt-PT" dirty="0" err="1"/>
              <a:t>queues</a:t>
            </a:r>
            <a:r>
              <a:rPr lang="pt-PT" dirty="0"/>
              <a:t> e </a:t>
            </a:r>
            <a:r>
              <a:rPr lang="pt-PT" dirty="0" err="1"/>
              <a:t>stacks</a:t>
            </a:r>
            <a:endParaRPr lang="pt-PT" dirty="0"/>
          </a:p>
        </p:txBody>
      </p:sp>
      <p:sp>
        <p:nvSpPr>
          <p:cNvPr id="4" name="Marcador de Posição da Data 3">
            <a:extLst>
              <a:ext uri="{FF2B5EF4-FFF2-40B4-BE49-F238E27FC236}">
                <a16:creationId xmlns:a16="http://schemas.microsoft.com/office/drawing/2014/main" id="{D6002531-87C3-4490-BA19-26D6661C8799}"/>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spTree>
    <p:extLst>
      <p:ext uri="{BB962C8B-B14F-4D97-AF65-F5344CB8AC3E}">
        <p14:creationId xmlns:p14="http://schemas.microsoft.com/office/powerpoint/2010/main" val="263866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B41C9-F226-496C-947D-A15B4832CFB0}"/>
              </a:ext>
            </a:extLst>
          </p:cNvPr>
          <p:cNvSpPr>
            <a:spLocks noGrp="1"/>
          </p:cNvSpPr>
          <p:nvPr>
            <p:ph type="title"/>
          </p:nvPr>
        </p:nvSpPr>
        <p:spPr/>
        <p:txBody>
          <a:bodyPr/>
          <a:lstStyle/>
          <a:p>
            <a:r>
              <a:rPr lang="pt-PT" dirty="0"/>
              <a:t>Algoritmos usados</a:t>
            </a:r>
          </a:p>
        </p:txBody>
      </p:sp>
      <p:sp>
        <p:nvSpPr>
          <p:cNvPr id="3" name="Marcador de Posição de Conteúdo 2">
            <a:extLst>
              <a:ext uri="{FF2B5EF4-FFF2-40B4-BE49-F238E27FC236}">
                <a16:creationId xmlns:a16="http://schemas.microsoft.com/office/drawing/2014/main" id="{14A3DD2A-B523-4E61-8646-6DB661927BA9}"/>
              </a:ext>
            </a:extLst>
          </p:cNvPr>
          <p:cNvSpPr>
            <a:spLocks noGrp="1"/>
          </p:cNvSpPr>
          <p:nvPr>
            <p:ph idx="1"/>
          </p:nvPr>
        </p:nvSpPr>
        <p:spPr/>
        <p:txBody>
          <a:bodyPr/>
          <a:lstStyle/>
          <a:p>
            <a:endParaRPr lang="pt-PT" dirty="0"/>
          </a:p>
        </p:txBody>
      </p:sp>
      <p:sp>
        <p:nvSpPr>
          <p:cNvPr id="4" name="Marcador de Posição da Data 3">
            <a:extLst>
              <a:ext uri="{FF2B5EF4-FFF2-40B4-BE49-F238E27FC236}">
                <a16:creationId xmlns:a16="http://schemas.microsoft.com/office/drawing/2014/main" id="{D6002531-87C3-4490-BA19-26D6661C8799}"/>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spTree>
    <p:extLst>
      <p:ext uri="{BB962C8B-B14F-4D97-AF65-F5344CB8AC3E}">
        <p14:creationId xmlns:p14="http://schemas.microsoft.com/office/powerpoint/2010/main" val="113060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D1219-A5EC-45E8-8401-538D43D673EF}"/>
              </a:ext>
            </a:extLst>
          </p:cNvPr>
          <p:cNvSpPr>
            <a:spLocks noGrp="1"/>
          </p:cNvSpPr>
          <p:nvPr>
            <p:ph type="title"/>
          </p:nvPr>
        </p:nvSpPr>
        <p:spPr/>
        <p:txBody>
          <a:bodyPr/>
          <a:lstStyle/>
          <a:p>
            <a:r>
              <a:rPr lang="pt-PT" dirty="0"/>
              <a:t>UML</a:t>
            </a:r>
          </a:p>
        </p:txBody>
      </p:sp>
      <p:sp>
        <p:nvSpPr>
          <p:cNvPr id="3" name="Marcador de Posição de Conteúdo 2">
            <a:extLst>
              <a:ext uri="{FF2B5EF4-FFF2-40B4-BE49-F238E27FC236}">
                <a16:creationId xmlns:a16="http://schemas.microsoft.com/office/drawing/2014/main" id="{1A5694F8-9624-4C94-B1B1-B6EB86685C6B}"/>
              </a:ext>
            </a:extLst>
          </p:cNvPr>
          <p:cNvSpPr>
            <a:spLocks noGrp="1"/>
          </p:cNvSpPr>
          <p:nvPr>
            <p:ph idx="1"/>
          </p:nvPr>
        </p:nvSpPr>
        <p:spPr/>
        <p:txBody>
          <a:bodyPr/>
          <a:lstStyle/>
          <a:p>
            <a:endParaRPr lang="pt-PT" dirty="0"/>
          </a:p>
        </p:txBody>
      </p:sp>
      <p:sp>
        <p:nvSpPr>
          <p:cNvPr id="4" name="Marcador de Posição da Data 3">
            <a:extLst>
              <a:ext uri="{FF2B5EF4-FFF2-40B4-BE49-F238E27FC236}">
                <a16:creationId xmlns:a16="http://schemas.microsoft.com/office/drawing/2014/main" id="{28765EF6-560A-4F6C-BD50-B60862A16A6C}"/>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spTree>
    <p:extLst>
      <p:ext uri="{BB962C8B-B14F-4D97-AF65-F5344CB8AC3E}">
        <p14:creationId xmlns:p14="http://schemas.microsoft.com/office/powerpoint/2010/main" val="413443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FDD83-B4CA-4AB5-9F49-2B31881885F5}"/>
              </a:ext>
            </a:extLst>
          </p:cNvPr>
          <p:cNvSpPr>
            <a:spLocks noGrp="1"/>
          </p:cNvSpPr>
          <p:nvPr>
            <p:ph type="title"/>
          </p:nvPr>
        </p:nvSpPr>
        <p:spPr>
          <a:xfrm>
            <a:off x="455296" y="-38459"/>
            <a:ext cx="11029616" cy="1188720"/>
          </a:xfrm>
        </p:spPr>
        <p:txBody>
          <a:bodyPr/>
          <a:lstStyle/>
          <a:p>
            <a:r>
              <a:rPr lang="pt-PT" dirty="0"/>
              <a:t>Estrutura de Ficheiros</a:t>
            </a:r>
          </a:p>
        </p:txBody>
      </p:sp>
      <p:sp>
        <p:nvSpPr>
          <p:cNvPr id="3" name="Marcador de Posição de Conteúdo 2">
            <a:extLst>
              <a:ext uri="{FF2B5EF4-FFF2-40B4-BE49-F238E27FC236}">
                <a16:creationId xmlns:a16="http://schemas.microsoft.com/office/drawing/2014/main" id="{8C6F156C-3685-4D9C-B4BB-0AE2CBAB22DE}"/>
              </a:ext>
            </a:extLst>
          </p:cNvPr>
          <p:cNvSpPr>
            <a:spLocks noGrp="1"/>
          </p:cNvSpPr>
          <p:nvPr>
            <p:ph idx="1"/>
          </p:nvPr>
        </p:nvSpPr>
        <p:spPr/>
        <p:txBody>
          <a:bodyPr/>
          <a:lstStyle/>
          <a:p>
            <a:pPr marL="324000" lvl="1" indent="0">
              <a:buNone/>
            </a:pPr>
            <a:endParaRPr lang="pt-PT" b="1" dirty="0"/>
          </a:p>
          <a:p>
            <a:pPr marL="0" indent="0">
              <a:buNone/>
            </a:pPr>
            <a:endParaRPr lang="pt-PT" dirty="0"/>
          </a:p>
        </p:txBody>
      </p:sp>
      <p:sp>
        <p:nvSpPr>
          <p:cNvPr id="4" name="Marcador de Posição da Data 3">
            <a:extLst>
              <a:ext uri="{FF2B5EF4-FFF2-40B4-BE49-F238E27FC236}">
                <a16:creationId xmlns:a16="http://schemas.microsoft.com/office/drawing/2014/main" id="{D99B3628-F47F-439E-BDF2-F6940EB4E45D}"/>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graphicFrame>
        <p:nvGraphicFramePr>
          <p:cNvPr id="8" name="Tabela 8">
            <a:extLst>
              <a:ext uri="{FF2B5EF4-FFF2-40B4-BE49-F238E27FC236}">
                <a16:creationId xmlns:a16="http://schemas.microsoft.com/office/drawing/2014/main" id="{ACFBD175-18AC-41CA-8EC2-0202B1EE5FF1}"/>
              </a:ext>
            </a:extLst>
          </p:cNvPr>
          <p:cNvGraphicFramePr>
            <a:graphicFrameLocks noGrp="1"/>
          </p:cNvGraphicFramePr>
          <p:nvPr>
            <p:extLst>
              <p:ext uri="{D42A27DB-BD31-4B8C-83A1-F6EECF244321}">
                <p14:modId xmlns:p14="http://schemas.microsoft.com/office/powerpoint/2010/main" val="3025195131"/>
              </p:ext>
            </p:extLst>
          </p:nvPr>
        </p:nvGraphicFramePr>
        <p:xfrm>
          <a:off x="762000" y="1150260"/>
          <a:ext cx="10084906" cy="5461221"/>
        </p:xfrm>
        <a:graphic>
          <a:graphicData uri="http://schemas.openxmlformats.org/drawingml/2006/table">
            <a:tbl>
              <a:tblPr firstRow="1" firstCol="1" bandRow="1">
                <a:tableStyleId>{5C22544A-7EE6-4342-B048-85BDC9FD1C3A}</a:tableStyleId>
              </a:tblPr>
              <a:tblGrid>
                <a:gridCol w="1456779">
                  <a:extLst>
                    <a:ext uri="{9D8B030D-6E8A-4147-A177-3AD203B41FA5}">
                      <a16:colId xmlns:a16="http://schemas.microsoft.com/office/drawing/2014/main" val="1825148206"/>
                    </a:ext>
                  </a:extLst>
                </a:gridCol>
                <a:gridCol w="1346362">
                  <a:extLst>
                    <a:ext uri="{9D8B030D-6E8A-4147-A177-3AD203B41FA5}">
                      <a16:colId xmlns:a16="http://schemas.microsoft.com/office/drawing/2014/main" val="3761278777"/>
                    </a:ext>
                  </a:extLst>
                </a:gridCol>
                <a:gridCol w="948220">
                  <a:extLst>
                    <a:ext uri="{9D8B030D-6E8A-4147-A177-3AD203B41FA5}">
                      <a16:colId xmlns:a16="http://schemas.microsoft.com/office/drawing/2014/main" val="3797800888"/>
                    </a:ext>
                  </a:extLst>
                </a:gridCol>
                <a:gridCol w="1509113">
                  <a:extLst>
                    <a:ext uri="{9D8B030D-6E8A-4147-A177-3AD203B41FA5}">
                      <a16:colId xmlns:a16="http://schemas.microsoft.com/office/drawing/2014/main" val="1836078427"/>
                    </a:ext>
                  </a:extLst>
                </a:gridCol>
                <a:gridCol w="1078147">
                  <a:extLst>
                    <a:ext uri="{9D8B030D-6E8A-4147-A177-3AD203B41FA5}">
                      <a16:colId xmlns:a16="http://schemas.microsoft.com/office/drawing/2014/main" val="1792889612"/>
                    </a:ext>
                  </a:extLst>
                </a:gridCol>
                <a:gridCol w="1183159">
                  <a:extLst>
                    <a:ext uri="{9D8B030D-6E8A-4147-A177-3AD203B41FA5}">
                      <a16:colId xmlns:a16="http://schemas.microsoft.com/office/drawing/2014/main" val="3990130837"/>
                    </a:ext>
                  </a:extLst>
                </a:gridCol>
                <a:gridCol w="1064143">
                  <a:extLst>
                    <a:ext uri="{9D8B030D-6E8A-4147-A177-3AD203B41FA5}">
                      <a16:colId xmlns:a16="http://schemas.microsoft.com/office/drawing/2014/main" val="781140040"/>
                    </a:ext>
                  </a:extLst>
                </a:gridCol>
                <a:gridCol w="786225">
                  <a:extLst>
                    <a:ext uri="{9D8B030D-6E8A-4147-A177-3AD203B41FA5}">
                      <a16:colId xmlns:a16="http://schemas.microsoft.com/office/drawing/2014/main" val="2073514481"/>
                    </a:ext>
                  </a:extLst>
                </a:gridCol>
                <a:gridCol w="712758">
                  <a:extLst>
                    <a:ext uri="{9D8B030D-6E8A-4147-A177-3AD203B41FA5}">
                      <a16:colId xmlns:a16="http://schemas.microsoft.com/office/drawing/2014/main" val="1979077869"/>
                    </a:ext>
                  </a:extLst>
                </a:gridCol>
              </a:tblGrid>
              <a:tr h="919692">
                <a:tc>
                  <a:txBody>
                    <a:bodyPr/>
                    <a:lstStyle/>
                    <a:p>
                      <a:r>
                        <a:rPr lang="pt-PT" sz="800" dirty="0"/>
                        <a:t>                Relaciona-se com a</a:t>
                      </a:r>
                    </a:p>
                    <a:p>
                      <a:r>
                        <a:rPr lang="pt-PT" sz="800" dirty="0"/>
                        <a:t>                                     classe:</a:t>
                      </a:r>
                    </a:p>
                    <a:p>
                      <a:r>
                        <a:rPr lang="pt-PT" sz="800" dirty="0"/>
                        <a:t>A </a:t>
                      </a:r>
                    </a:p>
                    <a:p>
                      <a:r>
                        <a:rPr lang="pt-PT" sz="800" dirty="0"/>
                        <a:t>classe:</a:t>
                      </a:r>
                    </a:p>
                  </a:txBody>
                  <a:tcPr/>
                </a:tc>
                <a:tc>
                  <a:txBody>
                    <a:bodyPr/>
                    <a:lstStyle/>
                    <a:p>
                      <a:r>
                        <a:rPr lang="pt-PT" sz="1050" dirty="0" err="1"/>
                        <a:t>Company</a:t>
                      </a:r>
                      <a:endParaRPr lang="pt-PT" sz="1050" dirty="0"/>
                    </a:p>
                  </a:txBody>
                  <a:tcPr/>
                </a:tc>
                <a:tc>
                  <a:txBody>
                    <a:bodyPr/>
                    <a:lstStyle/>
                    <a:p>
                      <a:r>
                        <a:rPr lang="pt-PT" sz="1050" dirty="0" err="1"/>
                        <a:t>Employees</a:t>
                      </a:r>
                      <a:endParaRPr lang="pt-PT" sz="1050" dirty="0"/>
                    </a:p>
                  </a:txBody>
                  <a:tcPr/>
                </a:tc>
                <a:tc>
                  <a:txBody>
                    <a:bodyPr/>
                    <a:lstStyle/>
                    <a:p>
                      <a:r>
                        <a:rPr lang="pt-PT" sz="1050" dirty="0" err="1"/>
                        <a:t>Flights</a:t>
                      </a:r>
                      <a:endParaRPr lang="pt-PT" sz="1050" dirty="0"/>
                    </a:p>
                  </a:txBody>
                  <a:tcPr/>
                </a:tc>
                <a:tc>
                  <a:txBody>
                    <a:bodyPr/>
                    <a:lstStyle/>
                    <a:p>
                      <a:r>
                        <a:rPr lang="pt-PT" sz="1050" dirty="0"/>
                        <a:t>Planes</a:t>
                      </a:r>
                    </a:p>
                  </a:txBody>
                  <a:tcPr/>
                </a:tc>
                <a:tc>
                  <a:txBody>
                    <a:bodyPr/>
                    <a:lstStyle/>
                    <a:p>
                      <a:r>
                        <a:rPr lang="pt-PT" sz="1050" dirty="0" err="1"/>
                        <a:t>Services</a:t>
                      </a:r>
                      <a:endParaRPr lang="pt-PT" sz="1050" dirty="0"/>
                    </a:p>
                  </a:txBody>
                  <a:tcPr/>
                </a:tc>
                <a:tc>
                  <a:txBody>
                    <a:bodyPr/>
                    <a:lstStyle/>
                    <a:p>
                      <a:r>
                        <a:rPr lang="pt-PT" sz="1050" dirty="0"/>
                        <a:t>Tickets</a:t>
                      </a:r>
                    </a:p>
                  </a:txBody>
                  <a:tcPr/>
                </a:tc>
                <a:tc>
                  <a:txBody>
                    <a:bodyPr/>
                    <a:lstStyle/>
                    <a:p>
                      <a:r>
                        <a:rPr lang="pt-PT" sz="1050" dirty="0"/>
                        <a:t>Menu</a:t>
                      </a:r>
                    </a:p>
                  </a:txBody>
                  <a:tcPr/>
                </a:tc>
                <a:tc>
                  <a:txBody>
                    <a:bodyPr/>
                    <a:lstStyle/>
                    <a:p>
                      <a:r>
                        <a:rPr lang="pt-PT" sz="1050" dirty="0" err="1"/>
                        <a:t>Main</a:t>
                      </a:r>
                      <a:endParaRPr lang="pt-PT" sz="1050" dirty="0"/>
                    </a:p>
                  </a:txBody>
                  <a:tcPr/>
                </a:tc>
                <a:extLst>
                  <a:ext uri="{0D108BD9-81ED-4DB2-BD59-A6C34878D82A}">
                    <a16:rowId xmlns:a16="http://schemas.microsoft.com/office/drawing/2014/main" val="1962798428"/>
                  </a:ext>
                </a:extLst>
              </a:tr>
              <a:tr h="489513">
                <a:tc>
                  <a:txBody>
                    <a:bodyPr/>
                    <a:lstStyle/>
                    <a:p>
                      <a:r>
                        <a:rPr lang="pt-PT" sz="1050" dirty="0" err="1"/>
                        <a:t>Company</a:t>
                      </a:r>
                      <a:endParaRPr lang="pt-PT" sz="1050" dirty="0"/>
                    </a:p>
                  </a:txBody>
                  <a:tcPr/>
                </a:tc>
                <a:tc>
                  <a:txBody>
                    <a:bodyPr/>
                    <a:lstStyle/>
                    <a:p>
                      <a:r>
                        <a:rPr lang="pt-PT" sz="900" b="1" dirty="0" err="1"/>
                        <a:t>company</a:t>
                      </a:r>
                      <a:r>
                        <a:rPr lang="pt-PT" sz="900" b="1" dirty="0"/>
                        <a:t>. </a:t>
                      </a:r>
                      <a:r>
                        <a:rPr lang="pt-PT" sz="900" b="1" dirty="0" err="1"/>
                        <a:t>cpp</a:t>
                      </a:r>
                      <a:endParaRPr lang="pt-PT" sz="900" b="1" dirty="0"/>
                    </a:p>
                    <a:p>
                      <a:r>
                        <a:rPr lang="pt-PT" sz="900" dirty="0"/>
                        <a:t>inclui</a:t>
                      </a:r>
                    </a:p>
                    <a:p>
                      <a:r>
                        <a:rPr lang="pt-PT" sz="900" b="1" dirty="0" err="1"/>
                        <a:t>company.h</a:t>
                      </a:r>
                      <a:endParaRPr lang="pt-PT" sz="900" b="1" dirty="0"/>
                    </a:p>
                  </a:txBody>
                  <a:tcPr/>
                </a:tc>
                <a:tc>
                  <a:txBody>
                    <a:bodyPr/>
                    <a:lstStyle/>
                    <a:p>
                      <a:endParaRPr lang="pt-PT" sz="900" dirty="0"/>
                    </a:p>
                  </a:txBody>
                  <a:tcPr/>
                </a:tc>
                <a:tc>
                  <a:txBody>
                    <a:bodyPr/>
                    <a:lstStyle/>
                    <a:p>
                      <a:r>
                        <a:rPr lang="pt-PT" sz="900" b="1" dirty="0" err="1"/>
                        <a:t>company.h</a:t>
                      </a:r>
                      <a:r>
                        <a:rPr lang="pt-PT" sz="900" dirty="0"/>
                        <a:t> inclui </a:t>
                      </a:r>
                      <a:r>
                        <a:rPr lang="pt-PT" sz="900" b="1" dirty="0" err="1"/>
                        <a:t>flights.h</a:t>
                      </a:r>
                      <a:endParaRPr lang="pt-PT" sz="900" b="1" dirty="0"/>
                    </a:p>
                  </a:txBody>
                  <a:tcPr/>
                </a:tc>
                <a:tc>
                  <a:txBody>
                    <a:bodyPr/>
                    <a:lstStyle/>
                    <a:p>
                      <a:r>
                        <a:rPr lang="pt-PT" sz="900" b="1" dirty="0" err="1"/>
                        <a:t>company.h</a:t>
                      </a:r>
                      <a:endParaRPr lang="pt-PT" sz="900" b="1" dirty="0"/>
                    </a:p>
                    <a:p>
                      <a:r>
                        <a:rPr lang="pt-PT" sz="900" dirty="0"/>
                        <a:t>inclui</a:t>
                      </a:r>
                    </a:p>
                    <a:p>
                      <a:r>
                        <a:rPr lang="pt-PT" sz="900" b="1" dirty="0" err="1"/>
                        <a:t>planes.h</a:t>
                      </a:r>
                      <a:endParaRPr lang="pt-PT" sz="900" b="1" dirty="0"/>
                    </a:p>
                  </a:txBody>
                  <a:tcPr/>
                </a:tc>
                <a:tc>
                  <a:txBody>
                    <a:bodyPr/>
                    <a:lstStyle/>
                    <a:p>
                      <a:endParaRPr lang="pt-PT" sz="90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470813424"/>
                  </a:ext>
                </a:extLst>
              </a:tr>
              <a:tr h="623016">
                <a:tc>
                  <a:txBody>
                    <a:bodyPr/>
                    <a:lstStyle/>
                    <a:p>
                      <a:r>
                        <a:rPr lang="pt-PT" sz="1050" dirty="0" err="1"/>
                        <a:t>Employees</a:t>
                      </a:r>
                      <a:endParaRPr lang="pt-PT" sz="1050" dirty="0"/>
                    </a:p>
                  </a:txBody>
                  <a:tcPr/>
                </a:tc>
                <a:tc>
                  <a:txBody>
                    <a:bodyPr/>
                    <a:lstStyle/>
                    <a:p>
                      <a:endParaRPr lang="pt-PT" sz="900" dirty="0"/>
                    </a:p>
                  </a:txBody>
                  <a:tcPr/>
                </a:tc>
                <a:tc>
                  <a:txBody>
                    <a:bodyPr/>
                    <a:lstStyle/>
                    <a:p>
                      <a:r>
                        <a:rPr lang="pt-PT" sz="900" b="1" dirty="0"/>
                        <a:t>employees.cpp</a:t>
                      </a:r>
                    </a:p>
                    <a:p>
                      <a:r>
                        <a:rPr lang="pt-PT" sz="900" dirty="0"/>
                        <a:t>inclui</a:t>
                      </a:r>
                    </a:p>
                    <a:p>
                      <a:r>
                        <a:rPr lang="pt-PT" sz="900" b="1" dirty="0" err="1"/>
                        <a:t>employees.h</a:t>
                      </a:r>
                      <a:endParaRPr lang="pt-PT" sz="900" b="1" dirty="0"/>
                    </a:p>
                  </a:txBody>
                  <a:tcPr/>
                </a:tc>
                <a:tc>
                  <a:txBody>
                    <a:bodyPr/>
                    <a:lstStyle/>
                    <a:p>
                      <a:endParaRPr lang="pt-PT" sz="900" dirty="0"/>
                    </a:p>
                  </a:txBody>
                  <a:tcPr/>
                </a:tc>
                <a:tc>
                  <a:txBody>
                    <a:bodyPr/>
                    <a:lstStyle/>
                    <a:p>
                      <a:endParaRPr lang="pt-PT" sz="900"/>
                    </a:p>
                  </a:txBody>
                  <a:tcPr/>
                </a:tc>
                <a:tc>
                  <a:txBody>
                    <a:bodyPr/>
                    <a:lstStyle/>
                    <a:p>
                      <a:endParaRPr lang="pt-PT" sz="90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1955413251"/>
                  </a:ext>
                </a:extLst>
              </a:tr>
              <a:tr h="489513">
                <a:tc>
                  <a:txBody>
                    <a:bodyPr/>
                    <a:lstStyle/>
                    <a:p>
                      <a:r>
                        <a:rPr lang="pt-PT" sz="1050" dirty="0" err="1"/>
                        <a:t>Flights</a:t>
                      </a:r>
                      <a:endParaRPr lang="pt-PT" sz="1050" dirty="0"/>
                    </a:p>
                  </a:txBody>
                  <a:tcPr/>
                </a:tc>
                <a:tc>
                  <a:txBody>
                    <a:bodyPr/>
                    <a:lstStyle/>
                    <a:p>
                      <a:r>
                        <a:rPr lang="pt-PT" sz="900" b="1" dirty="0" err="1"/>
                        <a:t>flights.h</a:t>
                      </a:r>
                      <a:endParaRPr lang="pt-PT" sz="900" b="1" dirty="0"/>
                    </a:p>
                    <a:p>
                      <a:r>
                        <a:rPr lang="pt-PT" sz="900" dirty="0"/>
                        <a:t>inclui</a:t>
                      </a:r>
                    </a:p>
                    <a:p>
                      <a:r>
                        <a:rPr lang="pt-PT" sz="900" b="1" dirty="0" err="1"/>
                        <a:t>company.h</a:t>
                      </a:r>
                      <a:endParaRPr lang="pt-PT" sz="900" b="1" dirty="0"/>
                    </a:p>
                  </a:txBody>
                  <a:tcPr/>
                </a:tc>
                <a:tc>
                  <a:txBody>
                    <a:bodyPr/>
                    <a:lstStyle/>
                    <a:p>
                      <a:endParaRPr lang="pt-PT" sz="900" dirty="0"/>
                    </a:p>
                  </a:txBody>
                  <a:tcPr/>
                </a:tc>
                <a:tc>
                  <a:txBody>
                    <a:bodyPr/>
                    <a:lstStyle/>
                    <a:p>
                      <a:r>
                        <a:rPr lang="pt-PT" sz="900" b="1" dirty="0"/>
                        <a:t>flights.cpp </a:t>
                      </a:r>
                      <a:r>
                        <a:rPr lang="pt-PT" sz="900" dirty="0"/>
                        <a:t>inclui </a:t>
                      </a:r>
                      <a:r>
                        <a:rPr lang="pt-PT" sz="900" b="1" dirty="0" err="1"/>
                        <a:t>flights.h</a:t>
                      </a:r>
                      <a:endParaRPr lang="pt-PT" sz="900" b="1" dirty="0"/>
                    </a:p>
                  </a:txBody>
                  <a:tcPr/>
                </a:tc>
                <a:tc>
                  <a:txBody>
                    <a:bodyPr/>
                    <a:lstStyle/>
                    <a:p>
                      <a:r>
                        <a:rPr lang="pt-PT" sz="900" b="1" dirty="0"/>
                        <a:t>flights.cpp </a:t>
                      </a:r>
                      <a:r>
                        <a:rPr lang="pt-PT" sz="900" dirty="0"/>
                        <a:t>inclui </a:t>
                      </a:r>
                      <a:r>
                        <a:rPr lang="pt-PT" sz="900" b="1" dirty="0" err="1"/>
                        <a:t>planes.h</a:t>
                      </a:r>
                      <a:endParaRPr lang="pt-PT" sz="900" b="1"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3459147227"/>
                  </a:ext>
                </a:extLst>
              </a:tr>
              <a:tr h="489513">
                <a:tc>
                  <a:txBody>
                    <a:bodyPr/>
                    <a:lstStyle/>
                    <a:p>
                      <a:r>
                        <a:rPr lang="pt-PT" sz="1050" dirty="0"/>
                        <a:t>Planes</a:t>
                      </a:r>
                    </a:p>
                  </a:txBody>
                  <a:tcPr/>
                </a:tc>
                <a:tc>
                  <a:txBody>
                    <a:bodyPr/>
                    <a:lstStyle/>
                    <a:p>
                      <a:r>
                        <a:rPr lang="pt-PT" sz="900" b="1" dirty="0"/>
                        <a:t>planes.cpp </a:t>
                      </a:r>
                      <a:r>
                        <a:rPr lang="pt-PT" sz="900" b="0" dirty="0"/>
                        <a:t>e</a:t>
                      </a:r>
                      <a:r>
                        <a:rPr lang="pt-PT" sz="900" b="1" dirty="0"/>
                        <a:t> </a:t>
                      </a:r>
                      <a:r>
                        <a:rPr lang="pt-PT" sz="900" b="1" dirty="0" err="1"/>
                        <a:t>planes.h</a:t>
                      </a:r>
                      <a:r>
                        <a:rPr lang="pt-PT" sz="900" b="1" dirty="0"/>
                        <a:t> </a:t>
                      </a:r>
                      <a:r>
                        <a:rPr lang="pt-PT" sz="900" dirty="0"/>
                        <a:t>incluem </a:t>
                      </a:r>
                      <a:r>
                        <a:rPr lang="pt-PT" sz="900" b="1" dirty="0" err="1"/>
                        <a:t>company.h</a:t>
                      </a:r>
                      <a:endParaRPr lang="pt-PT" sz="900" b="1" dirty="0"/>
                    </a:p>
                  </a:txBody>
                  <a:tcPr/>
                </a:tc>
                <a:tc>
                  <a:txBody>
                    <a:bodyPr/>
                    <a:lstStyle/>
                    <a:p>
                      <a:endParaRPr lang="pt-PT" sz="900" dirty="0"/>
                    </a:p>
                  </a:txBody>
                  <a:tcPr/>
                </a:tc>
                <a:tc>
                  <a:txBody>
                    <a:bodyPr/>
                    <a:lstStyle/>
                    <a:p>
                      <a:r>
                        <a:rPr lang="pt-PT" sz="900" b="1" dirty="0" err="1"/>
                        <a:t>planes.h</a:t>
                      </a:r>
                      <a:r>
                        <a:rPr lang="pt-PT" sz="900" b="1" dirty="0"/>
                        <a:t> </a:t>
                      </a:r>
                      <a:r>
                        <a:rPr lang="pt-PT" sz="900" dirty="0"/>
                        <a:t>inclui </a:t>
                      </a:r>
                      <a:r>
                        <a:rPr lang="pt-PT" sz="900" b="1" dirty="0" err="1"/>
                        <a:t>flights.h</a:t>
                      </a:r>
                      <a:endParaRPr lang="pt-PT" sz="900" b="1" dirty="0"/>
                    </a:p>
                  </a:txBody>
                  <a:tcPr/>
                </a:tc>
                <a:tc>
                  <a:txBody>
                    <a:bodyPr/>
                    <a:lstStyle/>
                    <a:p>
                      <a:r>
                        <a:rPr lang="pt-PT" sz="900" b="1" dirty="0"/>
                        <a:t>planes.cpp</a:t>
                      </a:r>
                    </a:p>
                    <a:p>
                      <a:r>
                        <a:rPr lang="pt-PT" sz="900" dirty="0"/>
                        <a:t>inclui</a:t>
                      </a:r>
                    </a:p>
                    <a:p>
                      <a:r>
                        <a:rPr lang="pt-PT" sz="900" b="1" dirty="0" err="1"/>
                        <a:t>planes.h</a:t>
                      </a:r>
                      <a:endParaRPr lang="pt-PT" sz="900" b="1"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2392658652"/>
                  </a:ext>
                </a:extLst>
              </a:tr>
              <a:tr h="489513">
                <a:tc>
                  <a:txBody>
                    <a:bodyPr/>
                    <a:lstStyle/>
                    <a:p>
                      <a:r>
                        <a:rPr lang="pt-PT" sz="1050" dirty="0" err="1"/>
                        <a:t>Services</a:t>
                      </a:r>
                      <a:endParaRPr lang="pt-PT" sz="1050" dirty="0"/>
                    </a:p>
                  </a:txBody>
                  <a:tcPr/>
                </a:tc>
                <a:tc>
                  <a:txBody>
                    <a:bodyPr/>
                    <a:lstStyle/>
                    <a:p>
                      <a:endParaRPr lang="pt-PT" sz="900" dirty="0"/>
                    </a:p>
                  </a:txBody>
                  <a:tcPr/>
                </a:tc>
                <a:tc>
                  <a:txBody>
                    <a:bodyPr/>
                    <a:lstStyle/>
                    <a:p>
                      <a:r>
                        <a:rPr lang="pt-PT" sz="900" b="1" dirty="0" err="1"/>
                        <a:t>services.h</a:t>
                      </a:r>
                      <a:r>
                        <a:rPr lang="pt-PT" sz="900" b="1" dirty="0"/>
                        <a:t> </a:t>
                      </a:r>
                      <a:r>
                        <a:rPr lang="pt-PT" sz="900" dirty="0"/>
                        <a:t>inclui </a:t>
                      </a:r>
                      <a:r>
                        <a:rPr lang="pt-PT" sz="900" b="1" dirty="0" err="1"/>
                        <a:t>employees.h</a:t>
                      </a:r>
                      <a:endParaRPr lang="pt-PT" sz="900" b="1" dirty="0"/>
                    </a:p>
                  </a:txBody>
                  <a:tcPr/>
                </a:tc>
                <a:tc>
                  <a:txBody>
                    <a:bodyPr/>
                    <a:lstStyle/>
                    <a:p>
                      <a:endParaRPr lang="pt-PT" sz="900" dirty="0"/>
                    </a:p>
                  </a:txBody>
                  <a:tcPr/>
                </a:tc>
                <a:tc>
                  <a:txBody>
                    <a:bodyPr/>
                    <a:lstStyle/>
                    <a:p>
                      <a:endParaRPr lang="pt-PT" sz="900" dirty="0"/>
                    </a:p>
                  </a:txBody>
                  <a:tcPr/>
                </a:tc>
                <a:tc>
                  <a:txBody>
                    <a:bodyPr/>
                    <a:lstStyle/>
                    <a:p>
                      <a:r>
                        <a:rPr lang="pt-PT" sz="900" b="1" dirty="0"/>
                        <a:t>services.cpp </a:t>
                      </a:r>
                      <a:r>
                        <a:rPr lang="pt-PT" sz="900" dirty="0"/>
                        <a:t>inclui</a:t>
                      </a:r>
                    </a:p>
                    <a:p>
                      <a:r>
                        <a:rPr lang="pt-PT" sz="900" b="1" dirty="0" err="1"/>
                        <a:t>services.h</a:t>
                      </a:r>
                      <a:endParaRPr lang="pt-PT" sz="900" b="1" dirty="0"/>
                    </a:p>
                  </a:txBody>
                  <a:tcPr/>
                </a:tc>
                <a:tc>
                  <a:txBody>
                    <a:bodyPr/>
                    <a:lstStyle/>
                    <a:p>
                      <a:endParaRPr lang="pt-PT" sz="900" dirty="0"/>
                    </a:p>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4284462962"/>
                  </a:ext>
                </a:extLst>
              </a:tr>
              <a:tr h="489513">
                <a:tc>
                  <a:txBody>
                    <a:bodyPr/>
                    <a:lstStyle/>
                    <a:p>
                      <a:r>
                        <a:rPr lang="pt-PT" sz="1050" dirty="0"/>
                        <a:t>Tickets</a:t>
                      </a:r>
                    </a:p>
                  </a:txBody>
                  <a:tcPr/>
                </a:tc>
                <a:tc>
                  <a:txBody>
                    <a:bodyPr/>
                    <a:lstStyle/>
                    <a:p>
                      <a:endParaRPr lang="pt-PT" sz="900" dirty="0"/>
                    </a:p>
                  </a:txBody>
                  <a:tcPr/>
                </a:tc>
                <a:tc>
                  <a:txBody>
                    <a:bodyPr/>
                    <a:lstStyle/>
                    <a:p>
                      <a:endParaRPr lang="pt-PT" sz="900" dirty="0"/>
                    </a:p>
                  </a:txBody>
                  <a:tcPr/>
                </a:tc>
                <a:tc>
                  <a:txBody>
                    <a:bodyPr/>
                    <a:lstStyle/>
                    <a:p>
                      <a:r>
                        <a:rPr lang="pt-PT" sz="900" b="1" dirty="0" err="1"/>
                        <a:t>tickets.h</a:t>
                      </a:r>
                      <a:r>
                        <a:rPr lang="pt-PT" sz="900" b="1" dirty="0"/>
                        <a:t> </a:t>
                      </a:r>
                      <a:r>
                        <a:rPr lang="pt-PT" sz="900" dirty="0"/>
                        <a:t>inclui </a:t>
                      </a:r>
                      <a:r>
                        <a:rPr lang="pt-PT" sz="900" b="1" dirty="0" err="1"/>
                        <a:t>flights.h</a:t>
                      </a:r>
                      <a:endParaRPr lang="pt-PT" sz="900" b="1" dirty="0"/>
                    </a:p>
                  </a:txBody>
                  <a:tcPr/>
                </a:tc>
                <a:tc>
                  <a:txBody>
                    <a:bodyPr/>
                    <a:lstStyle/>
                    <a:p>
                      <a:endParaRPr lang="pt-PT" sz="900" dirty="0"/>
                    </a:p>
                  </a:txBody>
                  <a:tcPr/>
                </a:tc>
                <a:tc>
                  <a:txBody>
                    <a:bodyPr/>
                    <a:lstStyle/>
                    <a:p>
                      <a:endParaRPr lang="pt-PT" sz="900" dirty="0"/>
                    </a:p>
                  </a:txBody>
                  <a:tcPr/>
                </a:tc>
                <a:tc>
                  <a:txBody>
                    <a:bodyPr/>
                    <a:lstStyle/>
                    <a:p>
                      <a:r>
                        <a:rPr lang="pt-PT" sz="900" b="1" dirty="0"/>
                        <a:t>tickets.cpp </a:t>
                      </a:r>
                      <a:r>
                        <a:rPr lang="pt-PT" sz="900" dirty="0"/>
                        <a:t>inclui</a:t>
                      </a:r>
                    </a:p>
                    <a:p>
                      <a:r>
                        <a:rPr lang="pt-PT" sz="900" b="1" dirty="0" err="1"/>
                        <a:t>tickets.h</a:t>
                      </a:r>
                      <a:endParaRPr lang="pt-PT" sz="900" b="1"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3730788777"/>
                  </a:ext>
                </a:extLst>
              </a:tr>
              <a:tr h="744941">
                <a:tc>
                  <a:txBody>
                    <a:bodyPr/>
                    <a:lstStyle/>
                    <a:p>
                      <a:r>
                        <a:rPr lang="pt-PT" sz="1050" dirty="0"/>
                        <a:t>Menu</a:t>
                      </a:r>
                    </a:p>
                  </a:txBody>
                  <a:tcPr/>
                </a:tc>
                <a:tc>
                  <a:txBody>
                    <a:bodyPr/>
                    <a:lstStyle/>
                    <a:p>
                      <a:r>
                        <a:rPr lang="pt-PT" sz="900" b="1" dirty="0" err="1"/>
                        <a:t>menu.h</a:t>
                      </a:r>
                      <a:r>
                        <a:rPr lang="pt-PT" sz="900" b="1" dirty="0"/>
                        <a:t> </a:t>
                      </a:r>
                      <a:r>
                        <a:rPr lang="pt-PT" sz="900" dirty="0"/>
                        <a:t>inclui </a:t>
                      </a:r>
                      <a:r>
                        <a:rPr lang="pt-PT" sz="900" b="1" dirty="0" err="1"/>
                        <a:t>company.h</a:t>
                      </a:r>
                      <a:endParaRPr lang="pt-PT" sz="900" b="1" dirty="0"/>
                    </a:p>
                  </a:txBody>
                  <a:tcPr/>
                </a:tc>
                <a:tc>
                  <a:txBody>
                    <a:bodyPr/>
                    <a:lstStyle/>
                    <a:p>
                      <a:endParaRPr lang="pt-PT" sz="900" dirty="0"/>
                    </a:p>
                  </a:txBody>
                  <a:tcPr/>
                </a:tc>
                <a:tc>
                  <a:txBody>
                    <a:bodyPr/>
                    <a:lstStyle/>
                    <a:p>
                      <a:r>
                        <a:rPr lang="pt-PT" sz="900" b="1" dirty="0"/>
                        <a:t>menu.cpp </a:t>
                      </a:r>
                      <a:r>
                        <a:rPr lang="pt-PT" sz="900" dirty="0" err="1"/>
                        <a:t>inlui</a:t>
                      </a:r>
                      <a:r>
                        <a:rPr lang="pt-PT" sz="900" dirty="0"/>
                        <a:t> </a:t>
                      </a:r>
                      <a:r>
                        <a:rPr lang="pt-PT" sz="900" b="1" dirty="0" err="1"/>
                        <a:t>flights.h</a:t>
                      </a:r>
                      <a:endParaRPr lang="pt-PT" sz="900" b="1" dirty="0"/>
                    </a:p>
                    <a:p>
                      <a:endParaRPr lang="pt-PT" sz="900" b="1" dirty="0"/>
                    </a:p>
                    <a:p>
                      <a:r>
                        <a:rPr lang="pt-PT" sz="900" b="1" dirty="0"/>
                        <a:t>flight_plan.txt</a:t>
                      </a:r>
                    </a:p>
                    <a:p>
                      <a:r>
                        <a:rPr lang="pt-PT" sz="900" dirty="0"/>
                        <a:t>(regista </a:t>
                      </a:r>
                      <a:r>
                        <a:rPr lang="pt-PT" sz="900" dirty="0" err="1"/>
                        <a:t>info</a:t>
                      </a:r>
                      <a:r>
                        <a:rPr lang="pt-PT" sz="900" dirty="0"/>
                        <a:t> sobre cada voo)</a:t>
                      </a:r>
                    </a:p>
                    <a:p>
                      <a:endParaRPr lang="pt-PT" sz="900" b="1" dirty="0"/>
                    </a:p>
                  </a:txBody>
                  <a:tcPr/>
                </a:tc>
                <a:tc>
                  <a:txBody>
                    <a:bodyPr/>
                    <a:lstStyle/>
                    <a:p>
                      <a:r>
                        <a:rPr lang="pt-PT" sz="900" b="1" dirty="0"/>
                        <a:t>planes.txt</a:t>
                      </a:r>
                    </a:p>
                    <a:p>
                      <a:r>
                        <a:rPr lang="pt-PT" sz="900" dirty="0"/>
                        <a:t>(regista </a:t>
                      </a:r>
                      <a:r>
                        <a:rPr lang="pt-PT" sz="900" dirty="0" err="1"/>
                        <a:t>info</a:t>
                      </a:r>
                      <a:r>
                        <a:rPr lang="pt-PT" sz="900" dirty="0"/>
                        <a:t> dos aviões)</a:t>
                      </a:r>
                    </a:p>
                  </a:txBody>
                  <a:tcPr/>
                </a:tc>
                <a:tc>
                  <a:txBody>
                    <a:bodyPr/>
                    <a:lstStyle/>
                    <a:p>
                      <a:endParaRPr lang="pt-PT" sz="900" dirty="0"/>
                    </a:p>
                  </a:txBody>
                  <a:tcPr/>
                </a:tc>
                <a:tc>
                  <a:txBody>
                    <a:bodyPr/>
                    <a:lstStyle/>
                    <a:p>
                      <a:endParaRPr lang="pt-PT" sz="900" dirty="0"/>
                    </a:p>
                  </a:txBody>
                  <a:tcPr/>
                </a:tc>
                <a:tc>
                  <a:txBody>
                    <a:bodyPr/>
                    <a:lstStyle/>
                    <a:p>
                      <a:r>
                        <a:rPr lang="pt-PT" sz="900" b="1" dirty="0"/>
                        <a:t>menu.cpp</a:t>
                      </a:r>
                    </a:p>
                    <a:p>
                      <a:r>
                        <a:rPr lang="pt-PT" sz="900" dirty="0"/>
                        <a:t>inclui</a:t>
                      </a:r>
                    </a:p>
                    <a:p>
                      <a:r>
                        <a:rPr lang="pt-PT" sz="900" b="1" dirty="0" err="1"/>
                        <a:t>menu.h</a:t>
                      </a:r>
                      <a:endParaRPr lang="pt-PT" sz="900" b="1" dirty="0"/>
                    </a:p>
                  </a:txBody>
                  <a:tcPr/>
                </a:tc>
                <a:tc>
                  <a:txBody>
                    <a:bodyPr/>
                    <a:lstStyle/>
                    <a:p>
                      <a:endParaRPr lang="pt-PT" sz="900" b="1" dirty="0"/>
                    </a:p>
                  </a:txBody>
                  <a:tcPr/>
                </a:tc>
                <a:extLst>
                  <a:ext uri="{0D108BD9-81ED-4DB2-BD59-A6C34878D82A}">
                    <a16:rowId xmlns:a16="http://schemas.microsoft.com/office/drawing/2014/main" val="4162208619"/>
                  </a:ext>
                </a:extLst>
              </a:tr>
              <a:tr h="489513">
                <a:tc>
                  <a:txBody>
                    <a:bodyPr/>
                    <a:lstStyle/>
                    <a:p>
                      <a:r>
                        <a:rPr lang="pt-PT" sz="1050" dirty="0" err="1"/>
                        <a:t>Main</a:t>
                      </a:r>
                      <a:endParaRPr lang="pt-PT" sz="1050" dirty="0"/>
                    </a:p>
                  </a:txBody>
                  <a:tcPr/>
                </a:tc>
                <a:tc>
                  <a:txBody>
                    <a:bodyPr/>
                    <a:lstStyle/>
                    <a:p>
                      <a:r>
                        <a:rPr lang="pt-PT" sz="900" b="1" dirty="0"/>
                        <a:t>main.cpp</a:t>
                      </a:r>
                    </a:p>
                    <a:p>
                      <a:r>
                        <a:rPr lang="pt-PT" sz="900" dirty="0"/>
                        <a:t>inclui </a:t>
                      </a:r>
                      <a:r>
                        <a:rPr lang="pt-PT" sz="900" b="1" dirty="0" err="1"/>
                        <a:t>company.h</a:t>
                      </a:r>
                      <a:endParaRPr lang="pt-PT" sz="900" b="1" dirty="0"/>
                    </a:p>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r>
                        <a:rPr lang="pt-PT" sz="900" b="1" dirty="0"/>
                        <a:t>main.cpp </a:t>
                      </a:r>
                      <a:r>
                        <a:rPr lang="pt-PT" sz="900" b="0" dirty="0"/>
                        <a:t>inclui</a:t>
                      </a:r>
                      <a:r>
                        <a:rPr lang="pt-PT" sz="900" b="1" dirty="0"/>
                        <a:t> </a:t>
                      </a:r>
                      <a:r>
                        <a:rPr lang="pt-PT" sz="900" b="1" dirty="0" err="1"/>
                        <a:t>menu.h</a:t>
                      </a:r>
                      <a:endParaRPr lang="pt-PT" sz="900" b="1" dirty="0"/>
                    </a:p>
                  </a:txBody>
                  <a:tcPr/>
                </a:tc>
                <a:tc>
                  <a:txBody>
                    <a:bodyPr/>
                    <a:lstStyle/>
                    <a:p>
                      <a:r>
                        <a:rPr lang="pt-PT" sz="900" b="1" dirty="0"/>
                        <a:t>main.cpp</a:t>
                      </a:r>
                    </a:p>
                  </a:txBody>
                  <a:tcPr/>
                </a:tc>
                <a:extLst>
                  <a:ext uri="{0D108BD9-81ED-4DB2-BD59-A6C34878D82A}">
                    <a16:rowId xmlns:a16="http://schemas.microsoft.com/office/drawing/2014/main" val="2925382448"/>
                  </a:ext>
                </a:extLst>
              </a:tr>
            </a:tbl>
          </a:graphicData>
        </a:graphic>
      </p:graphicFrame>
      <p:cxnSp>
        <p:nvCxnSpPr>
          <p:cNvPr id="10" name="Conexão reta 9">
            <a:extLst>
              <a:ext uri="{FF2B5EF4-FFF2-40B4-BE49-F238E27FC236}">
                <a16:creationId xmlns:a16="http://schemas.microsoft.com/office/drawing/2014/main" id="{6FE78C57-9C7E-4771-B203-78CE25AA647C}"/>
              </a:ext>
            </a:extLst>
          </p:cNvPr>
          <p:cNvCxnSpPr>
            <a:cxnSpLocks/>
          </p:cNvCxnSpPr>
          <p:nvPr/>
        </p:nvCxnSpPr>
        <p:spPr>
          <a:xfrm>
            <a:off x="707088" y="1128274"/>
            <a:ext cx="1532529" cy="9523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p:txBody>
          <a:bodyPr/>
          <a:lstStyle/>
          <a:p>
            <a:endParaRPr lang="pt-PT" dirty="0"/>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spTree>
    <p:extLst>
      <p:ext uri="{BB962C8B-B14F-4D97-AF65-F5344CB8AC3E}">
        <p14:creationId xmlns:p14="http://schemas.microsoft.com/office/powerpoint/2010/main" val="396092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p:txBody>
          <a:bodyPr/>
          <a:lstStyle/>
          <a:p>
            <a:endParaRPr lang="pt-PT"/>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spTree>
    <p:extLst>
      <p:ext uri="{BB962C8B-B14F-4D97-AF65-F5344CB8AC3E}">
        <p14:creationId xmlns:p14="http://schemas.microsoft.com/office/powerpoint/2010/main" val="62862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p:txBody>
          <a:bodyPr/>
          <a:lstStyle/>
          <a:p>
            <a:endParaRPr lang="pt-PT"/>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18/12/2021</a:t>
            </a:fld>
            <a:endParaRPr lang="en-US" dirty="0"/>
          </a:p>
        </p:txBody>
      </p:sp>
    </p:spTree>
    <p:extLst>
      <p:ext uri="{BB962C8B-B14F-4D97-AF65-F5344CB8AC3E}">
        <p14:creationId xmlns:p14="http://schemas.microsoft.com/office/powerpoint/2010/main" val="27012366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{BB7809E5-4604-499B-BCF8-62A45742D368}tf33552983_win32</Template>
  <TotalTime>196</TotalTime>
  <Words>421</Words>
  <Application>Microsoft Office PowerPoint</Application>
  <PresentationFormat>Ecrã Panorâmico</PresentationFormat>
  <Paragraphs>101</Paragraphs>
  <Slides>12</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12</vt:i4>
      </vt:variant>
    </vt:vector>
  </HeadingPairs>
  <TitlesOfParts>
    <vt:vector size="17" baseType="lpstr">
      <vt:lpstr>Calibri</vt:lpstr>
      <vt:lpstr>Franklin Gothic Book</vt:lpstr>
      <vt:lpstr>Franklin Gothic Demi</vt:lpstr>
      <vt:lpstr>Wingdings 2</vt:lpstr>
      <vt:lpstr>DividendVTI</vt:lpstr>
      <vt:lpstr> Gestão de informação numa companhia Aérea</vt:lpstr>
      <vt:lpstr>Problema a resolver</vt:lpstr>
      <vt:lpstr>Solução</vt:lpstr>
      <vt:lpstr>Algoritmos usados</vt:lpstr>
      <vt:lpstr>UML</vt:lpstr>
      <vt:lpstr>Estrutura de Ficheiros</vt:lpstr>
      <vt:lpstr>Funcionalidades implementadas</vt:lpstr>
      <vt:lpstr>Funcionalidades implementadas</vt:lpstr>
      <vt:lpstr>Funcionalidades implementadas</vt:lpstr>
      <vt:lpstr>Destaque de funcionalidade</vt:lpstr>
      <vt:lpstr>Principais dificuldades encontradas e prestação</vt:lpstr>
      <vt:lpstr>Exemplos de execução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Gestão de informação numa companhia Aérea</dc:title>
  <dc:creator>Kiko Prada</dc:creator>
  <cp:lastModifiedBy>Kiko Prada</cp:lastModifiedBy>
  <cp:revision>1</cp:revision>
  <dcterms:created xsi:type="dcterms:W3CDTF">2021-12-14T00:20:23Z</dcterms:created>
  <dcterms:modified xsi:type="dcterms:W3CDTF">2021-12-19T00:49:04Z</dcterms:modified>
</cp:coreProperties>
</file>