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62" d="100"/>
          <a:sy n="162" d="100"/>
        </p:scale>
        <p:origin x="200" y="24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>
                    <a:lumMod val="75000"/>
                  </a:schemeClr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>
                    <a:lumMod val="75000"/>
                  </a:schemeClr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  <a:extLst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9455AA1-6FE6-F941-A8B3-46DBBD5204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FBD6D-F031-1B45-9C00-FC8928E7A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81E1-7DE6-9C43-9D3A-38461B6C32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44B46-B4B0-4D4C-A38A-CE439D8BC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B4AC02-D644-DE4C-8B39-4D2E4060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oud 24">
            <a:extLst>
              <a:ext uri="{FF2B5EF4-FFF2-40B4-BE49-F238E27FC236}">
                <a16:creationId xmlns:a16="http://schemas.microsoft.com/office/drawing/2014/main" id="{DEACB7EA-51C9-4C4E-828E-5447792A62CE}"/>
              </a:ext>
            </a:extLst>
          </p:cNvPr>
          <p:cNvSpPr/>
          <p:nvPr/>
        </p:nvSpPr>
        <p:spPr>
          <a:xfrm>
            <a:off x="3161644" y="776042"/>
            <a:ext cx="4390039" cy="2826380"/>
          </a:xfrm>
          <a:prstGeom prst="cloud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31225D1A-17E0-294E-A93E-D5D7E3AB4617}"/>
              </a:ext>
            </a:extLst>
          </p:cNvPr>
          <p:cNvSpPr/>
          <p:nvPr/>
        </p:nvSpPr>
        <p:spPr>
          <a:xfrm rot="5400000">
            <a:off x="4302639" y="671770"/>
            <a:ext cx="484108" cy="1934456"/>
          </a:xfrm>
          <a:prstGeom prst="ca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F93135-6E4E-FD4C-9488-0D456157C41D}"/>
              </a:ext>
            </a:extLst>
          </p:cNvPr>
          <p:cNvSpPr/>
          <p:nvPr/>
        </p:nvSpPr>
        <p:spPr>
          <a:xfrm>
            <a:off x="0" y="1073150"/>
            <a:ext cx="3539359" cy="26080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520ABC-ED1E-074A-85CC-9101CC85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QuickCheck</a:t>
            </a:r>
            <a:r>
              <a:rPr lang="en-US" dirty="0"/>
              <a:t> Architecture</a:t>
            </a:r>
          </a:p>
        </p:txBody>
      </p:sp>
      <p:pic>
        <p:nvPicPr>
          <p:cNvPr id="1026" name="Picture 2" descr="Image result for Cisco Webex Teams">
            <a:extLst>
              <a:ext uri="{FF2B5EF4-FFF2-40B4-BE49-F238E27FC236}">
                <a16:creationId xmlns:a16="http://schemas.microsoft.com/office/drawing/2014/main" id="{B6ECA6B0-55A8-7647-B83F-14EEDD24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150"/>
            <a:ext cx="274583" cy="27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D4C2CA-9A06-8F4D-9F18-C1DB9D667CF2}"/>
              </a:ext>
            </a:extLst>
          </p:cNvPr>
          <p:cNvSpPr txBox="1"/>
          <p:nvPr/>
        </p:nvSpPr>
        <p:spPr>
          <a:xfrm>
            <a:off x="1" y="1073150"/>
            <a:ext cx="3539358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                Cisco </a:t>
            </a:r>
            <a:r>
              <a:rPr lang="en-US" sz="1400" dirty="0" err="1">
                <a:latin typeface="+mn-lt"/>
              </a:rPr>
              <a:t>Webex</a:t>
            </a:r>
            <a:r>
              <a:rPr lang="en-US" sz="1400" dirty="0">
                <a:latin typeface="+mn-lt"/>
              </a:rPr>
              <a:t>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7C3E-1249-124E-A985-6EEE879B4FCA}"/>
              </a:ext>
            </a:extLst>
          </p:cNvPr>
          <p:cNvSpPr txBox="1"/>
          <p:nvPr/>
        </p:nvSpPr>
        <p:spPr>
          <a:xfrm>
            <a:off x="-1" y="1470477"/>
            <a:ext cx="1560732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+mn-lt"/>
              </a:rPr>
              <a:t>QC@webex.bot</a:t>
            </a:r>
            <a:endParaRPr lang="en-US" sz="14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00FEC-A421-FF40-9630-FC705CF7FB9F}"/>
              </a:ext>
            </a:extLst>
          </p:cNvPr>
          <p:cNvSpPr txBox="1"/>
          <p:nvPr/>
        </p:nvSpPr>
        <p:spPr>
          <a:xfrm>
            <a:off x="463982" y="2021692"/>
            <a:ext cx="551739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QC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4EC43-FBFD-334B-8D29-632269A98358}"/>
              </a:ext>
            </a:extLst>
          </p:cNvPr>
          <p:cNvSpPr txBox="1"/>
          <p:nvPr/>
        </p:nvSpPr>
        <p:spPr>
          <a:xfrm>
            <a:off x="-1" y="1764955"/>
            <a:ext cx="168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+mn-lt"/>
              </a:rPr>
              <a:t>Webex</a:t>
            </a:r>
            <a:r>
              <a:rPr lang="en-US" sz="1000" b="1" dirty="0">
                <a:latin typeface="+mn-lt"/>
              </a:rPr>
              <a:t> Teams Bot 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A85E2-D39D-CA4A-9F91-0EBF1BFE4233}"/>
              </a:ext>
            </a:extLst>
          </p:cNvPr>
          <p:cNvSpPr txBox="1"/>
          <p:nvPr/>
        </p:nvSpPr>
        <p:spPr>
          <a:xfrm>
            <a:off x="-7885" y="2324945"/>
            <a:ext cx="16857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latin typeface="+mn-lt"/>
              </a:rPr>
              <a:t>Webex</a:t>
            </a:r>
            <a:r>
              <a:rPr lang="en-US" sz="1000" b="1" dirty="0">
                <a:latin typeface="+mn-lt"/>
              </a:rPr>
              <a:t> Teams Bot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B4418-F129-3F44-8F2B-ABF0D575B9CC}"/>
              </a:ext>
            </a:extLst>
          </p:cNvPr>
          <p:cNvSpPr txBox="1"/>
          <p:nvPr/>
        </p:nvSpPr>
        <p:spPr>
          <a:xfrm>
            <a:off x="2388134" y="1465974"/>
            <a:ext cx="985345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Webhook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786266-88E4-7040-8200-7833F5FFEB94}"/>
              </a:ext>
            </a:extLst>
          </p:cNvPr>
          <p:cNvSpPr/>
          <p:nvPr/>
        </p:nvSpPr>
        <p:spPr>
          <a:xfrm>
            <a:off x="5653250" y="1073150"/>
            <a:ext cx="881560" cy="11717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858E5-8308-2943-89CA-DA5232C3BF6A}"/>
              </a:ext>
            </a:extLst>
          </p:cNvPr>
          <p:cNvSpPr txBox="1"/>
          <p:nvPr/>
        </p:nvSpPr>
        <p:spPr>
          <a:xfrm>
            <a:off x="5664889" y="1084327"/>
            <a:ext cx="869921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ngrok</a:t>
            </a:r>
            <a:endParaRPr lang="en-US" sz="14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17A7A-F890-5A4C-90DB-5A17FBA802A6}"/>
              </a:ext>
            </a:extLst>
          </p:cNvPr>
          <p:cNvSpPr txBox="1"/>
          <p:nvPr/>
        </p:nvSpPr>
        <p:spPr>
          <a:xfrm>
            <a:off x="3730036" y="1457178"/>
            <a:ext cx="1600018" cy="3077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ngrok</a:t>
            </a:r>
            <a:r>
              <a:rPr lang="en-US" sz="1400" dirty="0"/>
              <a:t> tunnel </a:t>
            </a:r>
            <a:endParaRPr lang="en-US" sz="1400" dirty="0">
              <a:latin typeface="+mn-lt"/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523495FB-D88B-1E44-92EB-F8D34D84211F}"/>
              </a:ext>
            </a:extLst>
          </p:cNvPr>
          <p:cNvSpPr/>
          <p:nvPr/>
        </p:nvSpPr>
        <p:spPr>
          <a:xfrm rot="5400000">
            <a:off x="4825748" y="1292401"/>
            <a:ext cx="1171714" cy="1600017"/>
          </a:xfrm>
          <a:prstGeom prst="blockArc">
            <a:avLst>
              <a:gd name="adj1" fmla="val 10753353"/>
              <a:gd name="adj2" fmla="val 16127964"/>
              <a:gd name="adj3" fmla="val 23771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AAFAD5-3652-F445-B945-B47860938023}"/>
              </a:ext>
            </a:extLst>
          </p:cNvPr>
          <p:cNvSpPr/>
          <p:nvPr/>
        </p:nvSpPr>
        <p:spPr>
          <a:xfrm>
            <a:off x="3377703" y="1490644"/>
            <a:ext cx="252590" cy="25843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C369E9-6475-364C-97EB-5AE4215A7284}"/>
              </a:ext>
            </a:extLst>
          </p:cNvPr>
          <p:cNvSpPr txBox="1"/>
          <p:nvPr/>
        </p:nvSpPr>
        <p:spPr>
          <a:xfrm>
            <a:off x="7051021" y="827596"/>
            <a:ext cx="9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Internet</a:t>
            </a:r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F573C2E2-2F7B-C746-A8D3-61DD69E41BB0}"/>
              </a:ext>
            </a:extLst>
          </p:cNvPr>
          <p:cNvSpPr/>
          <p:nvPr/>
        </p:nvSpPr>
        <p:spPr>
          <a:xfrm>
            <a:off x="3649968" y="2799532"/>
            <a:ext cx="3768458" cy="2174489"/>
          </a:xfrm>
          <a:prstGeom prst="cloud">
            <a:avLst/>
          </a:prstGeom>
          <a:solidFill>
            <a:schemeClr val="bg2">
              <a:lumMod val="9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73B075-759E-1742-821D-A390D98A17C6}"/>
              </a:ext>
            </a:extLst>
          </p:cNvPr>
          <p:cNvSpPr/>
          <p:nvPr/>
        </p:nvSpPr>
        <p:spPr>
          <a:xfrm rot="5400000">
            <a:off x="5344106" y="2671851"/>
            <a:ext cx="1474884" cy="2758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B9A4748-14B8-2245-BA25-230F2CCBEE0E}"/>
              </a:ext>
            </a:extLst>
          </p:cNvPr>
          <p:cNvSpPr/>
          <p:nvPr/>
        </p:nvSpPr>
        <p:spPr>
          <a:xfrm>
            <a:off x="5741392" y="2699850"/>
            <a:ext cx="700794" cy="544222"/>
          </a:xfrm>
          <a:prstGeom prst="hexag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6F2E47-DE9E-2A45-BBD9-85B443DA5D85}"/>
              </a:ext>
            </a:extLst>
          </p:cNvPr>
          <p:cNvSpPr txBox="1"/>
          <p:nvPr/>
        </p:nvSpPr>
        <p:spPr>
          <a:xfrm>
            <a:off x="7419449" y="3240445"/>
            <a:ext cx="1092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Corp Network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06FB7D-75BA-6749-B6C8-0D7F1A894C47}"/>
              </a:ext>
            </a:extLst>
          </p:cNvPr>
          <p:cNvSpPr/>
          <p:nvPr/>
        </p:nvSpPr>
        <p:spPr>
          <a:xfrm>
            <a:off x="3926115" y="3529627"/>
            <a:ext cx="3012276" cy="13687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62986B-7093-7C46-987D-986DEE741978}"/>
              </a:ext>
            </a:extLst>
          </p:cNvPr>
          <p:cNvSpPr txBox="1"/>
          <p:nvPr/>
        </p:nvSpPr>
        <p:spPr>
          <a:xfrm>
            <a:off x="5518574" y="3542201"/>
            <a:ext cx="1260598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+mn-lt"/>
              </a:rPr>
              <a:t>Ngrok</a:t>
            </a:r>
            <a:r>
              <a:rPr lang="en-US" sz="1400" dirty="0">
                <a:latin typeface="+mn-lt"/>
              </a:rPr>
              <a:t> client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02F811-3434-6945-973A-C1A6E82E1113}"/>
              </a:ext>
            </a:extLst>
          </p:cNvPr>
          <p:cNvSpPr txBox="1"/>
          <p:nvPr/>
        </p:nvSpPr>
        <p:spPr>
          <a:xfrm>
            <a:off x="4085168" y="3549444"/>
            <a:ext cx="1433406" cy="646331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latin typeface="+mn-lt"/>
              </a:rPr>
              <a:t>QuickCheck</a:t>
            </a:r>
            <a:endParaRPr lang="en-US" b="1" dirty="0">
              <a:latin typeface="+mn-lt"/>
            </a:endParaRPr>
          </a:p>
          <a:p>
            <a:pPr algn="ctr"/>
            <a:r>
              <a:rPr lang="en-US" b="1" dirty="0">
                <a:latin typeface="+mn-lt"/>
              </a:rPr>
              <a:t>Bot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F0176B-8F6D-9540-A939-65799C31EB40}"/>
              </a:ext>
            </a:extLst>
          </p:cNvPr>
          <p:cNvSpPr txBox="1"/>
          <p:nvPr/>
        </p:nvSpPr>
        <p:spPr>
          <a:xfrm>
            <a:off x="5738661" y="2754339"/>
            <a:ext cx="670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+mn-lt"/>
              </a:rPr>
              <a:t>Corp</a:t>
            </a:r>
          </a:p>
          <a:p>
            <a:pPr algn="ctr"/>
            <a:r>
              <a:rPr lang="en-US" sz="1000" b="1" dirty="0">
                <a:latin typeface="+mn-lt"/>
              </a:rPr>
              <a:t>Firewall</a:t>
            </a:r>
          </a:p>
        </p:txBody>
      </p:sp>
      <p:sp>
        <p:nvSpPr>
          <p:cNvPr id="38" name="Block Arc 37">
            <a:extLst>
              <a:ext uri="{FF2B5EF4-FFF2-40B4-BE49-F238E27FC236}">
                <a16:creationId xmlns:a16="http://schemas.microsoft.com/office/drawing/2014/main" id="{7A7E7905-00C0-EE4C-9DE1-286BA060D2FD}"/>
              </a:ext>
            </a:extLst>
          </p:cNvPr>
          <p:cNvSpPr/>
          <p:nvPr/>
        </p:nvSpPr>
        <p:spPr>
          <a:xfrm rot="5400000">
            <a:off x="4850528" y="1303794"/>
            <a:ext cx="1171714" cy="1600017"/>
          </a:xfrm>
          <a:prstGeom prst="blockArc">
            <a:avLst>
              <a:gd name="adj1" fmla="val 13843900"/>
              <a:gd name="adj2" fmla="val 15400269"/>
              <a:gd name="adj3" fmla="val 241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ECEF4-18CB-484E-9588-4ED185CD5A4C}"/>
              </a:ext>
            </a:extLst>
          </p:cNvPr>
          <p:cNvSpPr txBox="1"/>
          <p:nvPr/>
        </p:nvSpPr>
        <p:spPr>
          <a:xfrm>
            <a:off x="5806262" y="3951959"/>
            <a:ext cx="11913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HTTPS Server</a:t>
            </a:r>
          </a:p>
          <a:p>
            <a:r>
              <a:rPr lang="en-US" sz="1200" dirty="0" err="1">
                <a:latin typeface="+mn-lt"/>
              </a:rPr>
              <a:t>main.py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latin typeface="+mn-lt"/>
              </a:rPr>
              <a:t>endpoints.json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latin typeface="+mn-lt"/>
              </a:rPr>
              <a:t>config.json</a:t>
            </a:r>
            <a:endParaRPr lang="en-US" sz="1200" dirty="0">
              <a:latin typeface="+mn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A28467-6296-6B4E-A84C-49C53BC92861}"/>
              </a:ext>
            </a:extLst>
          </p:cNvPr>
          <p:cNvSpPr txBox="1"/>
          <p:nvPr/>
        </p:nvSpPr>
        <p:spPr>
          <a:xfrm>
            <a:off x="4409587" y="4333920"/>
            <a:ext cx="904414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Python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4ABBC21-1F82-ED43-8012-86334091031E}"/>
              </a:ext>
            </a:extLst>
          </p:cNvPr>
          <p:cNvCxnSpPr/>
          <p:nvPr/>
        </p:nvCxnSpPr>
        <p:spPr>
          <a:xfrm flipV="1">
            <a:off x="5330054" y="4115877"/>
            <a:ext cx="542601" cy="399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B621D2-CBB5-A844-9747-B54A7A79111A}"/>
              </a:ext>
            </a:extLst>
          </p:cNvPr>
          <p:cNvCxnSpPr>
            <a:cxnSpLocks/>
          </p:cNvCxnSpPr>
          <p:nvPr/>
        </p:nvCxnSpPr>
        <p:spPr>
          <a:xfrm flipV="1">
            <a:off x="5330054" y="4085695"/>
            <a:ext cx="542601" cy="429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01824B-621B-7C45-A5E2-EDA62EB01BD1}"/>
              </a:ext>
            </a:extLst>
          </p:cNvPr>
          <p:cNvCxnSpPr>
            <a:cxnSpLocks/>
          </p:cNvCxnSpPr>
          <p:nvPr/>
        </p:nvCxnSpPr>
        <p:spPr>
          <a:xfrm flipV="1">
            <a:off x="5309733" y="4297756"/>
            <a:ext cx="562922" cy="228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8AB17C-83D8-3445-8FD1-0B273BE5BE62}"/>
              </a:ext>
            </a:extLst>
          </p:cNvPr>
          <p:cNvCxnSpPr>
            <a:cxnSpLocks/>
          </p:cNvCxnSpPr>
          <p:nvPr/>
        </p:nvCxnSpPr>
        <p:spPr>
          <a:xfrm flipV="1">
            <a:off x="5330054" y="4489860"/>
            <a:ext cx="542601" cy="47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9407C5B-4F07-4749-AF23-D2C5C788592F}"/>
              </a:ext>
            </a:extLst>
          </p:cNvPr>
          <p:cNvCxnSpPr>
            <a:cxnSpLocks/>
          </p:cNvCxnSpPr>
          <p:nvPr/>
        </p:nvCxnSpPr>
        <p:spPr>
          <a:xfrm>
            <a:off x="5330054" y="4545312"/>
            <a:ext cx="542601" cy="94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lded Corner 55">
            <a:extLst>
              <a:ext uri="{FF2B5EF4-FFF2-40B4-BE49-F238E27FC236}">
                <a16:creationId xmlns:a16="http://schemas.microsoft.com/office/drawing/2014/main" id="{DA6B61C2-6B77-F943-A919-B29BCE41D966}"/>
              </a:ext>
            </a:extLst>
          </p:cNvPr>
          <p:cNvSpPr/>
          <p:nvPr/>
        </p:nvSpPr>
        <p:spPr>
          <a:xfrm>
            <a:off x="1725574" y="2262747"/>
            <a:ext cx="1150883" cy="1235134"/>
          </a:xfrm>
          <a:prstGeom prst="foldedCorner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Teams Space(s)</a:t>
            </a:r>
            <a:endParaRPr lang="en-US" dirty="0"/>
          </a:p>
          <a:p>
            <a:pPr algn="ctr"/>
            <a:r>
              <a:rPr lang="en-US" dirty="0"/>
              <a:t>With QC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DD9B8B-1869-9443-8B6A-B17556AD55B3}"/>
              </a:ext>
            </a:extLst>
          </p:cNvPr>
          <p:cNvCxnSpPr>
            <a:cxnSpLocks/>
          </p:cNvCxnSpPr>
          <p:nvPr/>
        </p:nvCxnSpPr>
        <p:spPr>
          <a:xfrm flipH="1">
            <a:off x="2071819" y="1671643"/>
            <a:ext cx="251126" cy="573222"/>
          </a:xfrm>
          <a:prstGeom prst="straightConnector1">
            <a:avLst/>
          </a:prstGeom>
          <a:ln w="762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088297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Template 2017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2017" id="{7CB2013A-A637-F549-8E8E-4DD25914B89B}" vid="{B2E60886-2318-0D49-9E1F-E09EA67C98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Corporate Template 2017</Template>
  <TotalTime>1102</TotalTime>
  <Words>53</Words>
  <Application>Microsoft Macintosh PowerPoint</Application>
  <PresentationFormat>On-screen Show (16:9)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CiscoSansTT ExtraLight</vt:lpstr>
      <vt:lpstr>Cisco Corporate Template 2017</vt:lpstr>
      <vt:lpstr>PowerPoint Presentation</vt:lpstr>
      <vt:lpstr>QuickCheck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Keller McBride (kelmcbri)</dc:creator>
  <cp:lastModifiedBy>Keller McBride (kelmcbri)</cp:lastModifiedBy>
  <cp:revision>11</cp:revision>
  <dcterms:created xsi:type="dcterms:W3CDTF">2019-01-24T20:53:17Z</dcterms:created>
  <dcterms:modified xsi:type="dcterms:W3CDTF">2019-01-25T15:16:09Z</dcterms:modified>
</cp:coreProperties>
</file>