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56" r:id="rId5"/>
    <p:sldId id="257" r:id="rId6"/>
    <p:sldId id="278" r:id="rId7"/>
    <p:sldId id="279" r:id="rId8"/>
    <p:sldId id="280" r:id="rId9"/>
    <p:sldId id="281" r:id="rId10"/>
    <p:sldId id="282" r:id="rId11"/>
    <p:sldId id="296" r:id="rId12"/>
    <p:sldId id="295" r:id="rId13"/>
    <p:sldId id="294" r:id="rId14"/>
    <p:sldId id="297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8" r:id="rId27"/>
    <p:sldId id="299" r:id="rId28"/>
    <p:sldId id="300" r:id="rId29"/>
    <p:sldId id="277" r:id="rId30"/>
  </p:sldIdLst>
  <p:sldSz cx="20104100" cy="11309350"/>
  <p:notesSz cx="20104100" cy="11309350"/>
  <p:embeddedFontLs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Montserrat ExtraBold" panose="00000900000000000000" pitchFamily="2" charset="0"/>
      <p:bold r:id="rId35"/>
      <p:boldItalic r:id="rId36"/>
    </p:embeddedFont>
    <p:embeddedFont>
      <p:font typeface="Montserrat Light" panose="00000400000000000000" pitchFamily="2" charset="0"/>
      <p:regular r:id="rId37"/>
      <p:italic r:id="rId38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E3ABB-C11A-BBD9-2802-532C104E159E}" v="1" dt="2022-01-25T14:55:06.476"/>
    <p1510:client id="{67B79760-9B19-EA06-B321-81BE3DC8DF22}" v="11" dt="2022-01-28T13:28:15.146"/>
    <p1510:client id="{E26C3A5A-D7F9-6D2D-9C24-7E05DE01AA21}" v="11" dt="2021-11-30T01:30:03.168"/>
    <p1510:client id="{E274CB7D-D5F6-CB88-97F7-1F9BAF23F222}" v="10" dt="2021-11-30T01:31:45.183"/>
    <p1510:client id="{E997C4D9-1869-CBC7-0693-58570764A1CA}" v="16" dt="2022-08-15T19:44:12.365"/>
    <p1510:client id="{F9CA789C-FA2B-ABC1-4746-E0D93CC19689}" v="1" dt="2022-01-26T14:38:05.24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768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5.fntdata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Miguel Leal da Silva" userId="S::lucas.msilva@sp.senai.br::5c40faec-5f1f-47e9-a958-68edb761d629" providerId="AD" clId="Web-{E26C3A5A-D7F9-6D2D-9C24-7E05DE01AA21}"/>
    <pc:docChg chg="modSld">
      <pc:chgData name="Lucas Miguel Leal da Silva" userId="S::lucas.msilva@sp.senai.br::5c40faec-5f1f-47e9-a958-68edb761d629" providerId="AD" clId="Web-{E26C3A5A-D7F9-6D2D-9C24-7E05DE01AA21}" dt="2021-11-30T01:30:03.168" v="10" actId="1076"/>
      <pc:docMkLst>
        <pc:docMk/>
      </pc:docMkLst>
      <pc:sldChg chg="modSp">
        <pc:chgData name="Lucas Miguel Leal da Silva" userId="S::lucas.msilva@sp.senai.br::5c40faec-5f1f-47e9-a958-68edb761d629" providerId="AD" clId="Web-{E26C3A5A-D7F9-6D2D-9C24-7E05DE01AA21}" dt="2021-11-30T01:25:45.023" v="3" actId="1076"/>
        <pc:sldMkLst>
          <pc:docMk/>
          <pc:sldMk cId="0" sldId="256"/>
        </pc:sldMkLst>
        <pc:spChg chg="mod">
          <ac:chgData name="Lucas Miguel Leal da Silva" userId="S::lucas.msilva@sp.senai.br::5c40faec-5f1f-47e9-a958-68edb761d629" providerId="AD" clId="Web-{E26C3A5A-D7F9-6D2D-9C24-7E05DE01AA21}" dt="2021-11-30T01:25:45.023" v="3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Lucas Miguel Leal da Silva" userId="S::lucas.msilva@sp.senai.br::5c40faec-5f1f-47e9-a958-68edb761d629" providerId="AD" clId="Web-{E26C3A5A-D7F9-6D2D-9C24-7E05DE01AA21}" dt="2021-11-30T01:10:29.601" v="1" actId="1076"/>
          <ac:spMkLst>
            <pc:docMk/>
            <pc:sldMk cId="0" sldId="256"/>
            <ac:spMk id="5" creationId="{00000000-0000-0000-0000-000000000000}"/>
          </ac:spMkLst>
        </pc:spChg>
      </pc:sldChg>
      <pc:sldChg chg="modSp">
        <pc:chgData name="Lucas Miguel Leal da Silva" userId="S::lucas.msilva@sp.senai.br::5c40faec-5f1f-47e9-a958-68edb761d629" providerId="AD" clId="Web-{E26C3A5A-D7F9-6D2D-9C24-7E05DE01AA21}" dt="2021-11-30T01:29:48.168" v="5" actId="1076"/>
        <pc:sldMkLst>
          <pc:docMk/>
          <pc:sldMk cId="0" sldId="257"/>
        </pc:sldMkLst>
        <pc:spChg chg="mod">
          <ac:chgData name="Lucas Miguel Leal da Silva" userId="S::lucas.msilva@sp.senai.br::5c40faec-5f1f-47e9-a958-68edb761d629" providerId="AD" clId="Web-{E26C3A5A-D7F9-6D2D-9C24-7E05DE01AA21}" dt="2021-11-30T01:29:48.168" v="5" actId="1076"/>
          <ac:spMkLst>
            <pc:docMk/>
            <pc:sldMk cId="0" sldId="257"/>
            <ac:spMk id="71" creationId="{00000000-0000-0000-0000-000000000000}"/>
          </ac:spMkLst>
        </pc:spChg>
        <pc:grpChg chg="mod">
          <ac:chgData name="Lucas Miguel Leal da Silva" userId="S::lucas.msilva@sp.senai.br::5c40faec-5f1f-47e9-a958-68edb761d629" providerId="AD" clId="Web-{E26C3A5A-D7F9-6D2D-9C24-7E05DE01AA21}" dt="2021-11-30T01:26:18.805" v="4" actId="1076"/>
          <ac:grpSpMkLst>
            <pc:docMk/>
            <pc:sldMk cId="0" sldId="257"/>
            <ac:grpSpMk id="4" creationId="{00000000-0000-0000-0000-000000000000}"/>
          </ac:grpSpMkLst>
        </pc:grpChg>
      </pc:sldChg>
      <pc:sldChg chg="modSp">
        <pc:chgData name="Lucas Miguel Leal da Silva" userId="S::lucas.msilva@sp.senai.br::5c40faec-5f1f-47e9-a958-68edb761d629" providerId="AD" clId="Web-{E26C3A5A-D7F9-6D2D-9C24-7E05DE01AA21}" dt="2021-11-30T01:30:03.168" v="10" actId="1076"/>
        <pc:sldMkLst>
          <pc:docMk/>
          <pc:sldMk cId="0" sldId="258"/>
        </pc:sldMkLst>
        <pc:spChg chg="mod">
          <ac:chgData name="Lucas Miguel Leal da Silva" userId="S::lucas.msilva@sp.senai.br::5c40faec-5f1f-47e9-a958-68edb761d629" providerId="AD" clId="Web-{E26C3A5A-D7F9-6D2D-9C24-7E05DE01AA21}" dt="2021-11-30T01:30:03.168" v="10" actId="1076"/>
          <ac:spMkLst>
            <pc:docMk/>
            <pc:sldMk cId="0" sldId="258"/>
            <ac:spMk id="68" creationId="{00000000-0000-0000-0000-000000000000}"/>
          </ac:spMkLst>
        </pc:spChg>
        <pc:grpChg chg="mod">
          <ac:chgData name="Lucas Miguel Leal da Silva" userId="S::lucas.msilva@sp.senai.br::5c40faec-5f1f-47e9-a958-68edb761d629" providerId="AD" clId="Web-{E26C3A5A-D7F9-6D2D-9C24-7E05DE01AA21}" dt="2021-11-30T01:29:51.324" v="6" actId="1076"/>
          <ac:grpSpMkLst>
            <pc:docMk/>
            <pc:sldMk cId="0" sldId="258"/>
            <ac:grpSpMk id="66" creationId="{00000000-0000-0000-0000-000000000000}"/>
          </ac:grpSpMkLst>
        </pc:grpChg>
      </pc:sldChg>
    </pc:docChg>
  </pc:docChgLst>
  <pc:docChgLst>
    <pc:chgData name="Aruana Marcondes" userId="S::aruana.marcondes@sp.senai.br::3b5ba883-9796-4925-87dd-7395c5a849ef" providerId="AD" clId="Web-{F9CA789C-FA2B-ABC1-4746-E0D93CC19689}"/>
    <pc:docChg chg="modSld">
      <pc:chgData name="Aruana Marcondes" userId="S::aruana.marcondes@sp.senai.br::3b5ba883-9796-4925-87dd-7395c5a849ef" providerId="AD" clId="Web-{F9CA789C-FA2B-ABC1-4746-E0D93CC19689}" dt="2022-01-26T14:38:05.244" v="0"/>
      <pc:docMkLst>
        <pc:docMk/>
      </pc:docMkLst>
      <pc:sldChg chg="delSp">
        <pc:chgData name="Aruana Marcondes" userId="S::aruana.marcondes@sp.senai.br::3b5ba883-9796-4925-87dd-7395c5a849ef" providerId="AD" clId="Web-{F9CA789C-FA2B-ABC1-4746-E0D93CC19689}" dt="2022-01-26T14:38:05.244" v="0"/>
        <pc:sldMkLst>
          <pc:docMk/>
          <pc:sldMk cId="0" sldId="258"/>
        </pc:sldMkLst>
        <pc:picChg chg="del">
          <ac:chgData name="Aruana Marcondes" userId="S::aruana.marcondes@sp.senai.br::3b5ba883-9796-4925-87dd-7395c5a849ef" providerId="AD" clId="Web-{F9CA789C-FA2B-ABC1-4746-E0D93CC19689}" dt="2022-01-26T14:38:05.244" v="0"/>
          <ac:picMkLst>
            <pc:docMk/>
            <pc:sldMk cId="0" sldId="258"/>
            <ac:picMk id="66" creationId="{06106D5E-0E16-4805-AB25-BF77A3F07626}"/>
          </ac:picMkLst>
        </pc:picChg>
      </pc:sldChg>
    </pc:docChg>
  </pc:docChgLst>
  <pc:docChgLst>
    <pc:chgData name="Lucas Miguel Leal da Silva" userId="S::lucas.msilva@sp.senai.br::5c40faec-5f1f-47e9-a958-68edb761d629" providerId="AD" clId="Web-{E274CB7D-D5F6-CB88-97F7-1F9BAF23F222}"/>
    <pc:docChg chg="modSld">
      <pc:chgData name="Lucas Miguel Leal da Silva" userId="S::lucas.msilva@sp.senai.br::5c40faec-5f1f-47e9-a958-68edb761d629" providerId="AD" clId="Web-{E274CB7D-D5F6-CB88-97F7-1F9BAF23F222}" dt="2021-11-30T01:31:45.183" v="9"/>
      <pc:docMkLst>
        <pc:docMk/>
      </pc:docMkLst>
      <pc:sldChg chg="addSp delSp modSp">
        <pc:chgData name="Lucas Miguel Leal da Silva" userId="S::lucas.msilva@sp.senai.br::5c40faec-5f1f-47e9-a958-68edb761d629" providerId="AD" clId="Web-{E274CB7D-D5F6-CB88-97F7-1F9BAF23F222}" dt="2021-11-30T01:31:45.183" v="9"/>
        <pc:sldMkLst>
          <pc:docMk/>
          <pc:sldMk cId="0" sldId="257"/>
        </pc:sldMkLst>
        <pc:spChg chg="del mod">
          <ac:chgData name="Lucas Miguel Leal da Silva" userId="S::lucas.msilva@sp.senai.br::5c40faec-5f1f-47e9-a958-68edb761d629" providerId="AD" clId="Web-{E274CB7D-D5F6-CB88-97F7-1F9BAF23F222}" dt="2021-11-30T01:31:37.698" v="7"/>
          <ac:spMkLst>
            <pc:docMk/>
            <pc:sldMk cId="0" sldId="257"/>
            <ac:spMk id="71" creationId="{00000000-0000-0000-0000-000000000000}"/>
          </ac:spMkLst>
        </pc:spChg>
        <pc:spChg chg="add mod">
          <ac:chgData name="Lucas Miguel Leal da Silva" userId="S::lucas.msilva@sp.senai.br::5c40faec-5f1f-47e9-a958-68edb761d629" providerId="AD" clId="Web-{E274CB7D-D5F6-CB88-97F7-1F9BAF23F222}" dt="2021-11-30T01:31:42.995" v="8"/>
          <ac:spMkLst>
            <pc:docMk/>
            <pc:sldMk cId="0" sldId="257"/>
            <ac:spMk id="77" creationId="{1A8410D5-09A9-4E9A-8324-AE05DD12526F}"/>
          </ac:spMkLst>
        </pc:spChg>
        <pc:spChg chg="add del mod">
          <ac:chgData name="Lucas Miguel Leal da Silva" userId="S::lucas.msilva@sp.senai.br::5c40faec-5f1f-47e9-a958-68edb761d629" providerId="AD" clId="Web-{E274CB7D-D5F6-CB88-97F7-1F9BAF23F222}" dt="2021-11-30T01:31:45.183" v="9"/>
          <ac:spMkLst>
            <pc:docMk/>
            <pc:sldMk cId="0" sldId="257"/>
            <ac:spMk id="79" creationId="{F8D9D440-CCAE-4CA4-875F-AD08D54F116D}"/>
          </ac:spMkLst>
        </pc:spChg>
        <pc:grpChg chg="del mod">
          <ac:chgData name="Lucas Miguel Leal da Silva" userId="S::lucas.msilva@sp.senai.br::5c40faec-5f1f-47e9-a958-68edb761d629" providerId="AD" clId="Web-{E274CB7D-D5F6-CB88-97F7-1F9BAF23F222}" dt="2021-11-30T01:31:06.979" v="2"/>
          <ac:grpSpMkLst>
            <pc:docMk/>
            <pc:sldMk cId="0" sldId="257"/>
            <ac:grpSpMk id="4" creationId="{00000000-0000-0000-0000-000000000000}"/>
          </ac:grpSpMkLst>
        </pc:grpChg>
        <pc:grpChg chg="add">
          <ac:chgData name="Lucas Miguel Leal da Silva" userId="S::lucas.msilva@sp.senai.br::5c40faec-5f1f-47e9-a958-68edb761d629" providerId="AD" clId="Web-{E274CB7D-D5F6-CB88-97F7-1F9BAF23F222}" dt="2021-11-30T01:31:20.510" v="5"/>
          <ac:grpSpMkLst>
            <pc:docMk/>
            <pc:sldMk cId="0" sldId="257"/>
            <ac:grpSpMk id="75" creationId="{0BCB4BF7-1C02-4670-98EB-A548B299ADD0}"/>
          </ac:grpSpMkLst>
        </pc:grpChg>
      </pc:sldChg>
      <pc:sldChg chg="addSp delSp">
        <pc:chgData name="Lucas Miguel Leal da Silva" userId="S::lucas.msilva@sp.senai.br::5c40faec-5f1f-47e9-a958-68edb761d629" providerId="AD" clId="Web-{E274CB7D-D5F6-CB88-97F7-1F9BAF23F222}" dt="2021-11-30T01:31:18.042" v="4"/>
        <pc:sldMkLst>
          <pc:docMk/>
          <pc:sldMk cId="0" sldId="258"/>
        </pc:sldMkLst>
        <pc:grpChg chg="del">
          <ac:chgData name="Lucas Miguel Leal da Silva" userId="S::lucas.msilva@sp.senai.br::5c40faec-5f1f-47e9-a958-68edb761d629" providerId="AD" clId="Web-{E274CB7D-D5F6-CB88-97F7-1F9BAF23F222}" dt="2021-11-30T01:31:18.042" v="4"/>
          <ac:grpSpMkLst>
            <pc:docMk/>
            <pc:sldMk cId="0" sldId="258"/>
            <ac:grpSpMk id="66" creationId="{00000000-0000-0000-0000-000000000000}"/>
          </ac:grpSpMkLst>
        </pc:grpChg>
        <pc:grpChg chg="add">
          <ac:chgData name="Lucas Miguel Leal da Silva" userId="S::lucas.msilva@sp.senai.br::5c40faec-5f1f-47e9-a958-68edb761d629" providerId="AD" clId="Web-{E274CB7D-D5F6-CB88-97F7-1F9BAF23F222}" dt="2021-11-30T01:31:14.854" v="3"/>
          <ac:grpSpMkLst>
            <pc:docMk/>
            <pc:sldMk cId="0" sldId="258"/>
            <ac:grpSpMk id="75" creationId="{28DCA77A-25D6-4AC8-926C-CA966CB46EF3}"/>
          </ac:grpSpMkLst>
        </pc:grpChg>
      </pc:sldChg>
    </pc:docChg>
  </pc:docChgLst>
  <pc:docChgLst>
    <pc:chgData name="Aruana Marcondes" userId="S::aruana.marcondes@sp.senai.br::3b5ba883-9796-4925-87dd-7395c5a849ef" providerId="AD" clId="Web-{280E3ABB-C11A-BBD9-2802-532C104E159E}"/>
    <pc:docChg chg="modSld">
      <pc:chgData name="Aruana Marcondes" userId="S::aruana.marcondes@sp.senai.br::3b5ba883-9796-4925-87dd-7395c5a849ef" providerId="AD" clId="Web-{280E3ABB-C11A-BBD9-2802-532C104E159E}" dt="2022-01-25T14:55:06.476" v="0"/>
      <pc:docMkLst>
        <pc:docMk/>
      </pc:docMkLst>
      <pc:sldChg chg="addSp modSp">
        <pc:chgData name="Aruana Marcondes" userId="S::aruana.marcondes@sp.senai.br::3b5ba883-9796-4925-87dd-7395c5a849ef" providerId="AD" clId="Web-{280E3ABB-C11A-BBD9-2802-532C104E159E}" dt="2022-01-25T14:55:06.476" v="0"/>
        <pc:sldMkLst>
          <pc:docMk/>
          <pc:sldMk cId="0" sldId="258"/>
        </pc:sldMkLst>
        <pc:picChg chg="add mod">
          <ac:chgData name="Aruana Marcondes" userId="S::aruana.marcondes@sp.senai.br::3b5ba883-9796-4925-87dd-7395c5a849ef" providerId="AD" clId="Web-{280E3ABB-C11A-BBD9-2802-532C104E159E}" dt="2022-01-25T14:55:06.476" v="0"/>
          <ac:picMkLst>
            <pc:docMk/>
            <pc:sldMk cId="0" sldId="258"/>
            <ac:picMk id="66" creationId="{06106D5E-0E16-4805-AB25-BF77A3F07626}"/>
          </ac:picMkLst>
        </pc:picChg>
      </pc:sldChg>
    </pc:docChg>
  </pc:docChgLst>
  <pc:docChgLst>
    <pc:chgData name="Adelia Bianca Magi de Moura" userId="S::adelia.moura@sp.senai.br::1d064294-64c6-4623-8dcc-126153f5c19e" providerId="AD" clId="Web-{E997C4D9-1869-CBC7-0693-58570764A1CA}"/>
    <pc:docChg chg="modSld">
      <pc:chgData name="Adelia Bianca Magi de Moura" userId="S::adelia.moura@sp.senai.br::1d064294-64c6-4623-8dcc-126153f5c19e" providerId="AD" clId="Web-{E997C4D9-1869-CBC7-0693-58570764A1CA}" dt="2022-08-15T19:44:12.365" v="15" actId="1076"/>
      <pc:docMkLst>
        <pc:docMk/>
      </pc:docMkLst>
      <pc:sldChg chg="addSp delSp modSp">
        <pc:chgData name="Adelia Bianca Magi de Moura" userId="S::adelia.moura@sp.senai.br::1d064294-64c6-4623-8dcc-126153f5c19e" providerId="AD" clId="Web-{E997C4D9-1869-CBC7-0693-58570764A1CA}" dt="2022-08-15T19:44:12.365" v="15" actId="1076"/>
        <pc:sldMkLst>
          <pc:docMk/>
          <pc:sldMk cId="0" sldId="277"/>
        </pc:sldMkLst>
        <pc:spChg chg="add del">
          <ac:chgData name="Adelia Bianca Magi de Moura" userId="S::adelia.moura@sp.senai.br::1d064294-64c6-4623-8dcc-126153f5c19e" providerId="AD" clId="Web-{E997C4D9-1869-CBC7-0693-58570764A1CA}" dt="2022-08-15T19:44:00.364" v="11"/>
          <ac:spMkLst>
            <pc:docMk/>
            <pc:sldMk cId="0" sldId="277"/>
            <ac:spMk id="4" creationId="{00000000-0000-0000-0000-000000000000}"/>
          </ac:spMkLst>
        </pc:spChg>
        <pc:spChg chg="mod">
          <ac:chgData name="Adelia Bianca Magi de Moura" userId="S::adelia.moura@sp.senai.br::1d064294-64c6-4623-8dcc-126153f5c19e" providerId="AD" clId="Web-{E997C4D9-1869-CBC7-0693-58570764A1CA}" dt="2022-08-15T19:44:12.365" v="15" actId="1076"/>
          <ac:spMkLst>
            <pc:docMk/>
            <pc:sldMk cId="0" sldId="277"/>
            <ac:spMk id="5" creationId="{00000000-0000-0000-0000-000000000000}"/>
          </ac:spMkLst>
        </pc:spChg>
        <pc:grpChg chg="mod">
          <ac:chgData name="Adelia Bianca Magi de Moura" userId="S::adelia.moura@sp.senai.br::1d064294-64c6-4623-8dcc-126153f5c19e" providerId="AD" clId="Web-{E997C4D9-1869-CBC7-0693-58570764A1CA}" dt="2022-08-15T19:44:06.521" v="13" actId="1076"/>
          <ac:grpSpMkLst>
            <pc:docMk/>
            <pc:sldMk cId="0" sldId="277"/>
            <ac:grpSpMk id="2" creationId="{00000000-0000-0000-0000-000000000000}"/>
          </ac:grpSpMkLst>
        </pc:grpChg>
        <pc:grpChg chg="mod">
          <ac:chgData name="Adelia Bianca Magi de Moura" userId="S::adelia.moura@sp.senai.br::1d064294-64c6-4623-8dcc-126153f5c19e" providerId="AD" clId="Web-{E997C4D9-1869-CBC7-0693-58570764A1CA}" dt="2022-08-15T19:43:38.489" v="10" actId="1076"/>
          <ac:grpSpMkLst>
            <pc:docMk/>
            <pc:sldMk cId="0" sldId="277"/>
            <ac:grpSpMk id="8" creationId="{00000000-0000-0000-0000-000000000000}"/>
          </ac:grpSpMkLst>
        </pc:grpChg>
      </pc:sldChg>
    </pc:docChg>
  </pc:docChgLst>
  <pc:docChgLst>
    <pc:chgData name="Luciana Seguin E Seguin" userId="S::luciana.seguin@sp.senai.br::c06bbc8a-9dca-427a-8349-4d2edc3ff980" providerId="AD" clId="Web-{67B79760-9B19-EA06-B321-81BE3DC8DF22}"/>
    <pc:docChg chg="modSld">
      <pc:chgData name="Luciana Seguin E Seguin" userId="S::luciana.seguin@sp.senai.br::c06bbc8a-9dca-427a-8349-4d2edc3ff980" providerId="AD" clId="Web-{67B79760-9B19-EA06-B321-81BE3DC8DF22}" dt="2022-01-28T13:28:15.146" v="5" actId="20577"/>
      <pc:docMkLst>
        <pc:docMk/>
      </pc:docMkLst>
      <pc:sldChg chg="modSp">
        <pc:chgData name="Luciana Seguin E Seguin" userId="S::luciana.seguin@sp.senai.br::c06bbc8a-9dca-427a-8349-4d2edc3ff980" providerId="AD" clId="Web-{67B79760-9B19-EA06-B321-81BE3DC8DF22}" dt="2022-01-28T13:27:58.270" v="2" actId="20577"/>
        <pc:sldMkLst>
          <pc:docMk/>
          <pc:sldMk cId="0" sldId="261"/>
        </pc:sldMkLst>
        <pc:spChg chg="mod">
          <ac:chgData name="Luciana Seguin E Seguin" userId="S::luciana.seguin@sp.senai.br::c06bbc8a-9dca-427a-8349-4d2edc3ff980" providerId="AD" clId="Web-{67B79760-9B19-EA06-B321-81BE3DC8DF22}" dt="2022-01-28T13:27:58.270" v="2" actId="20577"/>
          <ac:spMkLst>
            <pc:docMk/>
            <pc:sldMk cId="0" sldId="261"/>
            <ac:spMk id="15" creationId="{00000000-0000-0000-0000-000000000000}"/>
          </ac:spMkLst>
        </pc:spChg>
      </pc:sldChg>
      <pc:sldChg chg="modSp">
        <pc:chgData name="Luciana Seguin E Seguin" userId="S::luciana.seguin@sp.senai.br::c06bbc8a-9dca-427a-8349-4d2edc3ff980" providerId="AD" clId="Web-{67B79760-9B19-EA06-B321-81BE3DC8DF22}" dt="2022-01-28T13:28:15.146" v="5" actId="20577"/>
        <pc:sldMkLst>
          <pc:docMk/>
          <pc:sldMk cId="0" sldId="270"/>
        </pc:sldMkLst>
        <pc:spChg chg="mod">
          <ac:chgData name="Luciana Seguin E Seguin" userId="S::luciana.seguin@sp.senai.br::c06bbc8a-9dca-427a-8349-4d2edc3ff980" providerId="AD" clId="Web-{67B79760-9B19-EA06-B321-81BE3DC8DF22}" dt="2022-01-28T13:28:15.146" v="5" actId="20577"/>
          <ac:spMkLst>
            <pc:docMk/>
            <pc:sldMk cId="0" sldId="270"/>
            <ac:spMk id="7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7076" y="9439611"/>
            <a:ext cx="3693160" cy="700405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1057130"/>
            <a:ext cx="3245974" cy="27224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4303094"/>
            <a:ext cx="3245974" cy="272243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7549068"/>
            <a:ext cx="3245974" cy="27224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.senai.br/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972"/>
            <a:chOff x="0" y="0"/>
            <a:chExt cx="20104100" cy="11308972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81D7849-4D4A-582B-7AA8-D0025775A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D942BC8-BE29-5AD5-EBC3-56C03FD4E319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6A92B8C-8EAB-ABEA-256C-F58D910BA383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135A58F-9DCB-2C03-72B8-D7AD925A626B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C234405-3485-CB5D-766A-3A59D8FF2438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48F5603-C323-AD28-0E63-3F9A7F05F12E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129400D-B562-E653-A4D2-4CC157EF1F95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492AF22-1092-E449-A5FE-8946358CF1B9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A936C3D3-D25C-E74E-35DA-D18EBB500FF9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176BF4C-4BC3-F553-ED5D-A1F185B2EEA1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4271F674-4AED-C8C9-DCDD-EACF2F3EDE26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0CDDC8A9-8516-9543-DEB9-1B5E1FBC2AEA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F4BD379-ED51-0540-671F-FCD2A5ACC9EE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480094AE-2062-F669-9493-0C85F10421A9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3F1DE97-2B1D-F5F0-0043-E708842760C7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470A936A-FE9F-BCB4-D951-9FD038472ABF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7C5C2F82-A586-910C-D595-F95CDFE854C8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D60E603C-C9A9-CCCF-7015-C617DB3F17A6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1D2C71FD-87E9-BCEE-31DC-B244F9A9B61E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268CFF26-5EF7-0E29-5A43-CD04C7E3A102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A6F3C8B2-84F5-A1E7-2ECC-43AF527F4B62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D2C8F597-0B00-7F4D-E739-0188F8AD880D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55086EA7-3015-4F37-7895-518D568E31E3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4A1A711B-9025-4016-E487-D4ECE9AB77D5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1B9F7001-0608-F610-B182-693991663057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476210D7-1763-AAA0-18C2-DB7CE9A368C5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547CE00F-351F-742A-F020-A774E13F867B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A37B7E13-8C90-8558-A399-AF2FA661EA9E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54322175-8AF2-3AB2-8F54-E96CA28DD037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8829B09E-C8EE-2F1C-BDBE-7CB1866D956D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C8B3B9D8-CC59-5EFD-92C1-7BEBAFE9B33A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22DE52B8-DEAD-3A00-64F8-FF1C4D6B4AE6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0AC8F2DA-29DE-EBD7-69E9-AA0B51A686F0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344540E9-33FC-79C2-FEC7-63B7F888A3C6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58B64036-11E9-76CC-BDAC-9C2880CB2268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776E865D-4CDC-BFEF-0294-2214AFAF8224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5B9F959F-8F37-B066-455F-10096ECCAAFE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E17E4D8A-BEEC-E292-AF06-D0A1DF601BD3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8752AB8E-C50D-F5D7-B9E1-62F553E3E9AB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7B2E5970-7D95-249E-B102-8DBD9EA04E0A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9E43BDC0-BE55-6F9D-7C94-12F2AC49698D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A54B0C90-538A-39CF-32D0-D8A316E26954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B1F98532-AA53-6323-E06D-2B82F5DA9CAB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79213662-F637-2D62-ACC0-544F62EE2BBD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EC23BD25-82F4-AE6D-6909-449AB11DE2CE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C48ACC1D-10B3-2635-4BB6-88DED1C7C2E1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AD4A3FE5-5ED7-2C73-9B7A-B668F64C58C1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9F8D50E7-A762-4091-C683-509F9ED07E47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A2F46884-30C1-3405-2DD1-435001948F56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251A7948-27BD-AF8F-F9A4-6496B7AC8739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3210598B-1EDD-0C9A-6FD2-F252BC7EBB61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19A56398-313A-42DA-6822-FE47E70402D9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05F85F91-604A-03BA-00AA-DADF82B250AF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9D71FD7A-33C8-1EE8-E7EC-AA8EB52DE438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9C445049-9C8B-B33D-395F-1060D1B013AD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7153777C-919D-B7FC-1A22-73EA4BD4EFCE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C4F033BB-AEAF-4E01-2892-8CCBE439A08B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8DB2D97C-9838-E1E9-0150-AF278565B74A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E7960F5B-786D-A17C-D4D1-8742425698D2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2D6BB5D6-5B6B-49A5-404B-EEDC64F381D9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E4705054-031F-F29E-4134-584C60BA1F26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3C796550-012F-9EFC-F00E-D7231E945676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2DBB3C2A-A3A0-B4E1-806C-6B5648423B62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68067FEE-FE59-A964-02FA-DFA5610E2147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A959BB60-75B3-80B5-E844-B0ECA1C1C510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A1C6DBF4-5C1F-1508-971F-05EBC491EBB5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B5DEABF9-01AB-CB82-F87F-3E9E0B2A4E0D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A1D04564-C998-12B4-616C-AD3781F89205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7607429C-65A3-1BF7-9494-6E0D55B85EBA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F99E0E31-BDC5-AA4D-B69A-C36DFDE22642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8C2C10BA-1509-05CF-1FEE-07F9375E62B7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Aplicações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6B09409-BCB6-E684-F38C-BEAD2979B9B7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845517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pt-BR" sz="6000" b="1" i="0" dirty="0">
                <a:solidFill>
                  <a:srgbClr val="0D0D0D"/>
                </a:solidFill>
                <a:effectLst/>
              </a:rPr>
              <a:t>Saúde:</a:t>
            </a:r>
            <a:r>
              <a:rPr lang="pt-BR" sz="6000" b="0" i="0" dirty="0">
                <a:solidFill>
                  <a:srgbClr val="0D0D0D"/>
                </a:solidFill>
                <a:effectLst/>
              </a:rPr>
              <a:t> Dispositivos IoT podem monitorar a saúde dos pacientes e enviar dados em tempo real para os profissionais de saúde, permitindo um acompanhamento mais eficaz.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7F0FD54-7ADF-5D61-9D5E-C223351EB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850" y="6956941"/>
            <a:ext cx="9737786" cy="390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9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2024248-F603-AA83-D1C6-006902D20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7823C5E-9B6D-A5CB-12C4-E851AD869A97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6FD90BB-6D17-D0E0-6C20-8EEFE1BBC363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A78E831-9502-C3BD-DE5F-2A06EBB29FC6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8800E39-530F-D86E-3C6B-3CA23F56FD31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714F690-1D6B-F606-29E4-667C0262B9F4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DFFA032-308B-2075-2A2D-DD4084D4788F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5FC1BC4-8AFC-2513-53F8-8DDD0ACEFF01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F01FECE3-8308-73D4-0E0F-2B03098D5D74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04F2EBCE-ECBF-B83A-E095-A2100A3AB70E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D954C4C8-2EE1-7A31-366C-416D86F4C75A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9BBD276E-221B-FBF1-7596-730052E42670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1988CD46-D415-EDE6-851F-7DAA49116065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393345A7-2B81-43E3-5CC0-E0919D131267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94A35C30-8546-8DFC-99A3-5D09C7A77162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FED56652-CE90-671C-AFA6-3EDD0D6DD94E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39C15799-DDD6-29FF-AE74-8B38CB6A227D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9A6014C2-514E-22B0-D9F4-CC499ABBE984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0FC27EE-FE88-40FC-A225-909A39321F5B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E0B124B2-9809-FF8D-583F-16B3F8DC367D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FD7F585A-0624-5FB3-8041-FD504A1D4FD0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40C9129E-3AC5-97A4-881A-1B303C99390D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EBF60942-B1FD-0977-003E-D15612C7D103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6C01FD4E-8F10-E137-6270-9ED463F8F606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47D7FFBE-FBE4-B07A-747D-05084729630B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AD6E6BEF-EB17-C815-8052-C7B9A6A3AA09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0143D64F-E58F-466D-8549-22C276FC3ABB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32F454BD-4A94-691E-DFD2-7D2D0F6FDC67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18B25A1A-5968-7840-2557-604462F0D81B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740463D1-FA8E-FF52-F7D0-29F9B07BDFF7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0A520EC3-BCAB-79D1-2F98-17428B9E53B5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D6B045BC-57F8-8680-77FF-FE27F66EDDCD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535117E6-3847-5611-FC23-1A5715ABC3D8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5FF7852E-CE58-5FC3-383B-379BA3369EC3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43D73FCA-AF00-6D3A-D149-DD1C20EC52A9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C386F868-4EC3-7B03-8CF8-416930305096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14FB7F02-09CB-F8F4-D3AB-53220589CCAE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BA5931DC-4374-6A12-9A89-3FD6B19D1F27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B196F6E4-27CD-867C-0C83-7AF3ED0F20CF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D3C7B953-DC50-9199-0D88-ACCA6E49B63F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6635CFE4-6786-A510-16C4-14F321BF7265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D6AB4D70-2C1F-82C0-974E-CEA4BCBC6111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F980B752-D1E2-AF86-FF0B-180C23725CCF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BD01C447-C13F-14EE-80E6-F71EE6203C00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533C29A9-C919-C172-C65F-F7CEB2DA645C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DB91D766-0C06-0B4E-DBAC-2DAF19370A3E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F5363CDF-E801-7842-4A9B-442DC700A910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0B2A512E-CAC2-DF14-1702-3FCA3B81BE70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3AFEADF3-141D-91A7-2961-40A0F93F6FC8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6C456FE8-897A-1815-3974-BEEE673870C3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152DFD75-4F58-C1FA-BE34-91CE7FCA7219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C3F64713-DACF-388D-0874-F1B5567CC9BE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2149D4DD-76D5-7A36-2108-00CDC1A8DC2D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FBBB5363-AE71-7627-743E-8007CC6229E6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8FFFD199-3D4A-61F9-3D57-FB122C99359B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2CBBD296-AAC7-2306-834D-AD146E5A0327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4EF5C273-5EB6-07A2-4A26-2A94138642EF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F005295D-29FC-DEBE-9192-A1834B7343DB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40AF02DD-A3B9-F9D6-3DFF-30B31E9EFF95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08FC4CF4-F94D-6B4B-7FFD-2138C8142A8A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DFCB8974-9C00-715B-3D0F-8A892AFCB133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428C233D-BA57-97BF-BD4D-CBC5BE1D0AAD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FB8EB47D-B952-5EA9-A994-0141DC3D2A18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E4A0A51B-A692-ED64-0D37-D3BC9922F73E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8DA5E6B0-198F-837D-B645-8D699B727A1F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DF927C69-C415-99D4-0791-F30F6AE735A6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B78FC1E2-444B-A1B6-84A4-97139A6DE723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29D9EC65-04C2-466F-81F4-2BFCCCD03180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C20FAFD2-B85E-1B91-0E43-3549DE1928F6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6969FB95-3CFC-12B8-DE67-CB7319D20742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F15AA65-0C76-6654-8A0E-0762681D00C4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Aplicações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95B58D7-5366-FD88-C28F-3489D3970F2E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71514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pt-BR" sz="6000" b="1" dirty="0">
                <a:solidFill>
                  <a:srgbClr val="0D0D0D"/>
                </a:solidFill>
              </a:rPr>
              <a:t>Agronegócio</a:t>
            </a:r>
            <a:r>
              <a:rPr lang="pt-BR" sz="6000" b="1" i="0" dirty="0">
                <a:solidFill>
                  <a:srgbClr val="0D0D0D"/>
                </a:solidFill>
                <a:effectLst/>
              </a:rPr>
              <a:t>:</a:t>
            </a:r>
            <a:r>
              <a:rPr lang="pt-BR" sz="6000" b="0" i="0" dirty="0">
                <a:solidFill>
                  <a:srgbClr val="0D0D0D"/>
                </a:solidFill>
                <a:effectLst/>
              </a:rPr>
              <a:t> No </a:t>
            </a:r>
            <a:r>
              <a:rPr lang="pt-BR" sz="6000" dirty="0">
                <a:solidFill>
                  <a:srgbClr val="0D0D0D"/>
                </a:solidFill>
              </a:rPr>
              <a:t>agronegócio</a:t>
            </a:r>
            <a:r>
              <a:rPr lang="pt-BR" sz="6000" b="0" i="0" dirty="0">
                <a:solidFill>
                  <a:srgbClr val="0D0D0D"/>
                </a:solidFill>
                <a:effectLst/>
              </a:rPr>
              <a:t>, a IoT é utilizada na agricultura de precisão, previsão de safra e manejo de risco, rastreabilidade e qualidade.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A4FF182-61B2-20D1-DF7D-7913C9B62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23" y="6199401"/>
            <a:ext cx="7280454" cy="41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1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F183B69-702D-B42A-D959-0A2D3ADC6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21E8F78-CA93-1749-5E2C-63F600B0F126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4E7883E-F548-547B-9783-AA033A5C1284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552D885-9B61-9F46-6689-67B1DB59634A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F383D8F-294D-144E-53E1-312BDA6F1015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08E6E70-3427-1AC0-7A6A-FF7720471776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3A82536-84B7-6BA5-8089-5A0C1DD39478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0F9B8E59-6A41-0C45-90C4-F57569487E0A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CFC2E910-783C-F29C-1439-55A6212C9976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82F8482-E81F-FC8A-B593-839C75B09D21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79291768-A32E-6E13-BB80-5CFE9688CA93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9A9E6A20-630A-E217-42E3-EFCD19453DED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D8609A81-5AC8-2BE8-62C5-1F765D8F98CA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B40F2F48-3C71-131E-939C-5A76328CBFA7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4FE3EDAD-A299-4188-F1C8-39C174862F9D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2234857-E970-0A21-3537-483EA786FA19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C216E22-C6E0-3A43-D289-DCC892787F74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828FC374-FF54-9A14-9B4A-CB1D7F473B92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E9DAE13B-B480-DBF0-7361-29C3F0F9A74A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49693B4E-F6E2-4414-FB64-57421BCAB639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0355A1C4-B6FD-6D22-566F-0416026136F7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BA2557F5-65DD-BBE4-7394-21E0D7FEB78B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A49563BD-48D8-7336-CF85-E4110A420595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B7339BEC-91B7-7408-7431-628F15BC83D1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3CE96B38-48B6-620D-08F0-53F8384A63C1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5960ECAB-8744-A43A-41B1-58087DA45D00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1086F33D-15CC-A928-B647-334A46DC62C8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925CB7A6-856C-39A1-FEE6-3D41132698FA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1815CCDF-74FF-9915-14E7-24DEEB552EBE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6CAB3976-992B-D48E-EC43-8D9C11D1CCDD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5BB6AED5-DDF5-3AFA-C8B9-DE7BA344BC3D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4F91A372-389E-A7D7-E10A-3B5AB28AA4E7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4A2F097A-3BD6-FA49-6ECF-8ED59F7DA602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0316D55B-EFB0-98DA-AA83-0A04A7D5B703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8E464FC5-7321-3626-6FD7-6149B8725B56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E74C3C19-1FE6-F056-7AFC-EF57500B2544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CCEC1A40-6370-3BB8-5B81-6F6CBA1FCB38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4BB6C668-4183-8B2C-8038-8BBB31628D47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14DE7AB6-4905-F633-3B90-071803BCB2F9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B61986B0-35A6-17DB-605E-CBD61D61A70D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FE733C59-2AC2-4433-C746-CBDDB26C92D1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7C03B3D5-848D-7890-4309-8B402354BEBD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678B095A-DE8C-FA27-DE79-19E52038C818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F16979D7-AC6C-0B67-8426-06E2E9B8B4D3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DF0124CE-ACF2-935A-0EEB-C5FCC9FF4BE2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0D93BA4B-9DC5-3DF8-DBE1-453FFD311144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7AEC7EAC-D4BE-3CA7-DD20-75BE58C3A705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785C53ED-75F7-1F4F-622A-78B3DA1E781C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D0676E8B-92C9-18F3-A4A7-A64DE13403B6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68C64451-CDE3-C049-DFB0-A07C922B0743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0919BE74-1A56-7B30-A56D-234A98BB3719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049CAD13-C7B3-BA8E-6982-9D61BB128400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2053731C-4B90-1AF0-BF8B-A6588DFA6783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59ACA072-6E4D-C4EF-CB4A-34D7C51DC6A2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B28C810F-7AED-6338-9984-CB306ADE8729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0B3EA506-1223-803E-97EE-B9CCADF3AC4C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7C81EE8C-EC38-3503-7843-D7BEAE328AD9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87E8506F-5022-64D1-D841-DCC1AEB9CCE2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FDA22B91-6827-1EA4-79D9-428C879B22C8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A7B38AFC-9201-63DD-7905-4E1036BA6ACF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836FDE35-8205-936B-F9FA-54DC0EC9ED04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D37B32A8-756C-D9C0-2FC7-6B7829C9816D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66AF1FBE-1769-2091-DEBC-9B821F2C7B3D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636CB485-D749-617D-30F8-2B2064A60EC7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12D82BA8-32D1-3CED-47ED-B7B52D771531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FE2780AD-8674-BED8-414C-A09CC26618C1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FCC7BBF7-C0D6-76FA-425A-C3BDD107E032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F9C48BE1-FC0E-E9D0-BCE2-673F41558099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7129CBB-1C91-01A9-7B33-650DC235E4D3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9E2C37A6-2C10-112F-0560-E8B41CE864B9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AEFAAF16-B8FE-E41E-A867-F910652ADEFA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Aplicações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552A7FD-87CF-77B0-824B-333521F02296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71514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pt-BR" sz="6000" b="1" i="0" dirty="0">
                <a:solidFill>
                  <a:srgbClr val="0D0D0D"/>
                </a:solidFill>
                <a:effectLst/>
              </a:rPr>
              <a:t>Indústria:</a:t>
            </a:r>
            <a:r>
              <a:rPr lang="pt-BR" sz="6000" b="0" i="0" dirty="0">
                <a:solidFill>
                  <a:srgbClr val="0D0D0D"/>
                </a:solidFill>
                <a:effectLst/>
              </a:rPr>
              <a:t> Na indústria, a IoT é utilizada para monitorar e otimizar processos de produção, reduzindo custos e aumentando a eficiência.</a:t>
            </a:r>
          </a:p>
        </p:txBody>
      </p:sp>
      <p:pic>
        <p:nvPicPr>
          <p:cNvPr id="6146" name="Picture 2" descr="5 razões para acreditar que a IoT chegou para ficar na indústria – Novidá">
            <a:extLst>
              <a:ext uri="{FF2B5EF4-FFF2-40B4-BE49-F238E27FC236}">
                <a16:creationId xmlns:a16="http://schemas.microsoft.com/office/drawing/2014/main" id="{1B879D41-4134-0E4B-51A9-BB078105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383" y="5940580"/>
            <a:ext cx="8275768" cy="475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58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7E3AA49-743A-EAFE-F973-84D7728AF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6C7A453-0F51-4802-0293-24F4DD2196BF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BF166F5-86E7-3E37-86A8-5329552E59B6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C90A17A-CD9F-83CA-7E50-BF58ED2CB08E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021F1E2-742C-6AD5-8E31-C9C43B30B6DF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EA308A8-5F55-CA86-8051-BE67B0610ADA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DF62174-8A71-6BF2-7D16-209763A0BFEE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67621EA5-0D55-EB2D-4B22-A4E14BA03781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6DB729E7-40EA-2B36-EA00-57A877533A04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AB2EE2FA-A2E2-EC80-21A7-67369B44DA8D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15B376C2-767B-045B-97C6-58E3583A07A2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907467D2-5B74-8766-4A9E-38C48C0C8D9A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F508266F-81E9-3E5E-6087-245ABBDFE3D4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AFF0F2D1-8874-90DA-4263-A5CF16469516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9512B318-36DC-CEE9-DF94-0C5DB5429372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7E57C05F-7B54-AD0C-674E-3EFF0D953B9F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A0609921-D1CC-0AFB-7AB6-405F276CE8BD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D429715A-1E4D-8D5C-0393-9F05FD83CD5A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104B8A34-83DD-B0D5-0F4A-55A54FAFE5A0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6D471997-5DDB-1CC9-BE4D-EEA8B6896E4D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D8E3661D-8195-00BB-2298-1515794BDD89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321BCF6E-A95D-9194-D768-742661BF2C0F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66A1C018-1E59-2DCB-601D-9D886C3247F5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55C94A00-DBC8-364C-3E05-F87038B0793B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AF28FAC5-247E-A617-5756-174A4C53B5D8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D10190CF-F219-158F-0C65-353BDC2A218D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D0110CFD-FF71-8AEA-4F78-BBF214EA5DDC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B6ED442A-0CC1-A848-5FE7-0A9F4F84E866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CDFA110A-AC51-BA04-A80E-748239E8FAC8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FFC09505-11CC-7B10-642B-93E863DB1AC4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AF530A0D-F67E-0DE1-3067-7D27242939A0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EE273D57-EEAA-F7B7-6B9B-3B61CF1D34CC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F79FCFEF-1335-69BA-E005-B96B695AD23A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E1970723-BBCB-3E3C-E385-3D62382DBEF3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8D866457-0372-AC5F-7CD5-BF5D81310A67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5CC96E56-7AA4-8E46-F2FE-9BF724DEF57F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9432303C-D5A4-8E4A-251B-5CAFB9D84C8C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72898A0F-02BC-B6E3-09B8-9F26A8E04F16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82EDAB4F-0695-7431-DEDC-77B93EF9A3F5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45035E41-796C-0004-EBAC-8EA324FDDFF7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ADF95340-3B36-F265-00D1-32E38457B8FC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96607488-1681-1523-575E-DC536CC0819E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B3BCDD59-EBB6-BB83-8EEA-6DD465E59080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FD191C9A-EA64-1541-9B69-6BDD52710E0E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14AAACE3-7AE7-AB63-F966-DC25FE5A3681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98810DFE-B966-A1E8-F478-F92BC068C0CA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9DD29C78-F913-7E06-E9DA-B8CDFA59B14B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7CA466EE-9CF9-94CD-596F-C2F24709752D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3FDF0D48-0661-93CE-7020-B77856762B44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1ACFFC5A-A036-D773-4DAD-E50D2564E477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1160333D-7D8A-9BE6-30CB-71E261A75B6E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CB51E87C-2B8A-738B-79C2-40D5599E9C7B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BA99F373-60ED-AC84-EBDF-53A62AA27622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F6CD7E19-97BF-308A-51A4-0C30A43B87A6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2CF26DC7-CE02-B437-D4D1-6F794E4670A0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E89D48B2-6E83-F0FD-607E-011540A946CB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13F5EA68-CC72-C724-94B7-343FA5A75410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AD933D5F-F83D-C2B7-0961-2049CDB01681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54C30F7A-B10B-B427-EDC5-534F24A8B69A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4AFD03A4-D902-2200-B982-274FA2D1667B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74C76061-055D-E904-BEFD-94E67D4D8B24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952AA28D-8E4E-163E-7FCE-90B6831EC10A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749F74BC-447D-967D-C1D3-2BCF6257FBB0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C928B46E-0D6B-FFE8-121B-9C722F3A3E30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73823EA4-9C4B-AAFB-194D-EEB3EB3966E3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6B259A53-92AD-52BF-EEEC-2DCC98D45163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AB72EE49-0313-550A-56C2-DE35C3ACA879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D1F9FFC1-731E-364D-8027-682E2D5EEB50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B802562C-A688-59BC-D309-BE90368B1F14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D482DE8E-9553-698F-04AF-99C5C83381AF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3EE73E1F-6123-868B-74F7-D8B4CBB68CFE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Aplicações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pic>
        <p:nvPicPr>
          <p:cNvPr id="72" name="Imagem 71">
            <a:extLst>
              <a:ext uri="{FF2B5EF4-FFF2-40B4-BE49-F238E27FC236}">
                <a16:creationId xmlns:a16="http://schemas.microsoft.com/office/drawing/2014/main" id="{05966C8E-995C-ACC3-A9C5-C48A359BE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256" y="2795532"/>
            <a:ext cx="14943587" cy="752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95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13D9B59-5D9E-9386-0C83-AF5D1760B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6952FF3-364A-A2E8-6447-5C06851F964B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A2BFEC4-5C9E-D98F-D795-DA770CFF5764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5740DA0-72AE-8B3D-BC9C-6A6214E00F61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4B844D0-768A-1CF4-F75A-6C65F6D7AFD3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451E9C3-A239-E8F1-44DB-4F380E6221FE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FFAD357A-5750-59B6-21CE-AAA4AB894F98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5BACFC4-50B9-8D85-42CC-613A42F33B51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EA08DCDE-E3D6-25CE-DB90-CD28B03C3DFF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1437144A-FD36-FC52-269C-978EC44A77E6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1A4BEBB8-1988-659C-9F6F-DFCAB0879C03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5DDE4A99-5352-E5E0-3D8D-7430516EB49A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A3DBD323-7378-73A3-F205-FFFD779F1FE0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55288719-71BB-E3AD-3859-E81FE9CB6DD8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0E9F1066-BDBA-B9F3-36FB-959B813C8C8D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DE47F16C-7BA8-5E8C-FBD4-3D46566A5440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91A2FEE-8D70-CFBE-DF02-7FB69815E2C8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F6A466B8-D118-1CA3-097A-9AC5A8977F2D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B24A9A30-E197-5CD9-EA84-B79FCF0C3EE4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5356756-7EB9-59C4-B1FD-81DB5BE7CE82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0DFF0DD7-C655-D361-F411-00CA152487F7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7F3D1E16-F23A-88BB-466B-BF2140EBB15A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1D56738D-D616-E5F1-FD3C-D4CD4DAC5391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FFCD7D50-ABFC-5847-CEC9-15FD04DCDE39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77C8FF6E-4F27-5A01-9B24-A72CA2DB3417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5DC397A0-1E0F-507B-711B-AD6B74038021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4EFFFEEB-0990-BCD4-FFBF-5831DED2A5B5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A45BDC09-5521-66BA-8137-452E3B9213B9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FC043316-3F7D-AFC6-E044-166C8E76C6B7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A2472636-91B1-C5FC-91BB-A3E78778ECF0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96AA5B62-3C86-ECED-F32C-DF5009D8BCE3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33F888E3-49FC-D86E-4D2F-14A332580503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CA2F35EB-6E3E-358F-9698-AB3C29F61609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15C23536-1E27-86B7-4407-F836D07D69B0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875213BD-EA2D-FD7C-CFE0-4164EEEDA355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3C2F54E3-FBEC-8868-0CC2-D8E65ABE2201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FC851023-8467-B0E8-F22F-3AB28EEE8418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A610BBB9-FF5D-1FC5-489A-9CD0A09D2028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E9EE51DC-D7FF-7FC1-D080-071EF0C68BF8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54778267-8FCC-FD66-0941-D1657DC1149E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8E4629E9-B116-7E8B-DFAF-78755F520E6A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D5F25F31-7E42-B0EA-41A7-B898B27552B6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C35055D5-3CB5-792B-4EBB-446E9D528604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8648DAB3-4455-3738-2F08-EE70937DC171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25A22C66-91BC-9F34-E85C-3D42C1BC44FC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04BC4F6E-AC13-BC47-11F3-86DE25D13B49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612677BE-566E-776C-ED6E-2B840FAB5AF9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7B23C97A-B546-6CB9-A2A7-69B30C0206C2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1276FF2F-8D2B-1BD9-F3E6-53FB380ED018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156C4FA3-BDFA-8463-391D-4B2E19D3EBE2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E7CC9A91-06B9-61A4-4FE7-3B4C6240F5F6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182CDAE6-61E2-FD9A-8723-022C737AE0DB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F973721D-F8F5-6677-DD72-A239F7D9BE8E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4B3A453D-45E7-50F4-B7D3-6EA15E062D9E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397CB645-1B1A-AB2B-7355-682EE6B175F4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6F59DA34-747A-97A1-830A-5704FD351C40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50F41B51-15C6-C3ED-E5EC-CD0D1399D50E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80D31750-0A1A-CFE3-AE54-E7591FFCA8B3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6BF6B8EB-A3DB-6CFF-DFB7-5961323BCDCA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EFC082BF-5F7A-3B66-2700-9190DDA0D9C2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55C85465-E909-29A1-E7F5-A78EBD4AD5CC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20B7062C-882A-58E1-933D-E575F76A9A65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2FC94B4B-5FAF-B238-64E1-4A3815F92520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35D78BF8-3A7B-2F34-B8F4-446E74022639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92AD1E3A-F19A-EA4A-EC95-DE0D15AA2D83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1E79EA2A-BD02-3AB9-1E49-24377D758605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279E98FD-BB76-2223-7470-A062980FA3E0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105B0E32-937A-1C81-257B-F8F9CCCBE6DB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96262AD7-F561-5B1A-35FB-B7D4F3A6E0D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26AAA424-7F95-E6A3-6F1C-B779C22B3A1A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5EA08C1C-78E4-EEA2-73B9-FDD11794E8A4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Por que falar sobre IOT ?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A777E0E-DCBB-24DD-321E-6F08DD1DA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324" y="2766557"/>
            <a:ext cx="14941356" cy="748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0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DABC524-942F-C9CA-6B4E-933E5332D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37F5B02-C15C-7039-E987-8EEC6C781ACC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105D1C1-4DB4-3D54-64CA-E542CB57811D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735B4FC-6541-F7B4-4508-AABCDB4164EE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4B17972-F1F0-E1FD-5D29-CD80F1E6D556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7BFC144A-1D29-E9E9-E5A8-75E15E6DE3F6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E8D6EB2-E148-AFD2-5FFD-069278F10A18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29257E-6235-A701-07BC-171C153D499B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DCA9FD8C-BC51-EE13-F461-B4B3BC95D7D4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ACDB035-0C94-D3E3-A4C8-BAD39531995E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89EF2F4B-2F4C-B4F9-47BB-BACD8CF4C38B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EA59521C-B140-6144-8547-75DBEBFD0DAF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27A4CDB6-252B-2501-867F-6C859068CF25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DE83B5CF-B893-77DE-3D82-EF450A985B3F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03B8DA9-1DB1-2BAD-D561-75B851C867DB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67BAD1CA-5280-17C1-9BA5-F1ACC4F3A39F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C6CE2D0-8B83-DD54-2999-E6B180DB5891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0DAD637B-F5F3-87D4-F95B-187A48C24FC3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2B4E7F52-7741-B666-8AC3-4001B495FE78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C434D8FB-804A-9C33-8EF8-C74C51328C44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A8CB499D-01DE-8DD5-FB8F-6275F58CF42D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9DB0173E-A108-EF4A-7827-7C9EECB6910D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4D52DA9A-947B-35EA-7024-8A13FDAA5E57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7D077879-59EA-2D7A-84EE-682A4C31CCA8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1D8CE236-B631-F360-3452-1A52A6525668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2FE0D7E8-D95A-E53A-65DF-D94C12C4B9B8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D28CB939-BBA9-952F-3F62-52B076A88252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19403960-1F4B-07EA-8CCC-28CEDB74D063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AD914B0A-3884-F1FE-3D27-233CFF6C04C7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4512E392-EF93-310E-2ECE-95A7700233E9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0839B007-8EF8-08F8-A797-5DB0A57ADE3B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52BA5E8E-AC1F-5397-5CB2-3AC6591BDD07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EDD505C2-42E7-2CA0-6567-5983A773D8C7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E12B1866-CA43-83AD-CB96-9189F3EF7360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66C39A59-23CC-B2DC-B1E3-30CBD231A536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268FC9CE-0FA0-7FA3-9034-25EE80B882E1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1653FDEF-A13E-294C-29AC-A3D4A817905D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93C3991C-3448-56DF-11C2-5AB6FDAF1CD6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24ECC3A3-4796-D613-3B6B-11784E75BC71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BC7A44B6-AD2D-4067-18BF-B60014A0CF5E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40F9BF3B-B798-546F-C309-2AF052BF2D39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122C7208-C275-8B8E-3430-5E9490BC2B61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0F2E6030-A130-5C4C-C435-FCFEB18A9142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89A80E43-E987-3F40-5F78-70F75922AD86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387F3605-7665-C9A6-63D8-10734CAE87F4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160D4597-6C0D-7483-D0E7-562C37799B7E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A7C4B61D-2366-FAA1-0E2E-9A6D3FF796FF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4659196F-6BA1-9F2F-444F-9E078D9DB1A5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7480386E-DD35-7F76-C933-2AE160CCF433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66711573-EBAF-0150-5C76-FE789A87EF29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5CF96B5B-A1A8-0A89-3CEA-438AAD54A744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F94667FE-C0AF-20B9-05C7-FEA5E2F123FA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8F78C91C-786C-899D-A3A3-80954EA127D2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A56CDE27-D59F-ABAF-FDBC-35626BA1FFAB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2F6D618D-BBCF-134A-240D-82820796C64B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88105F97-B835-07C5-C61D-D1CE5E9D46BE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37434174-96B5-0DD4-9691-4D2FA80520DE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DE8FEC60-9022-65A2-96C7-A9DCE2F1DDED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0FA6001D-8A92-3108-0BDB-5205EB234FA7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8B05CB33-0D8B-B4DE-1195-3F2D8FAD37E3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C6E46704-D918-52B9-CC02-5E7D387A5B63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76A736FE-8B04-A002-0F24-81F02D5E8987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700B1CD8-8D4A-81FF-EBDC-D8759A6888E9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93785E24-6CD0-FE1D-938C-4153CDAAE54E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73D4C5D6-AA6E-F038-61A0-63DCD44D1FC0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563265F4-195A-D9D6-03BF-1DAA3DA5BADF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70100B62-0F0D-ED2B-816B-E1BADCA47CB1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FFFDCF82-5573-FBD0-8D4D-A9289E05153D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61FBAC34-FAA9-F886-58A4-34D489B53B03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4E22F915-B7C5-92D1-723C-22CC5600A608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6EBB0093-30EF-8C15-17CB-EF9C8E8877E3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Por que falar sobre IOT ?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9C3285F-1515-6174-FEA7-24454382188B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71514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6000" b="0" i="0" dirty="0">
                <a:solidFill>
                  <a:srgbClr val="0D0D0D"/>
                </a:solidFill>
                <a:effectLst/>
              </a:rPr>
              <a:t>Na Indústria 4.0, a IoT desempenha um papel fundamental, impulsionando a transformação digital e aprimorando os processos industriais de várias maneiras. </a:t>
            </a:r>
          </a:p>
          <a:p>
            <a:pPr algn="just"/>
            <a:endParaRPr lang="pt-BR" sz="6000" dirty="0">
              <a:solidFill>
                <a:srgbClr val="0D0D0D"/>
              </a:solidFill>
            </a:endParaRPr>
          </a:p>
          <a:p>
            <a:pPr algn="just"/>
            <a:r>
              <a:rPr lang="pt-BR" sz="6000" b="0" i="0" dirty="0">
                <a:solidFill>
                  <a:srgbClr val="0D0D0D"/>
                </a:solidFill>
                <a:effectLst/>
              </a:rPr>
              <a:t>Podemos ver alguns aspectos-chave sobre como a IoT está sendo aplicada na Indústria 4.0:</a:t>
            </a:r>
          </a:p>
        </p:txBody>
      </p:sp>
    </p:spTree>
    <p:extLst>
      <p:ext uri="{BB962C8B-B14F-4D97-AF65-F5344CB8AC3E}">
        <p14:creationId xmlns:p14="http://schemas.microsoft.com/office/powerpoint/2010/main" val="1417146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FD54021-226E-D3B9-A158-D71578208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7586EF2-AC53-9BEC-AE14-165C83CB44CD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AB149DF-F3AD-8B4B-AB78-F028BFEE8C71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2CD3B79-EF53-F886-3383-2D8B6808EE28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ED0F478-F14D-CF0F-E912-53C729F04916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BDD64C6-A410-C602-27A8-19233B9948EC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5AF824E-047B-A9F4-7A38-FD4FC64A012D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AAE897B-6827-61FB-F5F9-68160CA663FC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87C1DD3A-841A-C0BA-5308-403820B266D9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8C177C02-1B10-C64F-F97E-11B3AE3C0C16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6D0EC0FC-93C7-8ECF-B981-856E0693CBB4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1F2A2B6C-B878-8D78-DDBD-FBD2AF1BD139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5B64D443-1361-9C89-B654-5F17481C6E9D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CCBB6A5E-F14F-4C9D-EF2E-3F02EFBC87A8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5F7059CB-3F68-A0B3-F2C1-6DD9C3A4749D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90CE0ED1-1B35-EE1E-E8CC-C1BF0182AFE1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2A12A10-CF06-BA8D-14D5-A970E84CA829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566A5A1E-7603-1B07-AF95-AF1DAC3C89BF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7E9FB5CC-7208-5C46-8691-03DB3DED1A06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422B6CDF-E6EC-1361-A224-C641DBC2ACDB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95DE5209-D313-E6C0-7916-B3EC1C5A0912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730E11F9-F2C7-B1AA-7C96-1B52AC073F16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2BAEB407-199B-215E-67B7-34BB10AA37B3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136348CA-3C30-7401-0202-9434D1068BE4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6A5CB68E-7A70-93E4-91D3-B994D015A6C6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4256D934-4CCA-4053-F0E4-E361991F4F25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2A83839E-76CA-86DA-2043-1D1F18E26DA5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DBBBABD8-49F7-38EC-7551-897B24B40D15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694D8DA7-2EF9-C9C2-899B-F2968960208F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5ADD854C-C825-2C95-22E5-906CA6B2C251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4076E91D-97EB-7FA5-82F7-39A178A3998F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53BCA5BA-988E-872C-063A-52AD092C262A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1529A590-5486-F142-E75B-ACAF525D39FF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2ABE3F1E-0513-070A-76E7-1DC01983AE0A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38B48EA1-5374-3A2E-37AC-A7DE31682F77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8796F62E-2FA6-4E20-7E16-BC5C41CEC812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EA2C8A75-F371-2398-7BC5-40BE9C9DE9DA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5B3F3DB5-3BF3-7043-7C35-91D0BF642166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7A0D7819-47AE-205C-D257-BC9E5A4E1B5B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4D049969-F629-AAD1-2405-CB8B99A87CC2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E7647195-CC17-6A23-CAD3-4E1AB7231634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35535D3B-741B-967F-5AE3-5DF328C9DBCE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B19A1F54-83DC-8897-787C-40CD3778A33B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FECA0843-9BB3-847E-D21F-B15BF380FDF6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B70F83D5-9620-BA53-B4B6-68E6386546BB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C4AFE58B-8563-9058-0B5D-158100817E27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9E47E34D-14E5-F5D4-9FD5-B8776B81CBE7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61E54746-E614-B425-FF35-9613FD5E48F1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BE2775A5-F2AF-F55C-AE8D-204765BC16F7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43961312-BE60-44E1-C889-C9190A314B9B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EBB7F3CE-84D8-6562-5F03-01033973D772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79A3072B-E0F6-EF9D-B801-39522D41376B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0FA6FB79-3039-B41A-5CED-1AA4760BD3A8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1D67D5AD-12E2-B1F4-6C8C-946489CC4E25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E9A5491D-4257-AAA4-F0A0-DD9002D2AFA5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B3612905-F306-F059-AA3E-25CFFC4FD45A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5DFA044B-5438-5000-1046-1DB2DEB562D0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2CFF1CB2-26AE-20F9-001F-E8937C22BFEF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C0460667-D5E2-68BC-CDCC-7BE94729303A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128586C0-379E-D39E-58AB-1F05CA64B807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1F32F314-430E-A6F4-C9D0-47ED0697B27F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B1CBCD4B-EF6B-A7E1-A2B6-1FC42DBEBABA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DD76875B-4CF7-EF46-02C9-D03020A60A02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B15C05A1-EC95-C327-02AA-B3B8AE9BC4A7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93C84A42-5C21-2F51-48FD-1C2E01B1F232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EC813158-DEEC-C9E4-CF1E-1F9269635755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5D76A8F6-0639-85C0-8791-D1DDB01CD32C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B745261F-304F-F8CB-D483-979064569018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E4380267-4DDD-AB98-A2D3-69BADD83D02A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1473128D-4D3D-2914-7715-DEA7656A5892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4E413BA1-DA4F-9B2E-CF1A-3118AD79DDC4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Por que falar sobre IOT ?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E4B400F-0731-1954-56DD-0E83EA293A74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71514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6000" b="1" i="0" dirty="0">
                <a:solidFill>
                  <a:srgbClr val="0D0D0D"/>
                </a:solidFill>
                <a:effectLst/>
              </a:rPr>
              <a:t>Manufatura Inteligente:</a:t>
            </a:r>
            <a:r>
              <a:rPr lang="pt-BR" sz="6000" b="0" i="0" dirty="0">
                <a:solidFill>
                  <a:srgbClr val="0D0D0D"/>
                </a:solidFill>
                <a:effectLst/>
              </a:rPr>
              <a:t> A IoT permite a criação de fábricas inteligentes, onde máquinas, equipamentos e sistemas estão interconectados e podem se comunicar entre si. Isso possibilita a automação de processos, a monitorização em tempo real e a otimização da produção.</a:t>
            </a:r>
          </a:p>
        </p:txBody>
      </p:sp>
    </p:spTree>
    <p:extLst>
      <p:ext uri="{BB962C8B-B14F-4D97-AF65-F5344CB8AC3E}">
        <p14:creationId xmlns:p14="http://schemas.microsoft.com/office/powerpoint/2010/main" val="3492441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57DBE77-3B00-2B7C-6BAC-F7938799E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E49DEE2-1B46-0B67-6E06-8C2B9A2DC9D8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DDEED09-3FCD-67F0-8D80-188B0E27F601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512F0D7-32C4-A626-FB0E-D95C66C8CE5C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789F753-6EFA-2F9A-B17D-09CC2E256975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33ABD52-A8BB-1892-CDAF-687EEAAC2451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0016BF85-D3D5-0491-4C24-1F5BD4623EB7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EEFFCA6-BB0F-E172-D132-3D282E9B3EF9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E1FC27B8-BF9E-5AFA-5BE6-70572E8075CD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1F39DC0F-185D-8C29-C477-FC5894B97931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7646BE22-4DDA-A417-BB31-E3DE01CCB6C8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BFE6497-2BD6-261C-191A-A61A4B727D5B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1FC2B6D2-9154-0B2A-4458-557CA1FD7789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89C29348-44D2-2214-2FD6-14E58B0CF351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5C929DAC-83DB-E823-B6BE-A8AA495D0C9C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3433FAB-C078-2A8C-FDE2-71A6F1464DAF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1A55DBDE-E766-52AA-BBF6-8B97866A87D4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8F567A89-B383-B5CA-18F9-C34CED02B1FE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A6F7C29A-0B7B-061E-86A0-11A4663F1E3A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A7573507-E1A9-4F92-B228-972AFEF27E0C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58623EF7-DA49-39E1-5CA8-D2817EED6617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188D3E5C-E349-78B7-BC17-E473FB624EE9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DB63ABCF-6AF6-A74F-F8C5-48EFEC09F523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AE3A2E57-1FD9-A39F-6E5B-6C56E16F68B3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59EC62C8-7CAD-9F00-7D15-B53A2F88EBC4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D5C7166E-89F5-B7B8-B6BD-3079C2AFEDCF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7498DA86-2EF5-AAA3-A668-2B7167FA23EB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7D1F9CD4-5087-DD7C-A40B-F1804D7B5DA3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06B44BC5-210D-0724-F16F-3F9EDD1AA302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B6878E59-AEC7-3337-0AA5-D45A5B7086E3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03794474-1D60-FC8D-BEF7-805424440AB9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56F7DDC2-853F-8D12-F083-AAD43E0E560E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DE8184DD-9F56-5421-13BB-87A689E5FA8D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F0499C77-113B-218F-C966-E87345ECFE9A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BC1F37E0-7F02-34BF-D593-F066513E73B4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7593F569-5FE2-AEB6-34F8-85DD7F7BDBD2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FBAFC259-FB39-7F36-2E63-9A05457175CC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83DFE426-8E22-B1E0-ECBA-592620C0EB12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48D5DA7C-FB31-172C-8605-145B5ED877C6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4E53A4E8-874F-BA1A-EE36-EEB54AE0E177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02C59DFA-0DA7-85B3-046D-C09FCEDD3164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FB3AEB61-48BD-3E77-27DA-055358349F1F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F77066C6-4149-1038-3ADC-A0618DF5CAF6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01925385-1789-5AA7-D2EA-77DC76AD0821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C287EBB7-DFBA-46CF-6CFE-26E7113B36FA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C7211661-C310-B56D-CEEC-2F61114DD76E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F5D31B52-1154-6B78-57F7-B2428B7447C0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DA6E8047-652C-81A8-E910-2BED1BA2B432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D5FD04BE-68A4-8996-D46F-BA23EE7E6EF7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96E52D6A-B41E-41F6-05FD-D358999605A3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14AD394C-FB3F-AA44-F4E5-572C2A8ADC6D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59AFAD78-D47D-C319-0752-5329D71A8A3B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249DC2DC-C54E-6259-83A6-4FD46868DF73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8F959AB7-CAFE-3CE1-C3C5-3F826E573203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42F2A9D8-05CC-434A-3D0D-142262023733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2486C13A-263C-FF2D-7968-A6457A2839E9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38BFB163-A444-18DE-5AE8-F17ECF69D5CC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3D2584AB-B9D8-BA2F-99F7-8BD0B1BE3749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92548712-8D7F-23A3-2DBD-76F64BE6AE68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65BC2732-393E-2BB5-4AB8-8CC217146167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F5CE3C60-5E7D-2615-C256-E1445814DA12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65B39336-F0E0-AE74-4D14-65172D23C627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05AFC53E-D321-484F-D610-84B37876B5C6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B5D71981-120D-4512-6416-ECB59942B627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34F99DE8-80F8-672C-F686-FD14223E94A7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977DC544-0492-1555-7341-896894428653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791CF5E7-D506-D546-C861-46ADADB7250B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4D4335B8-C493-DFF9-7D03-6EBFB8F0194F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4748489-931C-745A-5E27-B9188D7DD22A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9CE283B9-69F0-A347-1F31-718B6D4568E2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FA0BAEE6-DB5C-7E1F-F66B-6622F4CA3F79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Por que falar sobre IOT ?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DB01BE8-FDC5-6D1B-7C8E-F7EE78DE1BF2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71514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6000" b="1" i="0" dirty="0">
                <a:solidFill>
                  <a:srgbClr val="0D0D0D"/>
                </a:solidFill>
                <a:effectLst/>
              </a:rPr>
              <a:t>Manutenção Preditiva:</a:t>
            </a:r>
            <a:r>
              <a:rPr lang="pt-BR" sz="6000" b="0" i="0" dirty="0">
                <a:solidFill>
                  <a:srgbClr val="0D0D0D"/>
                </a:solidFill>
                <a:effectLst/>
              </a:rPr>
              <a:t> Sensores IoT instalados em máquinas e equipamentos podem coletar dados sobre seu desempenho e condição. Esses dados são analisados por algoritmos de análise preditiva, que podem prever falhas e recomendar ações de manutenção antes que ocorram problemas, reduzindo o tempo de inatividade não planejado.</a:t>
            </a:r>
          </a:p>
        </p:txBody>
      </p:sp>
    </p:spTree>
    <p:extLst>
      <p:ext uri="{BB962C8B-B14F-4D97-AF65-F5344CB8AC3E}">
        <p14:creationId xmlns:p14="http://schemas.microsoft.com/office/powerpoint/2010/main" val="1522423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A4B06F8-0DE7-F327-3577-17BFEF3FF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FE1DC5D-4CA8-E57B-D239-37F546D91D1E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ACD95FD-40FC-FC38-0659-870C6C2155A0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056DB61-B380-2247-6DA2-81B2D76CF5E1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443123A-6AAD-6681-CDDF-67F5D0C192C6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1FC5CDF-BAF8-7B28-47C6-43B2D4E8BA93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AFDA7F03-05BE-03F3-962F-28DB2A962EAF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925339E-CD1A-3090-C65E-949ECCD24D0C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539E6885-3003-454E-FE7E-BCC0A5CC8442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A644B7A9-9207-C901-6CE2-EE833C7E9E59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3F637270-053C-BA53-8CDA-1AE8250C29D0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17070466-7D73-E171-3D10-8E2FDBE6B911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A2C5209-7CAE-5B55-3805-2E1E0B6AC957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31AF6123-A45A-2030-ED48-3515E586F65C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B914B16A-CD66-CE3B-4C8B-F4ED186AD069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D5AAD5E0-5FF6-014E-8528-1BE00E2FB7CF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E50FDEB-03C6-7D57-4C01-A3D43CDE6359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D6AA00C4-1D9F-8EC6-2047-D0B651EAC396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AFBC2BEB-943D-EB99-4C89-E9AE8E1D5A1E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40397085-7191-7C81-0E2C-C99A3A1181A2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CDE75F68-15EB-E7EF-C6D0-24C7DE57C991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605B296-ACE2-0BFD-F76F-4E0FBC3F3744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8B1A3BBA-6344-995D-707E-C7943A5E6D2B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0323FB5B-70CE-E63C-6AE7-2410085443B5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EFAAC81B-5468-276D-418E-67D842529E9D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1AC95CAE-147E-55E7-2D8B-AB638CA2029D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7A5EEB9B-71B9-5F76-5C42-86651D8AFD8C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EE786826-29A8-908E-724F-C7B26E516D8D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31221E33-C0CA-2514-4C62-5D547E29435B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D156F271-1F17-B4AC-0460-C219BA961EED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B3AC9176-0E02-FBD2-234C-761EA68515D7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ACBE87F3-CFB3-A95C-1B61-8AE17AD014BF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722C9812-2509-6FE7-29B5-91B77DB60B42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F014E704-801F-5ED8-934B-84664489FF59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29674EE3-6635-F9DC-49E2-8B7DF4CCBEE5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35A4ACAD-D44D-D90C-013A-ADD4491C3CCA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8506AA63-20EE-8F9E-A928-8518C4491EAB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A0B3E05E-5EB7-5C8D-0A47-E72BC3AF3120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CE0B8AFA-D7EE-3F4B-9FB3-FBC77E222BC5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BD263065-9FA2-0FB5-D3BA-E82DDFEC8F38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058F4D6B-431F-D72F-6279-5EA01726F56D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86E66AE3-3FDE-B585-6D7B-41BA3AA9B530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02F420D5-7E19-C630-A461-D5EE04BF5E34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1D5A4C26-D512-0B82-8323-4A9EFB0F488D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082FBDF7-C2E7-3CB6-6DF8-DD0AFD262B13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9DF5C771-1519-DC1F-821E-435F5745D3BE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D7649CE8-3F80-39EA-B5D0-0590C42744A0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F42491C6-5559-5C35-5E2B-DFF160E6852E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0BA1A5BF-B318-4964-50A3-62B64DE41D67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6D150EF9-8A7B-35AA-1838-6628DD51B287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C14AD88E-42D3-DD21-4BB0-AFF0F813F973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B52E5FA4-7896-9111-EDCB-97BD2680C4AF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8F1B6FA2-4F84-C7B1-2BF3-98A9DECBE503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B5727FFD-5F14-454E-E15C-0F372804E17C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FD582447-CD29-FB16-BCE7-A1ACC2B171FE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C60BFB82-43B3-3D9F-2E49-81B4F352EA92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3B36289D-BA21-2EF5-7C8D-22957D87BBE6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B62EF6A3-6BA3-DEA4-FB3E-94BD02FF03D4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3C9082E3-0A08-0B77-5498-EAD6525A5EB0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01380B0A-9322-3C3E-0FE7-AA5E55F89B7B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0169A078-5554-7FE8-A63E-3876B1FF582F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B462AE9E-E04D-1E25-9029-61CDE5EDF9DE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974181D0-8F16-55AD-0E24-3BDE2027BBB5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F2E2A6EF-F684-7BB6-78BA-E0A2A66F0BD4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2849FC18-8415-792E-1575-A9D77D45D970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E538F91F-FF18-118D-0997-7C95B54EE534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E6D22FEB-096D-9A94-BB65-0A5D1A4A0D55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3E50533B-347C-E38D-0FFC-A519808802A3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D689BDF8-06D9-FAAF-9B37-A0DD596E2269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299BB870-2FCA-1E51-896F-677CE2C53D96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6259E171-C68B-DFEB-249F-C6671AAAEC9F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Por que falar sobre IOT ?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E41D5A1-3C0A-CF25-AF6E-B8C2E7054557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71514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6000" b="1" i="0" dirty="0">
                <a:solidFill>
                  <a:srgbClr val="0D0D0D"/>
                </a:solidFill>
                <a:effectLst/>
              </a:rPr>
              <a:t>Gestão de Ativos:</a:t>
            </a:r>
            <a:r>
              <a:rPr lang="pt-BR" sz="6000" b="0" i="0" dirty="0">
                <a:solidFill>
                  <a:srgbClr val="0D0D0D"/>
                </a:solidFill>
                <a:effectLst/>
              </a:rPr>
              <a:t> A IoT facilita o rastreamento e a gestão de ativos industriais, como máquinas, ferramentas e inventário. Os dados coletados pelos dispositivos IoT ajudam as empresas a otimizar o uso de seus ativos, reduzir o desperdício e melhorar a eficiência operacional.</a:t>
            </a:r>
          </a:p>
        </p:txBody>
      </p:sp>
    </p:spTree>
    <p:extLst>
      <p:ext uri="{BB962C8B-B14F-4D97-AF65-F5344CB8AC3E}">
        <p14:creationId xmlns:p14="http://schemas.microsoft.com/office/powerpoint/2010/main" val="971391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C816AC9-7A70-5A56-FC2D-3A236D986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05F04C5-EF86-F4C1-5892-BD3E12F55380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F00658A-A779-AD26-5968-452B8E9114EF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C03BCB1-E1ED-2767-9CC5-0A4957518FE2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F47EAE9-DB81-E1B8-4BD1-373A5C71CDE5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46ACDC5-63CB-3774-8E9F-3B03C557A6EF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8AAA572-3346-5B3E-7A1C-01D90ABD3381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97F45AB-8512-81D5-DC5D-3A3E9D844F90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E379A30-A921-B735-C6E2-211785E6A7B3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13095307-BF0C-1F41-F527-215E13FF8E16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DA8CADAA-13CD-3861-B977-707A1B017D4F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30FB1176-D335-69BD-C061-397FFD4536C7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CEC5B93C-1937-68C5-05E1-28D3D4490AB2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C6138B77-729F-3CBA-1292-F8A1371E5852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1D0EB9E9-8943-C345-E2CF-F1B3180B66BF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95EB223-81B9-3EE0-9F5E-F83B52F535C1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8CA8C103-25AE-2A80-DD2C-4E76AB4B5E47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8C658926-662F-FD0D-4532-9EDCF7A81009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66CC2EF3-CDCC-606E-AB14-76774DCD46A4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D11626DF-1A04-6A49-D457-A28449219652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2C30611F-8BC3-0217-F053-7A689BF92F41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79616508-DB09-356F-3163-F90F909019DE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50A716E9-03E1-00DB-9502-7EB442C81C40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02217115-AE93-DDC4-7486-0026A6206532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A0889F8F-56A9-3CA3-7A36-0F5BD637B4D7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B07987C1-F304-716C-AD52-0C3C0CF47DEC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1675AAF6-76F9-663F-8289-B24AED32728E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EAAA4769-4541-2D66-19F5-DD42F3184BEE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3E717BC4-ED98-28F3-2905-2758D8BDC1D9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1912BFCB-197F-16AE-987E-D8F7ECBE2FFC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492758A7-6812-CB93-56B4-8DBC250275B7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A3F0763E-CD96-55C8-AC56-CB3DE8C90692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CCA04769-2ED4-11AF-BC8D-1A12E54C9AC7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765E852B-D9A3-B6E8-8D35-38385ACF91D3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CF17743B-4E26-B1CD-A5F2-FB06A050DB56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C1934EEE-9E1B-5AB8-3398-6D01F37EA376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92BCBB99-B6CA-7020-048A-BE8CAA885408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E9706063-CAF2-0C07-D014-B89A83299293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5078D009-6032-577E-DC01-F903B6E810EC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9540ED25-1A15-6091-5BBE-A447E1DC4DF6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6C049ED1-D13C-0F08-B0B8-7E37F1159ABB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2F4A98C2-FC35-8D79-1801-3048EF36EDC6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3A13197F-06CF-7581-A32F-9ABC65F9FBB3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B6935446-4ADE-7F0E-99C1-CC5CE0DDA16D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91E78044-BDB4-E329-BF95-DDA343FBFA70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EEDE9012-B483-CFE3-DCC9-EF425683E54D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52255CA5-1A85-830A-C258-665FFF1B8506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90A94877-77A9-9A54-A910-BD63434F8A45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70417BCA-5810-EA04-781A-9016926D74FD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BB0F98A0-066F-939F-19F5-08852E48FB67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A6667B98-2F57-8A15-6EBD-2E0535B1A438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BC04C32D-169E-C344-2F72-3CA47E9190EC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0AE7F06B-E196-DC7F-A03A-D04339F61AC6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D83C6EE9-9D51-203F-0FAE-191F41BA9FC7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55D322CF-3E37-24A4-067E-9620DDF567C0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19912B7C-6B79-6927-FB83-817ECDBEBD4A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62AF6146-741B-8DBB-4DFD-AB60857EC184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6084C468-F578-F77D-BC4C-0E0C456796DB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273C22BA-429C-E3B9-9579-0C1D05206ACF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464D1D44-84A5-9D88-1419-1B0E62897394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39030C21-67AA-9104-F3F0-08D223AFD834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4A288480-63E4-0804-0C50-0E4079A97A6F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0E0F3C6E-0BF9-4C03-0AB2-F7085C53B58F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3C8E761C-430C-AE06-DFDB-E383911EE5F8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D8BAB329-5B87-B4F4-ADF2-11A823EAB191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92C26633-CC36-8DA5-090F-FD6100F9E60A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DE4525C3-353B-8E37-06CD-453C8E352935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4C94F759-4844-197E-AF16-5116632AE9F0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DCB1B02A-1CCA-5D65-3C92-1DC7DB93A033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2EBE66A5-8CD2-D3E6-5CB3-578410BB9699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6CA59431-18B8-81B7-E45F-7E137D367F73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Por que falar sobre IOT ?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5485835-D2F4-1BA3-A305-19C15CAA9AE6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71514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6000" b="1" i="0" dirty="0">
                <a:solidFill>
                  <a:srgbClr val="0D0D0D"/>
                </a:solidFill>
                <a:effectLst/>
              </a:rPr>
              <a:t>Cadeia de Suprimentos Inteligente:</a:t>
            </a:r>
            <a:r>
              <a:rPr lang="pt-BR" sz="6000" b="0" i="0" dirty="0">
                <a:solidFill>
                  <a:srgbClr val="0D0D0D"/>
                </a:solidFill>
                <a:effectLst/>
              </a:rPr>
              <a:t> Com a IoT, é possível monitorar a movimentação de materiais e produtos ao longo da cadeia de suprimentos. Isso proporciona uma visibilidade em tempo real do fluxo de produtos, permitindo uma gestão mais eficiente e ágil da cadeia de abastecimento.</a:t>
            </a:r>
          </a:p>
        </p:txBody>
      </p:sp>
    </p:spTree>
    <p:extLst>
      <p:ext uri="{BB962C8B-B14F-4D97-AF65-F5344CB8AC3E}">
        <p14:creationId xmlns:p14="http://schemas.microsoft.com/office/powerpoint/2010/main" val="136369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Instrutor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0A23B9E-0600-BB48-A588-83D9CACF1668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7"/>
            <a:ext cx="14829681" cy="749266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endParaRPr lang="pt-BR" altLang="pt-BR" sz="4400" kern="0" dirty="0">
              <a:solidFill>
                <a:schemeClr val="tx1"/>
              </a:solidFill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pt-BR" altLang="pt-BR" sz="4400" kern="0" dirty="0">
                <a:solidFill>
                  <a:schemeClr val="tx1"/>
                </a:solidFill>
              </a:rPr>
              <a:t>Juan Felipe Fortun Ferrari</a:t>
            </a:r>
          </a:p>
          <a:p>
            <a:pPr algn="ctr">
              <a:buFont typeface="Wingdings" panose="05000000000000000000" pitchFamily="2" charset="2"/>
              <a:buNone/>
            </a:pPr>
            <a:endParaRPr lang="pt-BR" altLang="pt-BR" sz="4400" kern="0" dirty="0">
              <a:solidFill>
                <a:schemeClr val="tx1"/>
              </a:solidFill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pt-BR" altLang="pt-BR" sz="4400" kern="0" dirty="0">
                <a:solidFill>
                  <a:schemeClr val="tx1"/>
                </a:solidFill>
              </a:rPr>
              <a:t>Instrutor de Formação Profissional –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pt-BR" altLang="pt-BR" sz="4400" kern="0" dirty="0">
                <a:solidFill>
                  <a:schemeClr val="tx1"/>
                </a:solidFill>
              </a:rPr>
              <a:t>SENAI JAGUARIÚNA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4400" kern="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altLang="pt-BR" sz="4400" kern="0" dirty="0">
                <a:solidFill>
                  <a:schemeClr val="tx1"/>
                </a:solidFill>
              </a:rPr>
              <a:t>Eng. Controle e Automação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4400" kern="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altLang="pt-BR" sz="4400" kern="0" dirty="0">
                <a:solidFill>
                  <a:schemeClr val="tx1"/>
                </a:solidFill>
              </a:rPr>
              <a:t>MBA Gerência de Projetos e Processos Organizacionais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4400" kern="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err="1">
                <a:solidFill>
                  <a:schemeClr val="tx1"/>
                </a:solidFill>
              </a:rPr>
              <a:t>Pós</a:t>
            </a:r>
            <a:r>
              <a:rPr lang="en-US" sz="4400" dirty="0">
                <a:solidFill>
                  <a:schemeClr val="tx1"/>
                </a:solidFill>
              </a:rPr>
              <a:t> - </a:t>
            </a:r>
            <a:r>
              <a:rPr lang="pt-BR" sz="4400" dirty="0">
                <a:solidFill>
                  <a:schemeClr val="tx1"/>
                </a:solidFill>
              </a:rPr>
              <a:t>Graduação</a:t>
            </a:r>
            <a:r>
              <a:rPr lang="en-US" sz="4400" dirty="0">
                <a:solidFill>
                  <a:schemeClr val="tx1"/>
                </a:solidFill>
              </a:rPr>
              <a:t> Lato Sensu de Smart Factory – SENAI-SP </a:t>
            </a:r>
            <a:endParaRPr lang="pt-BR" sz="4400" dirty="0">
              <a:solidFill>
                <a:schemeClr val="tx1"/>
              </a:solidFill>
            </a:endParaRPr>
          </a:p>
          <a:p>
            <a:pPr algn="ctr">
              <a:buFont typeface="Wingdings" panose="05000000000000000000" pitchFamily="2" charset="2"/>
              <a:buNone/>
            </a:pPr>
            <a:endParaRPr lang="pt-BR" altLang="pt-BR" sz="4400" kern="0" dirty="0">
              <a:solidFill>
                <a:schemeClr val="tx1"/>
              </a:solidFill>
            </a:endParaRPr>
          </a:p>
        </p:txBody>
      </p:sp>
      <p:pic>
        <p:nvPicPr>
          <p:cNvPr id="5" name="Imagem 5" descr="Uma imagem contendo posando, foto, pessoa, mesa&#10;&#10;Descrição gerada automaticamente">
            <a:extLst>
              <a:ext uri="{FF2B5EF4-FFF2-40B4-BE49-F238E27FC236}">
                <a16:creationId xmlns:a16="http://schemas.microsoft.com/office/drawing/2014/main" id="{2A856CB1-C049-5344-18B9-AE8A397F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24" t="20599" r="26376" b="40199"/>
          <a:stretch>
            <a:fillRect/>
          </a:stretch>
        </p:blipFill>
        <p:spPr bwMode="auto">
          <a:xfrm>
            <a:off x="15493704" y="2504437"/>
            <a:ext cx="3433757" cy="400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EF5D22CD-7C22-4E5C-8C9F-1D01C971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4297" y="8804913"/>
            <a:ext cx="20859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E772B28-C06A-E97A-C5BE-619E1E48B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E682FBC-24E8-BBFB-ECC3-88D9A35C0C4F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5A424AA-DAA4-4645-8D64-ABC4F9CB8437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61A7838-CA75-333F-7469-F70A1AC59E33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C41685B-76A9-C146-6C77-66E45C32F6D6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2AEE2D5-9323-75D3-493E-B69E94087CAF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C721FBD-0B20-AC7B-4474-2DF39678924F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ECC65F3-E4DD-A3C0-FFA4-2E17866934BA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62DD0EA-4A56-49B4-C2DD-B9BBF9EED78A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2B86EB6C-CC08-D866-B721-FF8153324C9D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AA8FCB25-2939-9F66-C618-8329CE849C01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A98CA7CC-8623-FA8C-3B45-F470B91D63A3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B97C7A73-0A7A-8A97-10FC-9DDEC5AB55E5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D91DC2A7-5EA4-862D-4F4A-E95B6CAAA868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4EB7B82D-19C2-04D6-9A2A-337C72E677C5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3FCC63A5-45AE-079A-71AB-2420171CFDB2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3044580D-F82C-332A-EC79-0166B131CC5E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0575775-A5A5-91C3-5A38-075A08914C83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F3F8FD53-4298-E4DA-4320-F5BF4F23F78D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974FB6DB-F721-8D01-AB45-8303D73EF161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5CCCFB2C-D18B-DE4F-7573-D97661D04668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B0D3E79-60FE-B7E8-279D-F20F7B7EE737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C5FEF6AC-3BCE-DCD8-31CB-54ABAC280445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B1EFA594-9273-7DA8-C259-5D07FA328288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78F21654-77BA-E178-3521-01EBCD92747A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3A666434-4A68-9E71-D87E-3EED7839980E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C2EA37D1-B4DE-CC0C-1F68-670E7DC6B432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8E882A82-D711-024B-111D-E3886F386CD7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044D38C4-9994-9C70-0F09-4DA020C481DD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DCD73A5A-8715-2CC1-0D74-6FF447CE9CC0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40A9CCA0-47EC-7FC8-FD73-86512B6AC0C7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371BA9AE-4D6F-8506-54B1-B9ABC24EAFD8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C159FC43-5234-610A-3D3D-DAD2C1129DA2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47AB56C5-B3D6-3A1D-D4A9-9E8051A68918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90FBC01E-0A54-0FDA-33CB-08C52B0536F0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3CF52E75-43BF-D654-5544-3768CD4E9574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21F428B0-7A7E-6A48-6CB1-355F37F77EC3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9D0D58CB-ED6B-EE84-5784-56298CA430BF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FFE16F06-A315-3415-E982-7CCE8C036B48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2A8EFCA8-9617-9CE6-D84F-91A8911C2439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F527EDF7-8840-640D-840B-F9F7FE66CEBA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8C5C1032-D8F2-828D-078A-DC9ED32817BE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0D84604E-8BFD-F6A9-86F4-7F4FC88D854C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146BAF0E-D325-E2D2-8739-9F806633AD89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43220E6B-13B0-4B45-845F-0E4CD4AFB0CD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D28B1E1C-8235-C88A-6DD9-7C3F413E0C8B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30478001-B58E-3B28-9F0B-D6376FA53700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84B274B7-9FF0-31CD-1AEC-1DF9CE5D3B45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99BA614A-76DF-F37D-67A2-FF8446C4A759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7F83F8A6-292A-82B2-C794-81DE45EC2227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866F6AD0-E464-A047-3EFE-9B4BE0DF86BF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6CCCC0CF-99BA-1076-0A2A-535AD95080D8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DF197A08-E3C9-B592-9D34-85EAA9BA470A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5D3658B1-E40A-BB21-5E41-4EC54585F008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4D1CC226-8D9B-7720-D56B-39C9DE48DE9B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4914619F-1D4E-4AA2-6E63-A724BC50BD8D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29564577-88A5-7C0A-DD08-B4FE6DB44F61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2B72D1D0-50AA-9C19-2B5D-C74A9C79C48B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34E75A39-51F9-0819-4AF9-F8D98B3E94B2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D7FA2B45-1F8E-5E79-B1F7-307F3F7F1E4B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F537FDF9-034D-A04C-E454-0BA505568B6B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FD1099E5-2985-AB30-340F-1FEA19FD84B7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173E911E-4925-8874-F5C8-936D0B4110D9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F1EF29F8-086A-F4AA-83D6-5D89EDC9A97C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239176E0-658B-4FEC-8AEC-F17122D7F9EA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C7326524-E334-48BB-F4DD-1EF1E7900ED6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19246643-BB7E-D1BC-A61F-14972260EDA4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4A082871-CC29-5474-C9AF-386F7FE48423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78E73C12-516C-2517-AD27-FB38E7AF91D0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6F6628F6-30E7-C7DE-DF0D-B2ED14849EBE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F76DD61C-D381-E50A-9AD8-55E7F2E8DFC0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Por que falar sobre IOT ?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C916FDB-0C2B-E5B4-B6F5-2B7F06B548B6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71514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6000" b="1" i="0" dirty="0">
                <a:solidFill>
                  <a:srgbClr val="0D0D0D"/>
                </a:solidFill>
                <a:effectLst/>
              </a:rPr>
              <a:t>Segurança e Conformidade:</a:t>
            </a:r>
            <a:r>
              <a:rPr lang="pt-BR" sz="6000" b="0" i="0" dirty="0">
                <a:solidFill>
                  <a:srgbClr val="0D0D0D"/>
                </a:solidFill>
                <a:effectLst/>
              </a:rPr>
              <a:t> A IoT também pode ser usada para garantir a segurança dos trabalhadores e o cumprimento das normas de segurança e ambientais. Sensores podem monitorar condições perigosas e alertar sobre possíveis riscos, contribuindo para um ambiente de trabalho mais seguro e em conformidade com as regulamentações.</a:t>
            </a:r>
          </a:p>
        </p:txBody>
      </p:sp>
    </p:spTree>
    <p:extLst>
      <p:ext uri="{BB962C8B-B14F-4D97-AF65-F5344CB8AC3E}">
        <p14:creationId xmlns:p14="http://schemas.microsoft.com/office/powerpoint/2010/main" val="2864645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D60E333-8C1B-B52D-2C32-189F45B47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AF2A900-BCB3-7CC2-DDA3-41504327D9D7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3E4BB0D-C542-6B3D-FD2F-C281E18DD583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1CBA63B-5B79-17EF-09C7-70CD629FE814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8513EB0-B565-1719-52BF-60E9D5DE1F21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A2BDF7A-5025-9C63-8736-58E40CEDDC8E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6DF9EFD-685E-E8AA-0CAA-94A4FD8310B0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CF13FAF-6D51-45A0-7015-1B198EDA9DB9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AF03DA21-0D8D-03FA-8992-5BB59DBDEA97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8940DF9E-D3C9-5B47-8D96-CA4581506884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13D5AE3C-DF7B-14FA-E754-002DC9308216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8D7365B0-D1AF-349D-A298-12C938A7B6C9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FA693583-4F50-EF85-C3F1-02D3A7197EC7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3A679934-2943-80FD-54DF-CD155EDFB350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BC5990DF-EBBA-3578-7C1C-832E32CE302C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CEC2DE36-BB21-734F-C28B-BA32C292FCD0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AAE90724-83A8-22F7-92BB-71955DA77560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19BBC278-EDD3-98C6-7493-4FE359EA051D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FB460C2F-A5E7-FC9A-F241-361B4F86438A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05B962B0-ED5F-1BCE-8B95-8E7751AA32FD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3C61DEA6-34CE-792B-F3A3-0A8BE59C3267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C5D71C25-30EA-1089-EF3E-CBC4AE66D353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993F1AD0-AAB3-6F18-0AB7-032623881816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34AF0F49-AE76-22E6-9499-1A361FDBAAED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5B852672-D482-6B6F-7332-16089FD773AB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27CB3CE7-1037-90B2-3EB0-675C617F4622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FF544473-0B65-1772-FDE4-A50EA97BBFBD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DBBB99F3-69F4-7D76-A78B-F3699B95E118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8BE02A03-6184-238F-2216-C512805B756C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8ACEA67B-E126-7EE5-2B4C-802CCFAA0411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F26F2E8B-4EC6-5C67-A546-232D0FE80F4A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70E43D58-4F5B-6421-8FC7-DB35F5C99EF2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381BD4F4-C49E-C5EE-31DA-D7D64716A1F6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E299FD69-9572-4C14-AF46-6A87D26B2831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C4864CC1-7A0A-EDB0-920A-0A331F533297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AE80BE22-04FA-19B3-15C8-410DD8F3C571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2A91343C-6874-700B-E825-209CFDED0639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D3708516-3DA9-3C26-5A2E-435FD1793542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B6FA307E-1F41-6A11-555D-7FBE9C7788FC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B73388F7-52E7-C0D8-B80B-791049DAFDBE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3010AD57-607A-F7A2-F6EB-05D2E00203FF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FAF6A7D8-E125-0BD6-BB95-A487C11E9BC4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5B7B3C1B-32FA-8D4D-E301-15899E3550EF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D4BC9BA3-7404-8F1E-787E-B849C4B879F8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C1FB61D6-A832-544D-C163-61930BDAB2C0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8E147F49-4D75-91FA-1A8D-ADB32DA4D638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65063E82-8A33-037C-093F-81F0A23714A5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9B542627-9BCA-E2AE-6EC7-BD4149FEBED6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B065AAD0-4096-8BBB-60BB-E4A12F9019BE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6E89C800-82D6-6DD1-C4AB-FDE363231A60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8A74D479-0FA6-0DFB-FDA6-C21678F9F9C2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55A8272C-2393-E9DC-BD33-CD5CBB798563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1F25EE21-4988-015E-58BF-BF012CF7AE94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5163D8B4-BD4F-BEF1-4B11-5C17A8F03B31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998CFF23-CAEC-7D40-6E6A-D3EF35C6CC58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4350B2FA-D852-08D4-6DC9-AB97A189B1DB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2B778CC7-D375-D4CB-BE86-EE7E62551772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DE5E87A5-762B-E265-3AEC-63B2D033546F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2B71BDBF-C22C-2946-50AC-95FB68238F44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DA4CF846-0065-7892-871F-FF4B66C3D148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9A45C596-7E25-C49D-137A-C42BB61AA01F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F16555D2-0086-90E4-3A02-64C95DFFBAB2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8A7D7D6C-C9F1-E923-D78E-BE19C9F6E117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A3D7FB81-8C9D-421A-3095-4BCBD84C0DB2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5B594AD3-557C-1C73-692B-F957966B8D65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FAB967D6-803E-3E87-0581-FB01E14C0CF3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1F8655D4-E53A-E932-2003-ADF4B7230C0C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D56B2D8C-267C-EC54-3E53-51BD5B0A5B75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FBB55D63-95A1-702A-B406-0F3D13F5700E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0C8D4EC3-D7F4-A380-F49F-3ABAA901AFE6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69843A7F-F3F7-3E94-45A4-BA1B3A04822A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Por que falar sobre IOT ?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D0876D3-8A2F-1DB0-6500-196F14485FBD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71514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6000" b="1" i="0" dirty="0">
                <a:solidFill>
                  <a:srgbClr val="0D0D0D"/>
                </a:solidFill>
                <a:effectLst/>
              </a:rPr>
              <a:t>Customização em Massa:</a:t>
            </a:r>
            <a:r>
              <a:rPr lang="pt-BR" sz="6000" b="0" i="0" dirty="0">
                <a:solidFill>
                  <a:srgbClr val="0D0D0D"/>
                </a:solidFill>
                <a:effectLst/>
              </a:rPr>
              <a:t> A IoT possibilita a customização em massa de produtos, permitindo que as empresas atendam às necessidades individuais dos clientes de forma mais eficaz e eficiente.</a:t>
            </a:r>
          </a:p>
        </p:txBody>
      </p:sp>
    </p:spTree>
    <p:extLst>
      <p:ext uri="{BB962C8B-B14F-4D97-AF65-F5344CB8AC3E}">
        <p14:creationId xmlns:p14="http://schemas.microsoft.com/office/powerpoint/2010/main" val="538063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F35D63E-694D-26AE-F174-82951CC57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714C60A-C14A-7390-6013-C9D8AA94AA31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34733CC-EE1B-10AC-2376-9C79042A4E25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AEB7E05-6E7A-5DEF-336A-177A7B29F2E0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1266A3F-53D4-0981-0A33-57540F32D947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C1F3BA4-7C94-CBB0-1B18-ACA8B31B03FD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8054171-6D47-B463-F5AF-1B33E9F8B465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91EB4E6-17C2-DD43-3157-DD4F4162C73D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C23AE27-0EDD-C6D3-22F1-FF18A46595EB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5AF0C522-9B47-1EAA-2D09-B37E80627BDD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ABEC0D1-2623-73C7-4F25-6FB8A6BC3D9E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E75109A-2A20-090D-42E1-3D62DA9419EC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8DFA926E-C008-AFAD-B4DA-C96381C0935F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4C2DA18F-6C2A-2C2E-4B0B-F719665CE4B2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EC064F2-5000-F462-B0A0-C07FE762CE9E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2608E4E0-D67D-6A85-21F5-D49BFB484121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C5AB2AF8-BEE0-B95F-84E1-90B081CBAECF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0D6D1C4C-C9C9-B2EC-334E-18999B297F31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02EA2BA4-1F96-C300-073E-7668D1157AB5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2F28727-214C-860E-425B-1DEF223B666C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BEEDF11A-8B1E-F033-370C-613A48A3485E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7E3B6629-DE7A-F98E-30A0-9764C910BC7A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38CB0A1F-665F-1D71-4E60-9AA187ABB49F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FAF78B07-68AA-A3FB-E082-465C2ACB8D75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2F3769E2-592C-9BAE-0B02-FCFCB27C2267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EC7BF305-8EBB-957C-5D88-7B64C1E39997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0CDB89B4-9919-3DDF-CBA0-F8C3F5023129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6BAABFA7-30BE-1C01-3A3F-E0CFC3624232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488C96FF-4B4D-61B4-75AF-70C381598F01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CF94DD52-8F4C-52D2-7163-D3AD46683160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FDA9DDFC-8957-FEFC-DDEE-0A19FE135492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B045D5C8-5C9A-7C59-022E-296765F1E334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6A2CD91D-C070-31EE-ACD9-CD6E2D47797B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E52BD66C-43F7-51EA-DB7A-05CA9584663B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D479BAD4-C3A8-776E-FAE3-CF68CD94AE0B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169B7C83-8386-ACB9-19E1-13748D30F3FF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0892C241-8AFB-2B01-367D-8CDC22C5BF8E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0280944B-5655-1185-4397-1442CF7E4112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EA146058-6422-C2E3-2D8E-902DA575C5A1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F69B7DB7-19F4-32E2-6BC8-D59DE38AC71C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E39EEEFD-21E2-32A0-AB60-50A35A09AED8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9E1274D1-6C53-BD69-8FCC-8B1A804E1122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01717359-9D2F-7E0A-62F1-BA1C0295C1FE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0D8A8A8E-F93B-0AA4-56F3-0551E91C5792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9EC022CB-0EB3-DAC4-6745-D979975E29E4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A85D7E9C-CCE2-ADD4-04EA-32407D5D5E85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89C70A5E-D388-838C-C77C-CB450A49CCFA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094253E1-98CB-4318-773A-6C1A8F86232B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0CB26C81-500B-4259-A236-C25DF616A0AA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4C14C046-BD40-FB14-911A-0162B18CFE6D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BCBD7E92-02CA-4B92-6549-3DC0F0E84820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E4868A6E-9745-EB0B-3A04-230A4D3333B5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44593198-31EE-EE7A-EB25-31C024CBEA0B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5A8CF7F3-9793-B830-31BF-E152371CD5F2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05E78D90-EF33-575D-E009-A7749F328D03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9AFD2E5E-8EF1-A212-BBFF-1610C8C451E3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C20B03BC-E153-FE8F-268D-4300160D0346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700232D0-22C5-B667-FF0F-3B88D0BB96A2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958532F3-C5DC-AC45-4363-E2D69899DDB0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643437E1-619A-83F4-593C-136C523B359F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03BC7AC5-84FE-E097-4D17-65B7388D961D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F4DE3A28-D534-85BE-1089-009E36B10E98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C468CF2D-F9AB-0981-D676-D0D66336F9B7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D1A34D81-435B-28E1-7C3E-03BCBDF6A0A0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6B256AB6-1F07-5972-0061-730DD3223EC3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82164BE9-75DA-42AE-5697-E454226B4A3B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0A1F15E2-42DB-C0B6-5FA2-7B4168173321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E6D8C2ED-0DA1-F1F8-7871-F5254BFADC08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CA436C8D-E176-8566-23B5-ABD06429D81C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69DCF0CB-9389-EC13-A7AD-4FB23D7727FA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2DF42852-B13E-FD5E-FBA0-B6B9B94697F1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Por que falar sobre IOT ?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pic>
        <p:nvPicPr>
          <p:cNvPr id="5122" name="Picture 2" descr="As 10 tecnologias essenciais da Indústria 4.0">
            <a:extLst>
              <a:ext uri="{FF2B5EF4-FFF2-40B4-BE49-F238E27FC236}">
                <a16:creationId xmlns:a16="http://schemas.microsoft.com/office/drawing/2014/main" id="{E512DD43-CF59-BBC1-66B2-B6316630B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117" y="2779495"/>
            <a:ext cx="12165865" cy="811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330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0FC0759-F041-6DE2-50BF-C96D11C2E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493C231-E3FB-34DC-D9CA-BACA6F3F8CB1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0E44BA0-53FA-4A44-AEFC-70BDCC4FCBEF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F2AEFEE-9091-F1FC-5699-1454BC11462E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DA2F5B3-A817-80C2-101D-41F70BF47BF6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5695C3B-50D3-4BBE-0FDD-7937BB04C993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4813BCB-912D-A32C-D665-8ED61D492F88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4F3E4B6F-F128-F307-A889-839667BBD37B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FB33CAC9-E0C7-E163-89CD-B93FBE17808B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D0ED1005-5511-6B2F-879D-B4DAABAB096E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8755A5EE-B2D1-5888-3A23-498B8C104864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6047580-71AB-E78A-7D9F-C2F7514DDABC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69CE2B06-66BE-E372-C284-462D44D3D642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4AF8B1E9-0F77-09E6-A308-2E163920B508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72A104A2-442C-8C9E-F6C8-158240332A19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634ADD53-1F19-573C-7668-2A6328668337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16F27CB1-3EB2-BE58-0D9D-61136925B0E0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F48C4258-BFB7-0131-7107-3A57F493C6CA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87CE6735-7D6B-7541-E654-85807E78B31A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19C53135-A023-5067-32F8-70A847E63002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0CC673E5-448E-1A86-06CC-CE2DB3B44448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B40E0FF1-0C31-DB48-89FA-030C5FBACDDD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E2A2153F-6E31-7357-165D-50B6998FD995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F959D883-B372-76FB-2ADA-CFC5B33EB5AD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F192E39E-C59C-DCD5-C31C-07797717AE12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A639CD1E-AC24-B410-4A90-F29FFD8DBC56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2D96FB3B-A7E0-FF2D-F7D5-C495A5B6383B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1E5CD0D6-22D9-A325-14DE-D899EF738E79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5F5161C0-1240-9569-CC28-4AE82A2E8C5E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3B7EA4F3-3B7F-9CFB-113D-F2218C0D3A3B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740D2AA8-B040-ED8E-4ED5-911CF9D9BF0F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A78D9089-496A-6914-9AD9-B6D1875C283D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2DACEFFE-566D-8881-BF55-05DEC9268B07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122B9A32-5A08-7F88-173C-3A909F6C1639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D6E38086-1A1C-5C9A-F91C-71F0230AED25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5B534860-1458-2F82-FE60-4A7804E64569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836C7BAE-9214-47D5-3CE9-2EE515BFDE00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B0117DBD-2CD4-233F-ECB0-8A38AB706792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D3A241F7-6DF2-5A46-93EF-C6E7EC23487A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3FF6C564-2539-38DF-3CDE-0788C3C1B69D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82B9D9E2-7087-69F0-7809-BA1273F96CE3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85742466-04F8-0693-E6FE-6F795AEFFD39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1F635DB7-0FF7-348F-8277-42EA735070D6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915AB49E-8538-8B43-4927-3049ABAC2E52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E69D88E0-EF30-8DBC-C253-5C7CBE9386C2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F80934EB-E6BB-BC04-5F38-3540F0C224CE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2EEC9E8D-9914-61E5-A528-C6873DE631AE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22E941C2-B99A-E5F3-D429-52BEB48C39A1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8E4A2C67-EC69-B3ED-65B4-446709B02DF5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CE241642-DF44-4825-8EAB-4D228F15DB56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29F49508-EF30-1E27-BD38-A8F894F2A386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FE96CF66-1B33-1EBA-55D8-CF05C59BA1BF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7CB1FBD0-F960-55DD-6738-064BBD663804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13CB6905-0FB8-610A-19F6-1ED09BF5D545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19B5C0E8-37BB-1918-60C2-1A8283F8987B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F79A2F8E-40B5-FDC1-3642-FEFD1937F21D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A48E9A60-D41F-A717-85F3-BBAAF7082457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8D8046DE-3C12-4116-EBBF-DD1EB729258A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A82E3EFD-BB04-9BCA-F8F0-22E520A9FF00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6521BF92-380C-2800-33A4-5557496023BD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DF2A617A-0BC8-E349-DD53-A07AF3DC83A0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3AA10F5A-8B39-EA58-A3DB-F13527BD40B3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4F66342A-CF1D-3CCD-9DD9-ED6A76C9F0D1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1BC95C84-671B-2399-A8A3-235BF24835B6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FD27FCD9-F781-79B8-BC05-8BB78F4E781E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D1B5420B-63B2-3231-68A2-08A8E332D27A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BEC06232-7B79-33DE-5A46-99112A900D40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36BC4375-D694-8955-8C30-EBB6F96694F7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B4BCCACE-5604-293A-7A7D-959E8150C64F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448B63FB-56AD-3031-BA83-4ECCCE60EA7E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4FB7F8B2-53FF-E692-5DB3-4054B8155646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2546075" cy="15254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Crescimento da digitalização no Brasil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BEB04B-6036-24F7-7014-8B498D7F5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362" y="3765773"/>
            <a:ext cx="15745375" cy="550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59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18B2FDB-1539-6D16-DC2A-4AA12B37D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0A3AEFC-5715-84C4-6435-1E09F089489D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4319DE1-A706-AFCF-6C2B-CA2C7A71E33D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00746B6-C9D7-3177-5510-E895E127626D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8A31B37-3C3B-B470-2E92-35FD5DDF4EB7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779AD7F1-AEAF-F1DB-4A62-E312ED12A36A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8CDE9CD-DCF4-5523-FABE-3B48AB86078D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732FA21-56B0-DC1B-AD72-96748A1EA652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DDF8C429-BF65-92C5-C664-D3A756716881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2E36805D-59E1-8FD2-7855-C1EA7551B38E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2D42214-09DD-6A14-AC42-CDA0BBFD1406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5A545B7C-4D7B-A212-CA12-24B772E3E4B4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80B1751-6392-EDD3-C812-748B047BA620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3DAF8858-069D-D97C-8306-39306A9175A9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CBB4A041-E97F-AA5F-942F-EE3987A50718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4EC34F18-9121-24E4-1A67-FA070ABA32BA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7E240A50-E96A-7A0E-705C-A96CCC734313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DCA365F0-224E-44E1-FD90-FBAE356069AE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5B57FE1E-A27F-F5EA-2F03-F0AEFA4E63E4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0A91F919-B99E-40A8-9DF7-144E356B068E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643E8ED7-23D8-0628-2339-6A739D1CCDAA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6A8BA1DA-D9BB-9085-B8FD-FC6D30898FEB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F198404F-9CD8-2A8F-EA70-F788B762FDED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68858A85-F9F3-92E1-1A9B-EE703510260F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C53355B3-DD3E-98A8-AA26-9C44FDBDFBE3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6E8E5C84-BE6E-43FF-D014-2B38868FC1A1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E9600533-1B65-04EC-D44F-DF10AAEDAA51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F5BF6BD0-2A86-E554-1CBD-65E8FF799F2D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5C4793D7-2650-F5C6-E693-2356C6B7128F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5F1783E3-265D-8F70-D467-9E0D599782D8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E3615FD6-2913-D243-F928-B59229921D10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68256CB6-2470-EB97-E3F5-A513FAF8ED15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06121734-9BB0-B4EC-21C7-719BD38D90BA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3AC3D6BA-2DDD-8E94-3A2F-EF8D334D57FE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4E38F794-7818-EE0A-AE79-4A0A34148B20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D2D48899-433C-3B9D-57B9-C15BD3503BFA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9FFEAD54-4388-1307-5168-CA7B38853E5C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ABDF9B4C-1181-B4DC-46EC-11A09D34F236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8311EEAC-F571-13D7-4D40-0DE7E8E3F971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091A47B9-FEC0-1EB1-3A2F-907966DB704A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D4CB82CC-19B8-5B6F-44ED-8D829E8F8FAE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85584A76-E685-927E-4062-77F1F40B329C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C2FFEE91-B421-B01D-5F73-9AEAAF05BAE6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BFEEF239-3D2B-EEC4-05AF-9EAEAF5A08F3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3C32A7C6-D13C-E8A7-4783-82C31F5DBA3B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D21B6100-6829-B19A-9BBB-0F2B4DFCE2E8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49767C8E-3A76-3EA1-C0B1-710C4855DF12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29C7CDE6-70CC-C878-AB00-C9AFC605982B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90504060-EE31-9E04-AD28-1D15111FB27A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1B013176-08EF-754D-4271-E6B9F71F4C84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AF8D9801-9CD4-A287-F3F0-63F6D38D08E5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898FD20D-120E-06C5-6D3A-54141334D22A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26BAB501-C874-142C-7534-5955C6D188E9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17B67891-F416-0E6D-2BDE-444EC8843B4A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E8B12A8E-A544-49E5-561A-15CF9C1CBA19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95AAEAD2-F807-9E44-0170-11D701811B03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5DC99B53-7BB5-31EC-F4F8-DD8DBCD41952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E5945E65-8424-E592-1AAB-2BA968BD0A94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C1798EFF-6A1E-FD0D-ECBF-4959145CDF03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EED664BE-9241-372E-3672-41846C6A34D5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74A48AE7-7E4F-8DC7-8BBD-0239C16DDD60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174D9700-599F-E071-13C7-0958685D65DF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BDDA8E4F-5EDD-2CDC-313E-539B541168AE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D9D49F6B-3091-1FB5-F2B3-C2D64E1B1806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7DF1D906-36A1-3905-DDA4-8D9CDC7B4464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CE7BBD6A-9902-2863-C4AB-7E2A7B06BBDA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DFC9115B-F3C9-9BAD-5BB8-AFF51AF5013B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E700CA3E-C210-BFAC-5AA5-FDBF8C28338F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859C71D7-BB1E-DACE-8EC7-C8038F020806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6C4D9909-C433-125E-E751-60E265639896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71AA87AC-C5C6-75B7-6586-458783ED1A27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2546075" cy="15254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Arquitetura de rede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F9B37D-06FA-68AC-797B-EA01298CF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4" y="3243521"/>
            <a:ext cx="10854264" cy="6075917"/>
          </a:xfrm>
          <a:prstGeom prst="rect">
            <a:avLst/>
          </a:prstGeom>
        </p:spPr>
      </p:pic>
      <p:pic>
        <p:nvPicPr>
          <p:cNvPr id="8194" name="Picture 2" descr="IoT Gateway - a Key to connect the World">
            <a:extLst>
              <a:ext uri="{FF2B5EF4-FFF2-40B4-BE49-F238E27FC236}">
                <a16:creationId xmlns:a16="http://schemas.microsoft.com/office/drawing/2014/main" id="{F80970ED-59EB-511D-25E9-A7363E439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601" y="4232038"/>
            <a:ext cx="7273183" cy="386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308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8A7F9DC-2115-1615-DD8C-5152F43B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B448292-7185-4C84-7A6C-5B366EC8A61E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45EEC11-06FB-93D3-9460-A525B9D1E8C6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2C2E7BE-609A-3A37-435A-BB82B7A6B058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C198912-FE38-CD8A-7174-7E59F0A0CB22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E2DA3D6E-7E2D-A145-8046-E4748D5B4C86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75A65D82-3D41-3BA5-B73C-4B337CA9564D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5FC9AE1-539A-79F6-B7F9-06C1395B28EC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18510C6-6005-633B-077D-A451F5FC0F4F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13307DEE-CFE4-928E-5BE3-4BCC44742C0D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8ADBED4E-2790-9164-7788-4EE032A82C20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E045031E-5498-177B-F3C8-5988C58A2940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6754F7E3-D3A4-19D2-535E-16BD42FAAFCB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EA18BF6E-1659-8C5C-3CCD-237C14E6763C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2C25EF8-D66C-A98D-B5D3-2001A59C57AD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C032CCDA-CD08-4B8F-90D3-55144F64DE19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DE4277C-A937-11D1-2B17-A838970BB431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560B19C3-003B-637A-4669-9F4BCACF333A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EF652FAA-48FE-BC62-5120-EBC7A4ABAA57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F548774E-8390-3DED-1C1F-1ED6CF55FC1C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21DEB31F-CE0B-A88D-BDE6-DD7F6AEB3D1E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E5456C38-7807-47E2-39A6-6D659B65ED81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1449B493-9AD2-A0A8-ADEB-E96A47DC85F5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50AF40C0-E6AB-69B4-750A-393767B23F5A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380D1BA2-1BE9-CB50-5725-1E832CB685D3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E6C09FD1-A55E-4853-2508-047679F2F081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4AC8B599-87A4-3CD0-D25B-80488E95397B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DFAA0472-F502-FD74-66BB-424E689C2FC5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0B45332E-1C97-B9CA-D331-95D2C1843C49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A6344653-BB5D-4235-50E7-803995BF440E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6BB8C6F7-E301-4A0B-FD04-B71B3C1ECBAF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26F17470-2641-281F-B9FD-8257C408CBED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7EDA828E-B9BF-8B89-D991-1673EA4689B0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FE4D0081-7960-7691-24D1-A1C4DE92E978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DF5E72C2-B6DC-CE7D-70A4-DAEA6A0FB1A0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1D6BC7FB-A686-24AC-33E4-1E1FD349D39D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A23A2A14-9BFA-50FA-39D3-510E30756F7C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A5447655-EE03-7170-3E7A-EDCDA49F193A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60E5B8DF-66DB-38E8-806E-2B0B5C3A1E07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014D3E36-DE03-08D5-1D9C-1B986A006DB0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2B5F6573-5387-0925-5D32-B343DF313E47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0F2D6A4D-1A05-D09E-8EF0-ACF6EDE72BE5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F84068C6-C2F8-FBBB-AF0E-7B9E013380F5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34C79DCF-F3E5-0FBA-2CC7-542A24600A19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7F562150-C056-BB55-39B3-5A44DB7CE7A0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405194EC-8CD0-4203-2B7F-9A24FD4F7004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64675219-AE21-21D0-034C-FF45554C9E28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84EB65D1-6DDD-AE26-412C-5142529A7690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4B7D1A53-FA86-B067-E159-4BB1AA6EADCE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D6739412-29FE-7E3D-C1F6-6DE306CE0B38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87ADC70D-ED8A-6B77-156B-5B22B8DA784B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4A07D27A-92BC-2B8D-E780-DA6D7E29823D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FEB70C9B-0AC1-DBD2-D278-64BEE680BFF3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99B8674C-D98F-94D8-8AB6-7080DF3683C5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9FD80972-503D-CED7-F6E2-ACD32757E27D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DF98EC8C-1100-96A0-2BD8-0587BAED1603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01BD87E7-4D73-7421-3EFE-575292FD1D52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7742A01A-1727-C4D7-61EA-8C19EFBEB78E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B3912AAB-2E58-05AD-36AE-D54A28A5C056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1F749884-3C92-12D7-0AE6-45A25CFB5428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6E7496C6-F021-C414-AFDE-897A3C254C3B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D404D0FB-16AB-3E06-BB99-F5EA3150B3E7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D219569F-9CBE-2C20-76F8-148D96C8D92B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2CECEA31-9E7F-4092-3F37-CBAA91307D39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EC77F6C6-87F6-7859-1B7A-8B40A385BC17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975D9553-1D19-8899-CB4B-5AD0B56D22EE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F77C0C3C-2C56-E7CE-5AB9-A31580ABC4D2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11E9D2E2-D2C5-7D5E-2251-98F81E076D69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7EA3497B-38BF-4C29-6FB6-BA5B73785E53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F54383C7-0F02-396D-00D7-94304DAC1551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0464F163-AA46-9F1A-F20D-B9237CBBB99B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2546075" cy="15254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Pesquisa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28D365A-AE13-17A1-375C-3EF0F1D2B39E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71514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6000" dirty="0">
                <a:solidFill>
                  <a:srgbClr val="0D0D0D"/>
                </a:solidFill>
              </a:rPr>
              <a:t>Pesquise uma aplicação da IOT que você ache interessante compartilhar com seus colegas. Anote em seu caderno os sensores utilizados e os benefícios da aplicação.</a:t>
            </a:r>
          </a:p>
        </p:txBody>
      </p:sp>
      <p:pic>
        <p:nvPicPr>
          <p:cNvPr id="7172" name="Picture 4" descr="Pesquisar">
            <a:extLst>
              <a:ext uri="{FF2B5EF4-FFF2-40B4-BE49-F238E27FC236}">
                <a16:creationId xmlns:a16="http://schemas.microsoft.com/office/drawing/2014/main" id="{45DFBDE5-29BA-C7FC-2721-E6497718A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988" y="6809906"/>
            <a:ext cx="4118124" cy="421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709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556"/>
            <a:chOff x="0" y="0"/>
            <a:chExt cx="20104100" cy="11308556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35576" y="4635933"/>
            <a:ext cx="51149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FFFFFF"/>
                </a:solidFill>
              </a:rPr>
              <a:t>DEPARTAMENTO</a:t>
            </a:r>
            <a:r>
              <a:rPr sz="2800" spc="-5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REGIONAL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10231201" y="5107290"/>
            <a:ext cx="6974205" cy="145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ts val="327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Montserrat ExtraBold"/>
                <a:cs typeface="Montserrat ExtraBold"/>
              </a:rPr>
              <a:t>DE</a:t>
            </a:r>
            <a:r>
              <a:rPr sz="2800" b="1" spc="-30" dirty="0">
                <a:solidFill>
                  <a:srgbClr val="FFFFFF"/>
                </a:solidFill>
                <a:latin typeface="Montserrat ExtraBold"/>
                <a:cs typeface="Montserrat ExtraBold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Montserrat ExtraBold"/>
                <a:cs typeface="Montserrat ExtraBold"/>
              </a:rPr>
              <a:t>SÃO</a:t>
            </a:r>
            <a:r>
              <a:rPr sz="2800" b="1" spc="-25" dirty="0">
                <a:solidFill>
                  <a:srgbClr val="FFFFFF"/>
                </a:solidFill>
                <a:latin typeface="Montserrat ExtraBold"/>
                <a:cs typeface="Montserrat ExtraBold"/>
              </a:rPr>
              <a:t> </a:t>
            </a:r>
            <a:r>
              <a:rPr sz="2800" b="1" spc="-40" dirty="0">
                <a:solidFill>
                  <a:srgbClr val="FFFFFF"/>
                </a:solidFill>
                <a:latin typeface="Montserrat ExtraBold"/>
                <a:cs typeface="Montserrat ExtraBold"/>
              </a:rPr>
              <a:t>PAULO</a:t>
            </a:r>
            <a:endParaRPr sz="2800">
              <a:latin typeface="Montserrat ExtraBold"/>
              <a:cs typeface="Montserrat ExtraBold"/>
            </a:endParaRPr>
          </a:p>
          <a:p>
            <a:pPr marL="12700">
              <a:lnSpc>
                <a:spcPts val="8009"/>
              </a:lnSpc>
            </a:pPr>
            <a:r>
              <a:rPr sz="6750" spc="-2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ww</a:t>
            </a:r>
            <a:r>
              <a:rPr sz="6750" spc="-22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</a:t>
            </a:r>
            <a:r>
              <a:rPr sz="675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</a:t>
            </a:r>
            <a:r>
              <a:rPr sz="6750" spc="-10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p</a:t>
            </a:r>
            <a:r>
              <a:rPr sz="6750" spc="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.senai.br</a:t>
            </a:r>
            <a:endParaRPr sz="6750">
              <a:latin typeface="Montserrat"/>
              <a:cs typeface="Montserra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154076"/>
            <a:ext cx="20104100" cy="7154545"/>
            <a:chOff x="0" y="4154076"/>
            <a:chExt cx="20104100" cy="7154545"/>
          </a:xfrm>
        </p:grpSpPr>
        <p:sp>
          <p:nvSpPr>
            <p:cNvPr id="9" name="object 9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09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ln w="278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42E4F42-D31D-543A-F1F3-0878E3BF1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6811E0E-6E26-B4C5-0948-51F04FDA2E1B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321ED98-5230-FFB8-4703-9E8C13470619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5C2A3D4-DF5D-4346-C7D6-D8E4C90DE43E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9EE9A09-4BE0-2E97-B20F-5503E769F1AC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A61DB4D7-02EB-C3BB-EBFB-06F650B735DA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F29D4D3F-FDF5-5EF6-4DF2-2699FF1792C9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E7F45A52-328A-6C72-1607-62BA504C208A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ED5E3DC-CFED-011D-BE95-B83DCF5408D1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7B8CB5F7-7CF3-99CF-426F-B793712321E5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C86D9E35-E56F-7A34-449F-4EAB70919711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DA892DD-1A99-9619-992A-7A7312A3C04B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B8DF3D68-C835-FC7F-2A73-30B7845E75F2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E06A3178-8312-96DD-0669-524AFFCF8B02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F0F0C839-B200-71D2-ADD2-E7128006A4B7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43400056-4E83-34D3-B472-E1FD233A430D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1C3A20F7-FEA1-B117-73F5-AE0656F6FE40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F4934CB0-AA1B-F4E3-CB39-45EDBED08F79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83E5D2F9-EA13-C0FE-32C9-D4045DBBA18A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09D40072-59F9-1ADD-3469-D24138598944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0D9CC59D-AC9B-0724-3B7C-47CFCE1D0B02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B3F42659-A012-45D5-90CF-EA5DC5EDAAB7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82D12A9C-D482-BD91-0C73-51A86A00152C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C9C2C49B-EF4B-4E7C-1313-F79E5EC1678D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905EF80B-2F73-748F-6A21-20D02F4D907C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F40E9A38-1EDE-BD48-2DA5-4D8055C23BEC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9A247171-7768-8100-A166-97CB2D1B923E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D1A6E974-89F9-F6EE-6884-5DA56A75A5B4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E810DF6D-165B-5B65-A7FC-0F65A5069884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A88423DC-8AF9-0218-44AC-54F818FF6B09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CFED70E4-FFFB-DD92-3DBC-8A77E38E6750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00224918-BF9A-3593-290C-FE4937305E10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E4384933-E68B-96AC-1D79-C6688F2C117C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67590B0E-30D3-6EE6-CC2B-3C1F12B3F4F2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0209EF91-516D-71F4-E0DB-416033A31290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91DD568B-69CC-13A4-9F31-D240995C4F29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E8EABE18-D2A8-5F8D-0F40-22594F018EB4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3A6ED35F-BD72-9CAD-F4FE-CE7E718165BC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22899C40-17B0-D1A0-A762-AE4438594315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1ADC54E0-7A1C-42A7-E629-BB9AA64049DE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5168B48C-D45B-60F0-D077-C34A6E276BAC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8632FE62-2329-B0E7-D4E2-43EAA01E368B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688D8BE2-B7AC-5CD7-7EA5-7485762D24EB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510B784F-571A-BF60-CCE1-78696FEEA821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DC80E880-05FE-A27C-4F94-636C0022200A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EB765E59-694E-B11A-4A4F-EB6AF52BD1B1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DDDD4345-238E-544B-473D-D297465BEF38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DC02CA6E-DD12-7488-0B4B-BE7C491E336B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BE22C966-B119-ED32-8F9B-F6D898275440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33B07A08-318F-C360-659D-55AF3AEC2CBC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2F3C9C7A-4EBF-A2F0-86D8-D3CDE685E8B6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24C47824-0C06-0CE2-316A-DBC444BB1120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652B1BFC-4076-6387-33AC-B9799AA52F80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FB532D04-C2BE-F92A-C1CF-E22FA41F74E8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D271C156-D812-1D43-BFB1-E41B7CD599BA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7BB00D8A-AAD5-D64B-A76A-6832424338E1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750AFF10-DDFB-8109-F02C-7CB5A36879E9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D7B1185C-90B8-3060-A463-6192416D5242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4BF82AD4-0B4A-F038-88FC-EE9FA499423A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762416E1-0A85-A794-DF8A-16663937BB0C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9FDD4C1C-17B1-CC22-DAAE-71B21C7C8779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21BC5C57-D810-8326-7F07-76D741F12207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0F0CEFF3-AF2B-9464-0545-D8F3DBCC71BF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41B3031A-ACB3-F5D1-B3AF-FCFF77543488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9CDF7B25-EDE2-0C11-DC1A-54BACDD36857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988E7656-17C6-760F-7336-5A2CD670A1B4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5BC611DD-40CE-64FB-070E-218D7178B9A9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AC48F1C3-F5EB-A6D2-70C9-1F58C1C39746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E0C6790A-A500-2769-DDBB-0F7ACC07CEEE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5006BE92-B442-F6AD-FFA7-94863E01398A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D5B8846A-9EDA-23E0-CE68-AF1434988E06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Introdução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E2F2F53-FFD8-5B68-B8D4-ABE24C199B6E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7"/>
            <a:ext cx="16649058" cy="554884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pt-BR" sz="6000" b="0" i="0" dirty="0">
                <a:solidFill>
                  <a:srgbClr val="0D0D0D"/>
                </a:solidFill>
                <a:effectLst/>
              </a:rPr>
              <a:t>A Internet das Coisas, ou IoT, é uma revolução tecnológica que está transformando a maneira como interagimos com o mundo ao nosso redor. Ao conectar dispositivos e objetos do cotidiano à internet, a IoT tem o potencial de criar ambientes mais inteligentes, eficientes e seguros.</a:t>
            </a:r>
            <a:endParaRPr lang="pt-BR" altLang="pt-BR" sz="6000" kern="0" dirty="0">
              <a:solidFill>
                <a:schemeClr val="tx1"/>
              </a:solidFill>
            </a:endParaRPr>
          </a:p>
        </p:txBody>
      </p:sp>
      <p:pic>
        <p:nvPicPr>
          <p:cNvPr id="1026" name="Picture 2" descr="Como a internet das coisas (IoT), pode ajudar sua empresa a crescer?">
            <a:extLst>
              <a:ext uri="{FF2B5EF4-FFF2-40B4-BE49-F238E27FC236}">
                <a16:creationId xmlns:a16="http://schemas.microsoft.com/office/drawing/2014/main" id="{494B3032-3672-7DCC-4FC9-1417C9B25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5174" y="7678619"/>
            <a:ext cx="4642317" cy="328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43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5197DD6-A9C2-F4F3-7735-96427E0DB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8655D43-A1DC-8716-C002-EA0CF81E8A45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1ECB871-072B-E3F9-3490-22F509DFF8BD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6FC2320-FFDA-06B0-1DBF-F204CBB8C42F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4B71605-FC13-58CB-BB76-BB49D39EFC37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597C18A0-9878-4DAA-8EAE-FA6BBA15E84B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08A9A16F-34D3-8B82-B2F6-7F8E07D292FB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07AA2285-8197-9FBE-2AD2-2F72B0AE8DF3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AC668374-5F37-CDD1-2989-DC654C374AE4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54F3C201-7244-160A-0B6F-9D8A06E52DBF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23A8CCD-C85B-CFD8-68EB-8B3DF9468687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0700365F-4270-CE83-8991-0EBE7E463D04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97076447-AD20-1B3C-2E35-D2E508D8E494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CE51F4BC-E55D-455A-862F-7F01DA3330D6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BB3BD39C-A308-15EC-9AC0-1B3F8464AFAF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4B13A961-34B2-446B-429D-CC5CF8111945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D480777C-3752-A4C9-3BC2-AF7928E8FAEE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A1768128-985C-E63F-849E-1C47BA549D5D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96B6A854-1F81-89CF-716D-34F75DB49FD1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151CF379-FFAE-449F-EA62-683D04F99520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D0718EA7-79DE-9906-11AB-15AE8117B7B9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4D6D5307-D31E-3A77-B8EF-C02DF39281B7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27C08D41-B540-B45B-AC43-76E63469971A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84C792A5-550F-7696-13E4-DA062673D1DF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EDE8B868-86A7-AF69-4187-477309D9C329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E5AEBCE5-2025-B3C0-94A4-8903A1F9065E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E151AB48-4D8F-D6C6-CA79-0DE38CDB8D0D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3BE74711-4D2C-36EC-A477-ACED1C62C512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3EF4D152-FA9C-70E9-B55C-4A075B918E50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4D8D58AB-8383-B359-2242-3A080D646207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C473ECEC-29CD-6D14-E2AD-EAD2AAE77099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2C177B7E-B568-E900-6BE2-D3CEE60C7170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05A99FA8-0259-325D-3121-FFEC87CC3539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AE098760-EECB-A6C7-DFBF-609A9084F5B9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18726999-DC12-0295-AC6C-6EBF000102C3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9BAE600F-82AB-4CF7-3446-A2A3535D21D2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C7233930-990E-D433-79B3-97D77ECF16A3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100A7BD3-58D9-7B16-1AD6-B2F5D1C211A2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E1BE141C-5903-5453-0AF4-5024C35217CE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CACDD2FD-5183-A433-60F7-F4E08F20A805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3D0FB093-4A40-9726-CAB3-BDCA30B54684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DBE86AFD-FF3D-F783-7494-32F950394B30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B5A0C0EC-CD3B-112F-8B6B-31C56EFDF9B8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C7749584-E883-4E3C-6509-F5E34127FDBD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5265FB39-573C-8852-0084-75B2D1430887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A4AAE9B9-16D3-9DD7-ADB7-D527A3EAAE70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046F00AB-71F1-36E9-E031-A1E97C7DA6F2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C7A7876F-C428-7D6B-D6DA-D3E3BF362A38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7DDA2B40-39EA-6531-F694-A9854189DBC7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99DC6B74-70BC-A007-BF40-6B525D2C2C43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DC3065EC-4078-6BA7-C2AC-A2FF21BA9660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F94BB58B-7132-3239-1850-91AF171165A0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41488219-5D6C-DF4F-AB50-A2248D016BF3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7BE21E85-8826-93CF-997A-1D51E76B93D1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5F746BD8-FD1B-E26F-EB13-29CA306A3453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1D3CDDFB-A651-FA0F-91C7-93373280FC30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E402DF4F-865D-C45A-4C60-44093D38CCAE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7E397939-6150-6952-11E0-9CA5EDE87153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9903969C-514C-1B98-433B-7DEE40D1E0EC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F3E88893-2BDC-F9B5-7A97-C87060EDE96B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0F9AB008-60D4-39A9-2DE3-75934074C6DD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526AFF21-F6D0-5AFF-BE37-89AC2CACC0C1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87E349C9-8580-8D83-0534-706DE1431E03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507230D2-79BB-44FE-53E1-72F11F2264FC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D13451FF-D43E-F661-4DFD-D731B913413F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37BC1ECD-7AA7-E34E-4142-748742FEE607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EB7C10DB-6F2E-619E-1A84-AE1BAD091797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58A7A0F3-B0C7-20C7-919E-2833A5663D1C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6AC52926-764B-A8A4-F25F-E30AB4979731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06935785-46CD-86E6-2ED6-790284516382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EC05CE41-B576-830E-0916-68ADEC486445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O que é IOT ?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FB677F0-C6A7-C9AD-044C-00F5C42C1F95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71514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pt-BR" sz="6000" b="0" i="0" dirty="0">
                <a:solidFill>
                  <a:srgbClr val="0D0D0D"/>
                </a:solidFill>
                <a:effectLst/>
              </a:rPr>
              <a:t>A IoT refere-se à interconexão de dispositivos físicos, veículos, eletrodomésticos e outros objetos através da internet, permitindo que eles coletem e troquem dados. Esses dados podem ser utilizados para monitoramento, controle e automação de tarefas, trazendo benefícios significativos para empresas e consumidores.</a:t>
            </a:r>
            <a:endParaRPr lang="pt-BR" altLang="pt-BR" sz="6000" kern="0" dirty="0">
              <a:solidFill>
                <a:schemeClr val="tx1"/>
              </a:solidFill>
            </a:endParaRPr>
          </a:p>
        </p:txBody>
      </p:sp>
      <p:pic>
        <p:nvPicPr>
          <p:cNvPr id="3074" name="Picture 2" descr="IoT icon PNG and SVG Vector Free Download">
            <a:extLst>
              <a:ext uri="{FF2B5EF4-FFF2-40B4-BE49-F238E27FC236}">
                <a16:creationId xmlns:a16="http://schemas.microsoft.com/office/drawing/2014/main" id="{EF7BFD9E-09F8-1B05-EB46-026973836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728" y="8675191"/>
            <a:ext cx="21145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57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2F5F292-42C8-3307-000B-488A1047F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1030919-8039-73FB-1371-B6465ECBC3B8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2FF3801-1F13-113D-AB3D-B2E26A5857E4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B3F6B48-5F56-B127-EF2C-81F94BF66ED9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B68E47D-C21B-7B89-FAB1-7EBC6642EA2B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7804716B-FD3A-E089-400B-3A3348762588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A7F8AF4B-C838-B1A2-77A1-DCC654496AF2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518A24A-790B-D7AA-5773-756020C6F160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AA4EC47-F170-C9EF-4135-A5A21479FCFD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5FD4194C-0159-663B-29B1-678C610EA781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4CBBD1C7-57D0-C1FF-6E3F-3D8EA4EA0C12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3713EAFE-D3A4-C28F-A24C-B6FC853E6A33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BAA58DEE-977C-BB09-74F1-6DFCA50B41A4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A304DAC9-8D9C-E2C9-725C-348B43447DAA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707696E4-2724-0E3C-6366-745933401D07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AF6AD47-2C1D-5EF8-948F-BD08A342E119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799B48E6-69A8-13BA-EEAC-602E3F43C9B2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E548F72-043E-C9F4-1598-3BED0C31B200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97C1FAAD-8538-B41F-D17C-EFF447DA3A7E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93D6288E-AEBD-EC0D-B33F-16078C1C9534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42A9D229-D8C6-2B64-5962-3797E65CC303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DE188E79-83E3-448E-E50E-84A7AEE4252E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A5A00F44-D0D5-F7DF-D2CA-05350A9A1D8D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437D1EBF-4A21-0735-F5C0-4EC16F0AE229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E825A7CF-2885-4B6A-3EDA-9F7DBD11DD0B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5CE58B54-159E-EDC8-CE1B-A0E55AEF0A13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4CDFC531-ADAC-4441-2DC2-D8181C35A2DA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12C2BEBF-CB5F-4ADA-568F-6574A832BD13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131AD22C-E40C-9299-A754-5A21EF7E5B10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BEFD1172-6CE1-E3BE-B2AF-36237B6BADE9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D48C7978-01C0-9402-149C-4F18A7AE6662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28FD55AA-D7B7-A67C-915D-2908EDCA4199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F15D5FA0-E70D-1398-3D7B-787904D756C6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E9503C1D-3E75-4A50-80E7-CCD441DB4DF6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4F7F9C45-D401-64E6-E1C5-12D7869F5027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9A3932B1-507C-2891-CBE1-4B307931244F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5DD7CD9F-5D5B-2F71-CB76-37B71EDB34C7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6550EC24-DB58-11F5-5B32-8D848E3806D3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0F4F45EE-B639-9024-5BE6-E2E4210E5859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9A1172F7-1B8E-BDE9-6235-B31BDABEFD00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C6C05AF5-C748-90AE-D781-8A9CB20914FF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F7C0906B-CA18-7751-F6A4-83CA10C812C0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A8BFEE90-61D6-2819-AC9C-59479A0FAFCA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0DDA3408-A629-FD03-77F9-C81059B32138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8AEBEAC2-252F-CE14-F4B7-A9DF9D23CC08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232D14F4-4132-42FC-3DD8-E4F5486051AD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FFE5882A-BFF4-32E7-FC04-962CED43E924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B87CDC25-B9F6-C3EF-B242-5323F5E45EB4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A2B2F9B9-DBC6-F77E-E0B5-B8D6F4BF7701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C8AE7549-78A4-ACA3-B32B-3D1B8968CEC5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47E80783-442A-762C-07DF-B21978C56E12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05EBDDE2-5262-740E-5712-4E427108B9A3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F4FBAF60-4815-39A0-0E1B-2977EFB877A1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2184F5C5-232E-53BA-73F5-E616364BB515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D1AB9283-022D-064F-BB37-B18FFBEAF491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5FBEF481-0AA0-AB4A-EF29-F8EC3B2C4C5D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048CEEEA-9747-2325-4673-08D72D1FFBC0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877C020A-9BFA-07EF-D0C3-EBB2813F5C83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51C84CD1-716E-B421-78DF-E445ADE63D02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4FED2BDA-FAF4-9880-F71C-56703A1F45E1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1B7D9FA6-B3DD-BEBA-1FAC-57B51414E5E4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540EE12F-01DC-53F1-11BE-F4AAC721BAC9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36E243A7-C476-1524-CEA5-057E5727CB3E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8F5B0C70-8602-6F76-9964-7154F42EB192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148DE1AF-01B4-8680-5F1D-924180D19744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3E1C5F4F-FAA2-186C-7C8B-0FFE26189391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4D70CD41-EDEE-4206-6886-94C06C4FF23B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584E95AC-1946-C3AD-9480-282B5F95FD2F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4D62F855-5DF3-9C67-BBFA-86E79BA0BF3F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3F941616-D70E-C5DC-CBF6-29384294D2AB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2ED1BFF2-F10B-237F-718F-F91F7F22E5A2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Benefícios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B0B928B-1AB4-AB1F-12CC-E3AD7ECFF928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788404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pt-BR" sz="6000" b="1" i="0" dirty="0">
                <a:solidFill>
                  <a:srgbClr val="0D0D0D"/>
                </a:solidFill>
                <a:effectLst/>
              </a:rPr>
              <a:t>Eficiência:</a:t>
            </a:r>
            <a:r>
              <a:rPr lang="pt-BR" sz="6000" b="0" i="0" dirty="0">
                <a:solidFill>
                  <a:srgbClr val="0D0D0D"/>
                </a:solidFill>
                <a:effectLst/>
              </a:rPr>
              <a:t> A IoT pode melhorar a eficiência operacional, permitindo o monitoramento em tempo real de processos e sistemas.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6000" b="0" i="0" dirty="0">
              <a:solidFill>
                <a:srgbClr val="0D0D0D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6000" b="1" i="0" dirty="0">
                <a:solidFill>
                  <a:srgbClr val="0D0D0D"/>
                </a:solidFill>
                <a:effectLst/>
              </a:rPr>
              <a:t>Conveniência:</a:t>
            </a:r>
            <a:r>
              <a:rPr lang="pt-BR" sz="6000" b="0" i="0" dirty="0">
                <a:solidFill>
                  <a:srgbClr val="0D0D0D"/>
                </a:solidFill>
                <a:effectLst/>
              </a:rPr>
              <a:t> A automação proporcionada pela IoT pode tornar nossas vidas mais convenientes, controlando dispositivos remotamente e adaptando-se às nossas preferências.</a:t>
            </a:r>
          </a:p>
        </p:txBody>
      </p:sp>
    </p:spTree>
    <p:extLst>
      <p:ext uri="{BB962C8B-B14F-4D97-AF65-F5344CB8AC3E}">
        <p14:creationId xmlns:p14="http://schemas.microsoft.com/office/powerpoint/2010/main" val="7689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B1ED4C4-7734-B3C4-9669-DD3C31DA3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6304E52-28AE-B3A3-9930-FAF1C6485A3E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061CF4E-5588-6840-7C78-D426EB561038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7691B90-D920-0CF9-029C-C5FB778029E6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0D3218B-CFF8-B609-3B7E-39C465198764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3EBA481-404E-5279-5613-85FA765F36D1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796A237-3709-853C-A0AA-D53EC4593A6A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1EFD8CF-E952-4F5E-E035-14BB639AFBB6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D08F5606-F59B-8854-B176-52445B507352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7E980023-0D7B-6286-5CAE-B18A22B944E3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4B3B5996-2FB9-A318-132D-9271C4190C1C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66A2663D-0075-EDE8-53CE-4CE2FB0C4951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C2EA0E7D-4615-F769-9DD1-3C7194CE3D04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4FA55928-CFE4-346E-6056-CDB973FC9CEA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31A48CC2-495F-CF1D-AF37-2272FB18CDD3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A299C66-2303-5614-D170-2989597DDCCB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FC771FFA-1A8C-BF24-93EC-2D459D5C4E50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79181924-6006-33E7-45FB-E98EAE0D8749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C0D140C8-6B13-FE01-87BD-53BF351C1E82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1961BFB4-A628-9652-FB32-7732573FF039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1CA8E28C-19E1-4A28-1C2C-32C71B18C47D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4CE3472F-1A9C-D9C3-7D78-762994E73566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CE5855C7-418F-C470-118D-1348A3211787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3F981D7A-1261-A002-CD4C-0D2FBA8C3989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0497EBD4-A25A-50A3-327B-D5B5D7FBE653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6267F758-D9D6-FDC2-3033-E99DDD9F300F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3F34E717-CA26-2F79-9BEE-5E31B3E02E82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69B0FAEB-8A23-97A9-CC19-88573374A02D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35453681-AC74-7FF6-4C21-709240BA714F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644807EF-C21E-ED39-4185-30A504386687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76E66186-7D7E-B3D6-C106-026158A8C05C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AD92FE04-B275-1526-203A-8C971A344D3C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2E0F258-9638-9A77-B722-E7A5D246E20F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DD769BD5-DBF2-7BD3-8181-41DF6EF0CF3B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82DA610A-84D5-C1B2-B33E-9AC2ABFFC832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C138B02D-E72E-9354-DF6C-4928626952ED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003191F8-CEE6-9675-E45D-028D447E7C1A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066FD663-038D-5F69-0461-0F79BA1B6AF6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0B340963-E5FF-3CDE-4319-3B5F4D4CDC6E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A9286439-9C94-A793-4A90-21B9417699F3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D9C3272B-2510-0325-8652-044C8A5A8ECD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5621E0C7-081C-658F-CED7-8E412D4B978F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63E04FBA-BB6E-4C0D-92E8-0A57CDD6DDE0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8D5173EF-3278-DDC9-5BBA-E39F6A784FA6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4A0BD026-617A-D1F7-227E-C49AB99E0632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D77A6BAE-2D37-0BE4-9A9C-9B30FD71F6F6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8C79561A-1B88-C7C6-5C6F-8BB1E6BA78EC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98386823-56BE-4A87-D73A-1E376B6EF045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9E746DA1-D95F-39C0-FD8B-B4F8A51680F2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F60207F5-1362-EB1B-6BD4-4EF23F360FA8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13D24958-34C5-4435-4EE6-909496A904A0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B297ED83-9C3F-3832-EE86-43629A0BD92E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0C113E06-4681-C3E0-41B5-45AFC44D8C71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7410FDBA-1181-91D0-D790-D4DF4B8F53F1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D40572CE-C581-D25A-08E3-3125F8B32BBB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18270DEC-7A5B-5A1A-4B77-8C668D91EE90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DE531F2B-8024-992A-F3C9-1D68E5157ED0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233DD870-179C-BFBA-E5CF-7E210A636FD5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141E4613-6237-F080-517A-2FFA3771515C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1B30F537-3482-CED8-EE1D-35610B6C9205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A6C81E64-F1E4-B814-439D-4F8BBB3D8E04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9F35F74E-9CA6-B0D5-8331-417FED30F279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607C7A3E-31C5-E5C4-7E34-3EA14102AEB2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DD5012F7-5DE0-D8EA-A0E8-E2F49C0C7369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81CA694A-758C-06C4-61F1-DFC9ADCF4AEB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653CBF8F-7913-EEB7-38C1-572407A9315C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9770BF48-900E-0033-6268-67E4A7E6471E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EC95E7DA-569F-7059-37E8-52A74880C759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A171092-1444-1773-C9EA-519704FA3115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FDE305F-D0C8-7FC9-A2C2-0025D9B8C640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02ACFC4A-B670-4884-FC9F-B97FFC31C136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Benefícios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4F1937B-082D-6EF3-28CF-F759CFDB525F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71514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pt-BR" sz="6000" b="1" i="0" dirty="0">
                <a:solidFill>
                  <a:srgbClr val="0D0D0D"/>
                </a:solidFill>
                <a:effectLst/>
              </a:rPr>
              <a:t>Segurança:</a:t>
            </a:r>
            <a:r>
              <a:rPr lang="pt-BR" sz="6000" b="0" i="0" dirty="0">
                <a:solidFill>
                  <a:srgbClr val="0D0D0D"/>
                </a:solidFill>
                <a:effectLst/>
              </a:rPr>
              <a:t> A IoT pode aumentar a segurança ao permitir o monitora</a:t>
            </a:r>
            <a:r>
              <a:rPr lang="pt-BR" sz="6000" dirty="0">
                <a:solidFill>
                  <a:srgbClr val="0D0D0D"/>
                </a:solidFill>
              </a:rPr>
              <a:t>mento</a:t>
            </a:r>
            <a:r>
              <a:rPr lang="pt-BR" sz="6000" b="0" i="0" dirty="0">
                <a:solidFill>
                  <a:srgbClr val="0D0D0D"/>
                </a:solidFill>
                <a:effectLst/>
              </a:rPr>
              <a:t> de ambientes e a detecção de anomalias de forma mais eficaz.</a:t>
            </a:r>
          </a:p>
        </p:txBody>
      </p:sp>
      <p:pic>
        <p:nvPicPr>
          <p:cNvPr id="4098" name="Picture 2" descr="O que é a Internet das Coisas Industrial (IIoT)?">
            <a:extLst>
              <a:ext uri="{FF2B5EF4-FFF2-40B4-BE49-F238E27FC236}">
                <a16:creationId xmlns:a16="http://schemas.microsoft.com/office/drawing/2014/main" id="{F6A17DBA-CBA3-F8A8-DE22-3C68CC811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759" y="5975531"/>
            <a:ext cx="9090581" cy="469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15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CEAAB0E-5C66-CCBF-01F3-9EB05DE4F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503BE46-0F30-1604-79A8-4AEF93CFE8C9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61ECDDC-FAC1-9ACD-D0E6-6FDF685E543C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4739694-0AC3-353B-ED0D-668C6C8CE31A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A2CA27C-3984-7276-1ABE-00E668D14D45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6B3D024-67E8-DCFE-4E34-0E3F1AE715B2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01634D44-D3C1-37AE-1572-EB6F1E8EEB81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569D94-22EC-6CA4-EF22-F5316804B106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76247E9-E9DD-4ABB-790B-4F9117B66EB8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8E8CBB26-68DF-8B06-7AA4-05363DC6ACB2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70CB66AE-20F1-4C1F-EAF1-6555F8BB6D07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0DF67893-8613-F15D-373A-61E17C4764DB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9CA3C9AE-B8C5-CD53-433D-44609667BCAC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BF694D7F-2E17-933F-501C-EAB5411ABFBB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F7323C02-7FF6-EB55-714B-8BA78365388C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474A3BF-695B-9047-22F2-5CC4AC6BD2A0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FDE0F1BB-9F09-FF77-D1DD-1AD254ECB161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AA9ED7FA-4811-34CA-280D-A6A015B94C44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C79FBE97-DEC6-CE7C-95FB-DBEF2C84BB11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AE552948-D9FB-AF97-9AF8-5012ACFE0E45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E3EC2F0B-736E-8469-6882-2F7C2FA33098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100B6388-D528-B817-CDF4-D7AD88DD54A9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FF16CB1D-4320-4EF0-A5B6-21FB67C6F865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C5A65E7E-6134-13D3-D417-152C71829A0E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A1461916-F7CF-E8DE-FB5B-D6EDCEA076B9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81CBE9C4-6F27-1B25-7539-8C561007486A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FBF507FE-5B68-B0CA-911E-F315370C9F82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4D367C00-EB3B-62D6-9606-8BC41B4643B2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F20AF121-BECE-8C92-A5E5-27A91CA571CD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A3C63BBE-CAF8-3E16-AE6D-D96232F27B0E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7945592A-631E-C167-039E-411705FFE032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23859B3D-EC0D-A1AF-B976-8AEC0DFCA765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66747C9-CB1C-2437-C974-063F72F2153C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F349A3F5-6904-80B5-5881-ECE93F718F37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D0EC66A7-E8E9-E787-B922-0AB6035DA5E2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3D9E8EC2-4E8A-8BAF-C098-0CD25D0AB1B7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3323E514-A1FA-AB57-207B-17F791CF7FCC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252EAC0E-B043-C786-CA9F-8F908EF67DDE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BA5888B3-C4FD-85F3-2DE0-EC64F23902E4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A795674F-3AC2-2CE2-5636-AB757A15817A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B4A592E0-B76A-6C7B-F257-489AC65F6450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3A9AB92F-131F-F17A-A204-DE2ABB38AFEA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B3922BD0-6820-7511-5CEC-36FF9E756932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B64C17D8-A9CA-91FA-5B45-A06933612110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54D031C5-1AD1-27B8-A72A-B88A922F8194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8DD3BB2D-906E-FC10-447D-4B38FEB94776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DB8AC639-5981-63B1-F20A-C72C5B67D970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0C0CFE74-8151-54E3-EE4F-D36AB6998878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D028BE85-F528-0C05-92FA-509728086462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47D83445-267F-68A8-C7C8-235AC2BF62D6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3006B75F-AB85-9141-8C1C-D753E2866424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504B3827-62F2-2561-8199-C7A4C62E92D8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53F9F4D8-D5EA-F603-D0D5-08537E18759D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9B497E32-4027-142C-DDE3-A8EBD4DF925C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68229A36-D8A5-9492-F502-7C08AEAD6220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E1417B46-2EFB-E9A3-425E-B59F3D426A08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CC6517DA-1CC5-027D-F78E-FD02188C8C42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C16225B6-6A55-4AFD-BDBB-CBD58690D682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ACA1BB71-92A2-A4FE-5962-431BB8A3B31F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C52905F4-FD49-9898-1083-9FC30189DB1C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C403AC64-17AA-3ADA-42C7-FCAF56A1B86A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A787C746-9390-8707-1C9E-5773A9CA59E3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9278C2F4-82FB-F2A7-B43E-201FB669B56D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69FA416A-C1F7-5248-CA0F-1F7486693479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B38EEB32-CB76-2EBF-E077-1E902D7591B2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37442D7E-AE4B-15B4-6CD0-6E87057A3008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7247BB49-5364-E305-4591-27143A269DBC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30D46A86-E5AF-A631-DD92-2DC4856765EB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5CE7A2EE-B9B4-3E0D-40B6-B2A7FA3BBA1D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33F64117-EF8F-9050-56B3-094B45664150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D737D755-7976-2CE8-3BB3-041D44A01EA9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Aplicações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B2D6613-54B2-3BE8-8B34-DDC840C069DC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845517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6000" dirty="0">
                <a:solidFill>
                  <a:srgbClr val="0D0D0D"/>
                </a:solidFill>
              </a:rPr>
              <a:t>A IOT pode ser apresentada em diferente visões, perspectivas, cenários ou até mesmo por meio de diferentes setores econômicos, atualmente podemos enxergar aplicações IoT em todas as direções que olhamos.</a:t>
            </a:r>
          </a:p>
          <a:p>
            <a:pPr algn="just"/>
            <a:endParaRPr lang="pt-BR" sz="6000" dirty="0">
              <a:solidFill>
                <a:srgbClr val="0D0D0D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1796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BEA61E9-CE33-D994-EC87-018121B1C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DD0E5CD-F772-E1B3-3F6C-30858A88A558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928300B-6F76-F424-F900-8045AD286367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386344C-CB82-830D-3802-7886DB9CF2A6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E79DBC7-B5B6-7BD6-7C97-F8DF1A0FC41B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8BE948D-C97F-0EBC-9BE3-102B7FC32BFA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FD3AA42E-A519-22B8-EE71-A4E07C6D884C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9B319B2-8179-ACF8-2654-BD832C1E8EEF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7A6594EC-95F0-78BA-67F1-D7F8C89B8D85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63C4CD80-3533-3BBD-B166-6AAE024EEAEA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E576D64-F916-5389-8C55-EA8E54DFC2D7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457C80ED-B7EE-FEDE-24B3-CB879F2223F9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569196C2-A720-7430-4546-BD2EC5998611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D1333D07-252A-6111-B980-58ADDACA3B4E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88D2F656-39AF-72EC-446B-3ECD22AA845E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14ED276F-5209-10A3-7CD1-5A61C010B4EF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BDF2E8BE-C65E-A595-F279-96F7B6A441F4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4116DBE-11C3-4359-2D3C-492FD863CCE1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D6552D5B-B73E-E343-0BCD-DEE0D07CA351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61727409-0CBD-D215-9028-0A21D536F93E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3BE715B8-A4FE-6D55-A3AD-AE11C3B3AFCA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D69E2A18-2367-6D58-C337-5C2E9A2D879A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CD4FFF33-884C-B702-B1D8-BF500C482467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6611C0F0-C6E1-D09C-3E65-702CD0B832BA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7A29630A-1459-AF7C-CEBC-9FC1FD232A7D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B4B90BBB-7241-8488-3CFF-54F57BAEA11E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D4888172-318E-B944-3302-BE4739941FF4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3D675229-FC92-6A1A-2831-6F86DD8AA541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971470F3-52C9-1E2A-1F9F-FB484197F636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027071A5-89AD-C18C-F170-83D3265C1FE0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5709464E-02DE-B415-D924-EBA7C063BC0D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D93FAA15-9866-0F34-0E15-CBD2264CBD70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7D3B53E6-EF1D-EE43-0564-336B2669F811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D77E7F7D-764E-BF4E-9768-9756DF2EBD90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6379DF27-F78A-84FE-3A0B-9A57032F9D76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9CF46002-412D-4037-7F34-1B612D2169AC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1138C678-F18D-F362-0607-32A70A75F349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9850E06D-319C-BCD4-1CED-354431A4F9C8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D8A5F16C-390A-209F-6CB8-AEDC246EFE19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1C14FD70-2830-3D31-79B1-F9DD17030FE2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25F5F32B-C69E-7FDF-65C3-5D2163CC74C8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84EF5837-FA5B-25B8-22E3-2BFD69E6448F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F12DA861-A927-CC6E-E20C-538D823A8ABF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C5263DE4-5F1D-5E25-10A4-503B8C8507F7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FC33CCC9-3F94-9365-337E-72C8BDEF0A31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F5DC78F8-1A43-D592-5106-DC02200BA8FF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A9A3A02D-81CD-7D58-6799-E4E0E1B6E3CC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8A9EBA65-B91A-D5FA-9704-0A03BA93CEAC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8B8E73F2-055E-183C-EC40-E9D29F4DB889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B6A441D1-3C86-D4A5-7D73-366D3A868B06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7C6C8D99-CC57-9453-5D1C-D5E520A4221C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C3F23034-1275-155C-2173-2B54804A6DC6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4DACC6A6-41F7-C6FF-FF1B-B41A7A6EF2A1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65893548-152F-94C0-F73C-DA27FA84FB64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95DCC150-EC09-1EA7-AB34-6AE3A9B6B8B6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9BA1D835-5AD9-5CCB-D44B-4B7825DFD3C0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5F929849-D0D1-26FF-E595-F84C1A002D5E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FF87CEE3-4DD2-B801-BBC9-F2D6529577F4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FA01A6B9-C813-F3B3-70C3-2F0078C31CE9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CB8E2DDB-3213-0603-7E93-8C3BA093F8FB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4C38B18C-BDAB-CAB3-C875-50C0834C76D2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FBE1E611-5B95-E38D-04BE-A8C47EDED587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B4241E37-C77D-FD59-185A-63141EAFEA58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1F9DAEAF-F04A-4325-2961-21AB22BB24C9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3B0F4FE8-0DDA-B2C6-9628-82ECBBF1B7F8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22D0B81E-07E9-3EBE-5FDA-98ECB7F90E5D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17BC4F0C-90C1-81E5-0312-CED48911D69B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CB11A48B-1432-BC50-502E-752A73AAE234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5E4D7EB3-AA4B-AC50-CCD0-F572DFAEDB3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A29D84E4-65C5-C553-2813-7A58B2820055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5237027D-18EC-2C27-BD22-7DC751261E13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Aplicações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98C86BD-1458-5AB1-9B67-2BC445B49C5E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845517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pt-BR" sz="6000" dirty="0" err="1">
                <a:solidFill>
                  <a:srgbClr val="0D0D0D"/>
                </a:solidFill>
              </a:rPr>
              <a:t>Domótica</a:t>
            </a:r>
            <a:r>
              <a:rPr lang="pt-BR" sz="6000" dirty="0">
                <a:solidFill>
                  <a:srgbClr val="0D0D0D"/>
                </a:solidFill>
              </a:rPr>
              <a:t>;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pt-BR" sz="6000" dirty="0">
                <a:solidFill>
                  <a:srgbClr val="0D0D0D"/>
                </a:solidFill>
              </a:rPr>
              <a:t>Cidades inteligentes;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pt-BR" sz="6000" dirty="0">
                <a:solidFill>
                  <a:srgbClr val="0D0D0D"/>
                </a:solidFill>
              </a:rPr>
              <a:t>Transporte;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pt-BR" sz="6000" dirty="0">
                <a:solidFill>
                  <a:srgbClr val="0D0D0D"/>
                </a:solidFill>
              </a:rPr>
              <a:t>Saúde;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pt-BR" sz="6000" dirty="0">
                <a:solidFill>
                  <a:srgbClr val="0D0D0D"/>
                </a:solidFill>
              </a:rPr>
              <a:t>Agronegócio;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pt-BR" sz="6000" dirty="0">
                <a:solidFill>
                  <a:srgbClr val="0D0D0D"/>
                </a:solidFill>
              </a:rPr>
              <a:t>Industrial.</a:t>
            </a:r>
          </a:p>
          <a:p>
            <a:pPr algn="just"/>
            <a:endParaRPr lang="pt-BR" sz="6000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6CA32C8-183F-EB09-495F-90B6A86F6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217" y="3252679"/>
            <a:ext cx="7333366" cy="480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7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D1D232F-4FA0-8368-8A64-DC8AAD8A8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E671F7E-DBD0-170F-4945-4E23A3979EA9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EC3A57D-CD95-99D5-D458-2ED712D4AE5C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3092B42-E7CD-8467-323F-DF68A3856A9B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3F5E243-9CF0-3596-68AE-2CEF453ACA26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57E991C8-7FEC-B017-111B-CD1B79920D1E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27EFA85-160A-F263-A9EF-17A79C25D5BD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C3F3FED-A728-A066-781D-CF1A4E2B29E9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EEE8E5D8-3975-5A96-B59F-F3136D4E428F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6E022DFB-F9BE-4C46-2E54-B8E97F72C086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C843E1F8-1860-08C7-BE5B-123E7A7903C3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07726E4E-597E-0D56-10CA-BB79AE0855A4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D1FF9850-888A-4331-270A-3ED719C9F938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50BE6CD9-58C8-3449-23A5-19A0A3A12064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FA5BF4A-123F-F225-BDF3-99A9B902FF07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0FE722E5-1B9A-7AA8-10C9-260B2733E1D0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46462784-5A66-A92C-FC1E-EB20041478E7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DA693E70-3239-3490-5385-2C195BB986CF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9FE5960A-A50B-FDFC-E783-FC7F45AAB864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A23B5358-FB52-26B6-0281-CC688953E45B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AADCB42F-3DC5-19E0-D472-1E6A611A2FBC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BB7EE96D-0A5D-DAED-2A18-EEA70F13FBD3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5169AAD0-A124-EE0C-3B44-B4104E446A46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E62258E3-2E17-70A5-FA3C-28887BB821E9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DF3656C5-9984-267F-0456-6F1BABE7270D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0FAC38FE-2520-5002-9DD4-D90D4EC02B42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79C56126-7CDE-D495-7F7E-0B31374B4F0E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609F95C1-252A-42B5-B924-4DEDBC71689C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A7C7ED42-7804-181C-C1B2-380CB69EF271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63FACF8A-64E3-939A-82B5-16303D709B79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F1A395E2-66A2-EF0F-90EB-A4DEC900A74C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57E1A2BB-0E1C-9038-A6C1-CFA37FB61F62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7980AFBF-0F80-289D-C223-1F0D322CCDFC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1EBD7440-F1B7-5CD4-BFE1-C17DF12AB38B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1E81195A-E82F-622E-DB44-1A587988038F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1609A3EF-9C43-9D07-2ADB-778AEE71AD0B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E87D64FA-BC46-BF0F-BE08-29D0670C1401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AE84B26B-A1F7-A9E2-09D8-5FD9A033AECB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C4DF331E-D57E-EDB5-0647-0940C6FCC762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A19E95B2-A12F-DB71-0695-8081511F759C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61D1E909-6C22-17F2-7BD8-79B8DD9D2EF5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451992EE-86FE-BC65-AB80-94C352EBD7ED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86DA3877-B346-9DDD-1F51-D057EE3378A5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76FDD12B-E550-5BA8-41A3-502D9B42B008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D4D3C3EB-B897-4787-0042-C8274D1EF431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653E7B44-7928-790E-5355-1E480845376A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C3000AD5-E29F-67BA-4B36-01BAAAF98AD4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87808F52-9E42-0ACF-4DCF-4C590A84B5A5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D323BD53-0C63-DB40-21BF-DBF4082CBF96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241BC0C5-EA52-E654-E252-0BE7395BB050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A972FE2A-D83B-0481-66C6-79AF96F7FC44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F8A9C1B9-69B0-DC07-675A-AEE37FB817DA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2548B14D-E7B5-79F6-AC75-748A34D7C174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47876610-93DF-E7E1-8DF0-C97D85A69665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EC48F046-77D3-CDD9-FDDE-D5C662B2F2F6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D732BB02-E199-34E2-7DE3-22DCC1A490BE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63210931-7ABD-9193-286A-6189D412201B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A012A10C-1E02-3E59-8DC8-81D2C03A8D7D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F4DF8F8A-93FB-B408-0EDD-B36167BF9F5E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774AD0E8-67D7-F474-13AD-0F6B63F39C71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04F5B36F-CBD3-0256-88BC-827169A34BB1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0669DA43-8697-4817-C6E1-11AF16028E19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BE0F52A7-D034-A7BA-23C8-AD0C5C05EF7F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C618ABE9-3ACB-EE52-D6D3-B8FB7CFD0FBE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30057F75-241F-5A64-B00C-3DCA66019C75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5BE5A8D3-670D-98B2-E0A2-6886EB50FDAF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72A7F575-D388-9FC9-A255-299578C367C7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EF51B9C5-6078-1E0E-1E4B-38AC71CD9B44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53BA206B-B59D-3913-6DE3-61C262A4336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8A763388-8237-9BFB-6056-C2438AACCEA3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7A116843-9F9D-F6FD-0509-70F2A50D6ED8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Aplicações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8963938-3D84-EF25-9045-DB7F7D02E4A6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845517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pt-BR" sz="6000" b="1" i="0" dirty="0">
                <a:solidFill>
                  <a:srgbClr val="0D0D0D"/>
                </a:solidFill>
                <a:effectLst/>
              </a:rPr>
              <a:t>Cidades Inteligentes:</a:t>
            </a:r>
            <a:r>
              <a:rPr lang="pt-BR" sz="6000" b="0" i="0" dirty="0">
                <a:solidFill>
                  <a:srgbClr val="0D0D0D"/>
                </a:solidFill>
                <a:effectLst/>
              </a:rPr>
              <a:t> Sensores IoT podem monitorar o tráfego, a qualidade do ar e o consumo de energia, contribuindo para cidades mais sustentáveis e habitáveis.</a:t>
            </a:r>
          </a:p>
          <a:p>
            <a:pPr algn="just"/>
            <a:endParaRPr lang="pt-BR" sz="60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654457-C113-FBDC-7769-78EE96D6A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304" y="6929312"/>
            <a:ext cx="6620200" cy="3654350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54280E3D-11ED-EE88-B794-346E59C50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827" y="6709713"/>
            <a:ext cx="6958042" cy="41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4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1C1FFBC5B64943BE6D3064162973C9" ma:contentTypeVersion="13" ma:contentTypeDescription="Crie um novo documento." ma:contentTypeScope="" ma:versionID="40fa6b34c81f3a289ccbc7b1e1965271">
  <xsd:schema xmlns:xsd="http://www.w3.org/2001/XMLSchema" xmlns:xs="http://www.w3.org/2001/XMLSchema" xmlns:p="http://schemas.microsoft.com/office/2006/metadata/properties" xmlns:ns2="2bd5af90-2c43-4f56-be08-340e2f91aafd" xmlns:ns3="b9c37b37-d0ad-42a5-892e-3cb8fae6311e" targetNamespace="http://schemas.microsoft.com/office/2006/metadata/properties" ma:root="true" ma:fieldsID="8fc80ff9e100d70d9cbefb719233993e" ns2:_="" ns3:_="">
    <xsd:import namespace="2bd5af90-2c43-4f56-be08-340e2f91aafd"/>
    <xsd:import namespace="b9c37b37-d0ad-42a5-892e-3cb8fae631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5af90-2c43-4f56-be08-340e2f91a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37b37-d0ad-42a5-892e-3cb8fae6311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F35E67-04E6-4922-B19E-6681FBF95D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A42D19-56A1-4D0B-AB84-67451006DC5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DE43EA8-E4F7-4FB4-A903-CFCDB99F0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5af90-2c43-4f56-be08-340e2f91aafd"/>
    <ds:schemaRef ds:uri="b9c37b37-d0ad-42a5-892e-3cb8fae631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884</Words>
  <Application>Microsoft Office PowerPoint</Application>
  <PresentationFormat>Personalizar</PresentationFormat>
  <Paragraphs>89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4" baseType="lpstr">
      <vt:lpstr>Montserrat Light</vt:lpstr>
      <vt:lpstr>Calibri</vt:lpstr>
      <vt:lpstr>Montserrat ExtraBold</vt:lpstr>
      <vt:lpstr>Wingdings</vt:lpstr>
      <vt:lpstr>Montserrat</vt:lpstr>
      <vt:lpstr>Söhne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DEPARTAMENTO REGIONAL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template_ppt_senaisp</dc:title>
  <dc:creator>carlos</dc:creator>
  <cp:lastModifiedBy>Juan Felipe Fortun Ferrari</cp:lastModifiedBy>
  <cp:revision>36</cp:revision>
  <dcterms:created xsi:type="dcterms:W3CDTF">2021-08-24T16:20:14Z</dcterms:created>
  <dcterms:modified xsi:type="dcterms:W3CDTF">2024-03-05T01:05:48Z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2021-08-24T00:00:00Z</vt:filetime>
  </property>
  <property fmtid="{D5CDD505-2E9C-101B-9397-08002B2CF9AE}" pid="3" name="Creator">
    <vt:lpwstr>Adobe Illustrator 25.2 (Windows)</vt:lpwstr>
  </property>
  <property fmtid="{D5CDD505-2E9C-101B-9397-08002B2CF9AE}" pid="4" name="LastSaved">
    <vt:filetime>2021-08-24T00:00:00Z</vt:filetime>
  </property>
  <property fmtid="{D5CDD505-2E9C-101B-9397-08002B2CF9AE}" pid="5" name="ContentTypeId">
    <vt:lpwstr>0x0101001C1C1FFBC5B64943BE6D3064162973C9</vt:lpwstr>
  </property>
</Properties>
</file>