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Título de la Presentación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Subtítulo o tema general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Contacto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Información de contacto y redes sociales.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Presentación Corporativa</a:t>
            </a:r>
          </a:p>
        </p:txBody>
      </p:sp>
      <p:pic>
        <p:nvPicPr>
          <p:cNvPr id="3" name="Picture 2" descr="Sin título-2_Mesa de trabajo 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1371600"/>
            <a:ext cx="1828800" cy="18288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Acerca de Nosotros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Breve descripción de la empresa o tema.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Misión y Visión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Nuestra misión es...</a:t>
            </a:r>
          </a:p>
          <a:p>
            <a:r>
              <a:t>Nuestra visión es...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Nuestros Valores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• Compromiso</a:t>
            </a:r>
          </a:p>
          <a:p>
            <a:r>
              <a:t>• Innovación</a:t>
            </a:r>
          </a:p>
          <a:p>
            <a:r>
              <a:t>• Excelencia</a:t>
            </a:r>
          </a:p>
          <a:p>
            <a:r>
              <a:t>• Trabajo en equipo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Productos o Servicios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Lista o descripción de los productos o servicios ofrecidos.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Ventajas Competitivas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• Enfoque personalizado</a:t>
            </a:r>
          </a:p>
          <a:p>
            <a:r>
              <a:t>• Resultados comprobados</a:t>
            </a:r>
          </a:p>
          <a:p>
            <a:r>
              <a:t>• Innovación constante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Clientes y Casos de Éxito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Testimonios o ejemplos de proyectos exitosos.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Equipo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Presentación del equipo clave.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Proyección o Metas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Nuestros objetivos futuros incluyen...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