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B975"/>
    <a:srgbClr val="D9B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137A7-699F-4F69-A6E3-22B24989A421}" v="300" dt="2024-05-08T19:00:06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4814464-3676-151B-118D-F6CAAA4067C8}"/>
              </a:ext>
            </a:extLst>
          </p:cNvPr>
          <p:cNvSpPr/>
          <p:nvPr/>
        </p:nvSpPr>
        <p:spPr>
          <a:xfrm>
            <a:off x="-12701" y="0"/>
            <a:ext cx="6891867" cy="9906000"/>
          </a:xfrm>
          <a:prstGeom prst="rect">
            <a:avLst/>
          </a:prstGeom>
          <a:solidFill>
            <a:srgbClr val="D9B97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ECECEC"/>
                </a:solidFill>
                <a:latin typeface="Söhne"/>
                <a:ea typeface="Söhne"/>
                <a:cs typeface="Söhne"/>
              </a:rPr>
              <a:t>Aventuras HTML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F1932F-985D-BEC6-07E7-0C0F60D0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1440578"/>
            <a:ext cx="6849533" cy="6612466"/>
          </a:xfrm>
          <a:prstGeom prst="rect">
            <a:avLst/>
          </a:prstGeom>
        </p:spPr>
      </p:pic>
      <p:pic>
        <p:nvPicPr>
          <p:cNvPr id="7" name="Imagem 6" descr="Boneca de brinquedo&#10;&#10;Descrição gerada automaticamente">
            <a:extLst>
              <a:ext uri="{FF2B5EF4-FFF2-40B4-BE49-F238E27FC236}">
                <a16:creationId xmlns:a16="http://schemas.microsoft.com/office/drawing/2014/main" id="{8D0318D0-2359-1B17-C785-776975F0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" y="1638300"/>
            <a:ext cx="6850380" cy="6629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B66667-768B-A537-3AFC-3DE062C12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1948" y="7609713"/>
            <a:ext cx="1536701" cy="15367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6915B8-2A1A-37C9-D4B6-77B232856D3D}"/>
              </a:ext>
            </a:extLst>
          </p:cNvPr>
          <p:cNvSpPr txBox="1"/>
          <p:nvPr/>
        </p:nvSpPr>
        <p:spPr>
          <a:xfrm>
            <a:off x="3367" y="528847"/>
            <a:ext cx="6879575" cy="1107996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600" dirty="0">
                <a:solidFill>
                  <a:srgbClr val="000000"/>
                </a:solidFill>
                <a:latin typeface="Rockwell"/>
                <a:ea typeface="+mn-lt"/>
                <a:cs typeface="+mn-lt"/>
              </a:rPr>
              <a:t> </a:t>
            </a:r>
            <a:r>
              <a:rPr lang="pt-BR" sz="6600" dirty="0">
                <a:solidFill>
                  <a:schemeClr val="accent3">
                    <a:lumMod val="75000"/>
                  </a:schemeClr>
                </a:solidFill>
                <a:latin typeface="Rockwell"/>
                <a:ea typeface="+mn-lt"/>
                <a:cs typeface="+mn-lt"/>
              </a:rPr>
              <a:t>Aventuras HTML</a:t>
            </a:r>
            <a:endParaRPr lang="pt-BR" sz="6600" i="1" dirty="0">
              <a:solidFill>
                <a:schemeClr val="accent3">
                  <a:lumMod val="75000"/>
                </a:schemeClr>
              </a:solidFill>
              <a:latin typeface="Rockwell"/>
              <a:ea typeface="+mn-lt"/>
              <a:cs typeface="+mn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851FB0-0777-8F8B-C9D7-2F6990B5C83D}"/>
              </a:ext>
            </a:extLst>
          </p:cNvPr>
          <p:cNvSpPr txBox="1"/>
          <p:nvPr/>
        </p:nvSpPr>
        <p:spPr>
          <a:xfrm>
            <a:off x="1032660" y="8257792"/>
            <a:ext cx="58676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Rockwell"/>
                <a:ea typeface="+mn-lt"/>
                <a:cs typeface="+mn-lt"/>
              </a:rPr>
              <a:t>Explorando o Poder Mágico da Programação</a:t>
            </a:r>
            <a:endParaRPr lang="pt-BR" sz="3600">
              <a:solidFill>
                <a:schemeClr val="bg1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3743D8B-2E85-1858-B0FB-64C34C574805}"/>
              </a:ext>
            </a:extLst>
          </p:cNvPr>
          <p:cNvSpPr/>
          <p:nvPr/>
        </p:nvSpPr>
        <p:spPr>
          <a:xfrm>
            <a:off x="5088" y="-19283"/>
            <a:ext cx="6853519" cy="10206153"/>
          </a:xfrm>
          <a:prstGeom prst="rect">
            <a:avLst/>
          </a:prstGeom>
          <a:solidFill>
            <a:srgbClr val="D9B9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3FE6CB-1210-8567-5DE1-522D1308057D}"/>
              </a:ext>
            </a:extLst>
          </p:cNvPr>
          <p:cNvSpPr txBox="1"/>
          <p:nvPr/>
        </p:nvSpPr>
        <p:spPr>
          <a:xfrm>
            <a:off x="585745" y="3691164"/>
            <a:ext cx="568022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800" dirty="0">
                <a:latin typeface="Rockwell"/>
              </a:rPr>
              <a:t>CAPITULO         1</a:t>
            </a:r>
          </a:p>
        </p:txBody>
      </p:sp>
    </p:spTree>
    <p:extLst>
      <p:ext uri="{BB962C8B-B14F-4D97-AF65-F5344CB8AC3E}">
        <p14:creationId xmlns:p14="http://schemas.microsoft.com/office/powerpoint/2010/main" val="58476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EB591-F16D-27B4-26EC-1BB24A29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017801"/>
            <a:ext cx="5915025" cy="1046001"/>
          </a:xfrm>
        </p:spPr>
        <p:txBody>
          <a:bodyPr/>
          <a:lstStyle/>
          <a:p>
            <a:r>
              <a:rPr lang="pt-BR" dirty="0" err="1"/>
              <a:t>Titulo</a:t>
            </a:r>
            <a:r>
              <a:rPr lang="pt-BR" dirty="0"/>
              <a:t> do capitulo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945C1-CEF7-435E-ED72-CDBA7E61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pt-BR" sz="1600" dirty="0" err="1">
                <a:ea typeface="+mn-lt"/>
                <a:cs typeface="+mn-lt"/>
              </a:rPr>
              <a:t>Lorem</a:t>
            </a:r>
            <a:r>
              <a:rPr lang="pt-BR" sz="1600" dirty="0">
                <a:ea typeface="+mn-lt"/>
                <a:cs typeface="+mn-lt"/>
              </a:rPr>
              <a:t> ipsum </a:t>
            </a:r>
            <a:r>
              <a:rPr lang="pt-BR" sz="1600" dirty="0" err="1">
                <a:ea typeface="+mn-lt"/>
                <a:cs typeface="+mn-lt"/>
              </a:rPr>
              <a:t>dolor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sit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amet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dirty="0" err="1">
                <a:ea typeface="+mn-lt"/>
                <a:cs typeface="+mn-lt"/>
              </a:rPr>
              <a:t>consectetur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adipiscing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elit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dirty="0" err="1">
                <a:ea typeface="+mn-lt"/>
                <a:cs typeface="+mn-lt"/>
              </a:rPr>
              <a:t>Phasellus</a:t>
            </a:r>
            <a:r>
              <a:rPr lang="pt-BR" sz="1600" dirty="0">
                <a:ea typeface="+mn-lt"/>
                <a:cs typeface="+mn-lt"/>
              </a:rPr>
              <a:t> quis </a:t>
            </a:r>
            <a:r>
              <a:rPr lang="pt-BR" sz="1600" dirty="0" err="1">
                <a:ea typeface="+mn-lt"/>
                <a:cs typeface="+mn-lt"/>
              </a:rPr>
              <a:t>diam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sollicitudin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dirty="0" err="1">
                <a:ea typeface="+mn-lt"/>
                <a:cs typeface="+mn-lt"/>
              </a:rPr>
              <a:t>egestas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eros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at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dirty="0" err="1">
                <a:ea typeface="+mn-lt"/>
                <a:cs typeface="+mn-lt"/>
              </a:rPr>
              <a:t>tempor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sapien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dirty="0" err="1">
                <a:ea typeface="+mn-lt"/>
                <a:cs typeface="+mn-lt"/>
              </a:rPr>
              <a:t>Aenean</a:t>
            </a:r>
            <a:r>
              <a:rPr lang="pt-BR" sz="1600" dirty="0">
                <a:ea typeface="+mn-lt"/>
                <a:cs typeface="+mn-lt"/>
              </a:rPr>
              <a:t> vitae </a:t>
            </a:r>
            <a:r>
              <a:rPr lang="pt-BR" sz="1600" dirty="0" err="1">
                <a:ea typeface="+mn-lt"/>
                <a:cs typeface="+mn-lt"/>
              </a:rPr>
              <a:t>lorem</a:t>
            </a:r>
            <a:r>
              <a:rPr lang="pt-BR" sz="1600" dirty="0">
                <a:ea typeface="+mn-lt"/>
                <a:cs typeface="+mn-lt"/>
              </a:rPr>
              <a:t> in </a:t>
            </a:r>
            <a:r>
              <a:rPr lang="pt-BR" sz="1600" dirty="0" err="1">
                <a:ea typeface="+mn-lt"/>
                <a:cs typeface="+mn-lt"/>
              </a:rPr>
              <a:t>lorem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consequat</a:t>
            </a:r>
            <a:r>
              <a:rPr lang="pt-BR" sz="1600" dirty="0">
                <a:ea typeface="+mn-lt"/>
                <a:cs typeface="+mn-lt"/>
              </a:rPr>
              <a:t> gravida et </a:t>
            </a:r>
            <a:r>
              <a:rPr lang="pt-BR" sz="1600" dirty="0" err="1">
                <a:ea typeface="+mn-lt"/>
                <a:cs typeface="+mn-lt"/>
              </a:rPr>
              <a:t>et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sapien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dirty="0" err="1">
                <a:ea typeface="+mn-lt"/>
                <a:cs typeface="+mn-lt"/>
              </a:rPr>
              <a:t>Morbi</a:t>
            </a:r>
            <a:r>
              <a:rPr lang="pt-BR" sz="1600" dirty="0">
                <a:ea typeface="+mn-lt"/>
                <a:cs typeface="+mn-lt"/>
              </a:rPr>
              <a:t> id erat </a:t>
            </a:r>
            <a:r>
              <a:rPr lang="pt-BR" sz="1600" dirty="0" err="1">
                <a:ea typeface="+mn-lt"/>
                <a:cs typeface="+mn-lt"/>
              </a:rPr>
              <a:t>facilisis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dirty="0" err="1">
                <a:ea typeface="+mn-lt"/>
                <a:cs typeface="+mn-lt"/>
              </a:rPr>
              <a:t>semper</a:t>
            </a:r>
            <a:r>
              <a:rPr lang="pt-BR" sz="1600" dirty="0">
                <a:ea typeface="+mn-lt"/>
                <a:cs typeface="+mn-lt"/>
              </a:rPr>
              <a:t> justo ac, </a:t>
            </a:r>
            <a:r>
              <a:rPr lang="pt-BR" sz="1600" dirty="0" err="1">
                <a:ea typeface="+mn-lt"/>
                <a:cs typeface="+mn-lt"/>
              </a:rPr>
              <a:t>mollis</a:t>
            </a:r>
            <a:r>
              <a:rPr lang="pt-BR" sz="1600" dirty="0">
                <a:ea typeface="+mn-lt"/>
                <a:cs typeface="+mn-lt"/>
              </a:rPr>
              <a:t> justo. </a:t>
            </a:r>
            <a:r>
              <a:rPr lang="pt-BR" sz="1600" dirty="0" err="1">
                <a:ea typeface="+mn-lt"/>
                <a:cs typeface="+mn-lt"/>
              </a:rPr>
              <a:t>Donec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interdum</a:t>
            </a:r>
            <a:r>
              <a:rPr lang="pt-BR" sz="1600" dirty="0">
                <a:ea typeface="+mn-lt"/>
                <a:cs typeface="+mn-lt"/>
              </a:rPr>
              <a:t> erat ut </a:t>
            </a:r>
            <a:r>
              <a:rPr lang="pt-BR" sz="1600" dirty="0" err="1">
                <a:ea typeface="+mn-lt"/>
                <a:cs typeface="+mn-lt"/>
              </a:rPr>
              <a:t>sapien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ornare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egestas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dirty="0" err="1">
                <a:ea typeface="+mn-lt"/>
                <a:cs typeface="+mn-lt"/>
              </a:rPr>
              <a:t>Praesent</a:t>
            </a:r>
            <a:r>
              <a:rPr lang="pt-BR" sz="1600" dirty="0">
                <a:ea typeface="+mn-lt"/>
                <a:cs typeface="+mn-lt"/>
              </a:rPr>
              <a:t> ut </a:t>
            </a:r>
            <a:r>
              <a:rPr lang="pt-BR" sz="1600" dirty="0" err="1">
                <a:ea typeface="+mn-lt"/>
                <a:cs typeface="+mn-lt"/>
              </a:rPr>
              <a:t>mauris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lobortis</a:t>
            </a:r>
            <a:r>
              <a:rPr lang="pt-BR" sz="1600" dirty="0">
                <a:ea typeface="+mn-lt"/>
                <a:cs typeface="+mn-lt"/>
              </a:rPr>
              <a:t>, tempus </a:t>
            </a:r>
            <a:r>
              <a:rPr lang="pt-BR" sz="1600" dirty="0" err="1">
                <a:ea typeface="+mn-lt"/>
                <a:cs typeface="+mn-lt"/>
              </a:rPr>
              <a:t>turpis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sit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amet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dirty="0" err="1">
                <a:ea typeface="+mn-lt"/>
                <a:cs typeface="+mn-lt"/>
              </a:rPr>
              <a:t>laoreet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dui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dirty="0" err="1">
                <a:ea typeface="+mn-lt"/>
                <a:cs typeface="+mn-lt"/>
              </a:rPr>
              <a:t>Aliquam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euismod</a:t>
            </a:r>
            <a:r>
              <a:rPr lang="pt-BR" sz="1600" dirty="0">
                <a:ea typeface="+mn-lt"/>
                <a:cs typeface="+mn-lt"/>
              </a:rPr>
              <a:t> mi magna, et </a:t>
            </a:r>
            <a:r>
              <a:rPr lang="pt-BR" sz="1600" dirty="0" err="1">
                <a:ea typeface="+mn-lt"/>
                <a:cs typeface="+mn-lt"/>
              </a:rPr>
              <a:t>auctor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lorem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luctus</a:t>
            </a:r>
            <a:r>
              <a:rPr lang="pt-BR" sz="1600" dirty="0">
                <a:ea typeface="+mn-lt"/>
                <a:cs typeface="+mn-lt"/>
              </a:rPr>
              <a:t> quis. </a:t>
            </a:r>
            <a:r>
              <a:rPr lang="pt-BR" sz="1600" dirty="0" err="1">
                <a:ea typeface="+mn-lt"/>
                <a:cs typeface="+mn-lt"/>
              </a:rPr>
              <a:t>Duis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at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iaculis</a:t>
            </a:r>
            <a:r>
              <a:rPr lang="pt-BR" sz="1600" dirty="0">
                <a:ea typeface="+mn-lt"/>
                <a:cs typeface="+mn-lt"/>
              </a:rPr>
              <a:t> libero. </a:t>
            </a:r>
            <a:r>
              <a:rPr lang="pt-BR" sz="1600" dirty="0" err="1">
                <a:ea typeface="+mn-lt"/>
                <a:cs typeface="+mn-lt"/>
              </a:rPr>
              <a:t>Mauris</a:t>
            </a:r>
            <a:r>
              <a:rPr lang="pt-BR" sz="1600" dirty="0">
                <a:ea typeface="+mn-lt"/>
                <a:cs typeface="+mn-lt"/>
              </a:rPr>
              <a:t> ac </a:t>
            </a:r>
            <a:r>
              <a:rPr lang="pt-BR" sz="1600" dirty="0" err="1">
                <a:ea typeface="+mn-lt"/>
                <a:cs typeface="+mn-lt"/>
              </a:rPr>
              <a:t>condimentum</a:t>
            </a:r>
            <a:r>
              <a:rPr lang="pt-BR" sz="1600" dirty="0">
                <a:ea typeface="+mn-lt"/>
                <a:cs typeface="+mn-lt"/>
              </a:rPr>
              <a:t> massa. </a:t>
            </a:r>
            <a:r>
              <a:rPr lang="pt-BR" sz="1600" dirty="0" err="1">
                <a:ea typeface="+mn-lt"/>
                <a:cs typeface="+mn-lt"/>
              </a:rPr>
              <a:t>Aenean</a:t>
            </a:r>
            <a:r>
              <a:rPr lang="pt-BR" sz="1600" dirty="0">
                <a:ea typeface="+mn-lt"/>
                <a:cs typeface="+mn-lt"/>
              </a:rPr>
              <a:t> eu </a:t>
            </a:r>
            <a:r>
              <a:rPr lang="pt-BR" sz="1600" dirty="0" err="1">
                <a:ea typeface="+mn-lt"/>
                <a:cs typeface="+mn-lt"/>
              </a:rPr>
              <a:t>neque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sagittis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dirty="0" err="1">
                <a:ea typeface="+mn-lt"/>
                <a:cs typeface="+mn-lt"/>
              </a:rPr>
              <a:t>tincidunt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nisi</a:t>
            </a:r>
            <a:r>
              <a:rPr lang="pt-BR" sz="1600" dirty="0">
                <a:ea typeface="+mn-lt"/>
                <a:cs typeface="+mn-lt"/>
              </a:rPr>
              <a:t> ut, </a:t>
            </a:r>
            <a:r>
              <a:rPr lang="pt-BR" sz="1600" dirty="0" err="1">
                <a:ea typeface="+mn-lt"/>
                <a:cs typeface="+mn-lt"/>
              </a:rPr>
              <a:t>feugiat</a:t>
            </a:r>
            <a:r>
              <a:rPr lang="pt-BR" sz="1600" dirty="0">
                <a:ea typeface="+mn-lt"/>
                <a:cs typeface="+mn-lt"/>
              </a:rPr>
              <a:t> magna. </a:t>
            </a:r>
            <a:r>
              <a:rPr lang="pt-BR" sz="1600" dirty="0" err="1">
                <a:ea typeface="+mn-lt"/>
                <a:cs typeface="+mn-lt"/>
              </a:rPr>
              <a:t>Curabitur</a:t>
            </a:r>
            <a:r>
              <a:rPr lang="pt-BR" sz="1600" dirty="0">
                <a:ea typeface="+mn-lt"/>
                <a:cs typeface="+mn-lt"/>
              </a:rPr>
              <a:t> id nunc massa. </a:t>
            </a:r>
            <a:r>
              <a:rPr lang="pt-BR" sz="1600" dirty="0" err="1">
                <a:ea typeface="+mn-lt"/>
                <a:cs typeface="+mn-lt"/>
              </a:rPr>
              <a:t>Mauris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mollis</a:t>
            </a:r>
            <a:r>
              <a:rPr lang="pt-BR" sz="1600" dirty="0">
                <a:ea typeface="+mn-lt"/>
                <a:cs typeface="+mn-lt"/>
              </a:rPr>
              <a:t> et </a:t>
            </a:r>
            <a:r>
              <a:rPr lang="pt-BR" sz="1600" dirty="0" err="1">
                <a:ea typeface="+mn-lt"/>
                <a:cs typeface="+mn-lt"/>
              </a:rPr>
              <a:t>eros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sed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feugiat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dirty="0" err="1">
                <a:ea typeface="+mn-lt"/>
                <a:cs typeface="+mn-lt"/>
              </a:rPr>
              <a:t>Vestibulum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rhoncus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pharetra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convallis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dirty="0" err="1">
                <a:ea typeface="+mn-lt"/>
                <a:cs typeface="+mn-lt"/>
              </a:rPr>
              <a:t>Sed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nec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dignissim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dolor</a:t>
            </a:r>
            <a:r>
              <a:rPr lang="pt-BR" sz="1600" dirty="0">
                <a:ea typeface="+mn-lt"/>
                <a:cs typeface="+mn-lt"/>
              </a:rPr>
              <a:t>.</a:t>
            </a:r>
            <a:endParaRPr lang="pt-BR" sz="1600"/>
          </a:p>
          <a:p>
            <a:pPr algn="just">
              <a:buNone/>
            </a:pPr>
            <a:r>
              <a:rPr lang="pt-BR" sz="1600" dirty="0" err="1">
                <a:ea typeface="+mn-lt"/>
                <a:cs typeface="+mn-lt"/>
              </a:rPr>
              <a:t>Nullam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cursus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dirty="0" err="1">
                <a:ea typeface="+mn-lt"/>
                <a:cs typeface="+mn-lt"/>
              </a:rPr>
              <a:t>nisl</a:t>
            </a:r>
            <a:r>
              <a:rPr lang="pt-BR" sz="1600" dirty="0">
                <a:ea typeface="+mn-lt"/>
                <a:cs typeface="+mn-lt"/>
              </a:rPr>
              <a:t> ut </a:t>
            </a:r>
            <a:r>
              <a:rPr lang="pt-BR" sz="1600" dirty="0" err="1">
                <a:ea typeface="+mn-lt"/>
                <a:cs typeface="+mn-lt"/>
              </a:rPr>
              <a:t>molestie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condimentum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dirty="0" err="1">
                <a:ea typeface="+mn-lt"/>
                <a:cs typeface="+mn-lt"/>
              </a:rPr>
              <a:t>neque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orci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consequat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metus</a:t>
            </a:r>
            <a:r>
              <a:rPr lang="pt-BR" sz="1600" dirty="0">
                <a:ea typeface="+mn-lt"/>
                <a:cs typeface="+mn-lt"/>
              </a:rPr>
              <a:t>, eu </a:t>
            </a:r>
            <a:r>
              <a:rPr lang="pt-BR" sz="1600" dirty="0" err="1">
                <a:ea typeface="+mn-lt"/>
                <a:cs typeface="+mn-lt"/>
              </a:rPr>
              <a:t>malesuada</a:t>
            </a:r>
            <a:r>
              <a:rPr lang="pt-BR" sz="1600" dirty="0">
                <a:ea typeface="+mn-lt"/>
                <a:cs typeface="+mn-lt"/>
              </a:rPr>
              <a:t> nunc </a:t>
            </a:r>
            <a:r>
              <a:rPr lang="pt-BR" sz="1600" dirty="0" err="1">
                <a:ea typeface="+mn-lt"/>
                <a:cs typeface="+mn-lt"/>
              </a:rPr>
              <a:t>velit</a:t>
            </a:r>
            <a:r>
              <a:rPr lang="pt-BR" sz="1600" dirty="0">
                <a:ea typeface="+mn-lt"/>
                <a:cs typeface="+mn-lt"/>
              </a:rPr>
              <a:t> eu </a:t>
            </a:r>
            <a:r>
              <a:rPr lang="pt-BR" sz="1600" dirty="0" err="1">
                <a:ea typeface="+mn-lt"/>
                <a:cs typeface="+mn-lt"/>
              </a:rPr>
              <a:t>turpis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dirty="0" err="1">
                <a:ea typeface="+mn-lt"/>
                <a:cs typeface="+mn-lt"/>
              </a:rPr>
              <a:t>Morbi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at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tellus</a:t>
            </a:r>
            <a:r>
              <a:rPr lang="pt-BR" sz="1600" dirty="0">
                <a:ea typeface="+mn-lt"/>
                <a:cs typeface="+mn-lt"/>
              </a:rPr>
              <a:t> ut </a:t>
            </a:r>
            <a:r>
              <a:rPr lang="pt-BR" sz="1600" dirty="0" err="1">
                <a:ea typeface="+mn-lt"/>
                <a:cs typeface="+mn-lt"/>
              </a:rPr>
              <a:t>tortor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mollis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lobortis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sed</a:t>
            </a:r>
            <a:r>
              <a:rPr lang="pt-BR" sz="1600" dirty="0">
                <a:ea typeface="+mn-lt"/>
                <a:cs typeface="+mn-lt"/>
              </a:rPr>
              <a:t> eu nunc. </a:t>
            </a:r>
            <a:r>
              <a:rPr lang="pt-BR" sz="1600" dirty="0" err="1">
                <a:ea typeface="+mn-lt"/>
                <a:cs typeface="+mn-lt"/>
              </a:rPr>
              <a:t>Morbi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at</a:t>
            </a:r>
            <a:r>
              <a:rPr lang="pt-BR" sz="1600" dirty="0">
                <a:ea typeface="+mn-lt"/>
                <a:cs typeface="+mn-lt"/>
              </a:rPr>
              <a:t> urna </a:t>
            </a:r>
            <a:r>
              <a:rPr lang="pt-BR" sz="1600" dirty="0" err="1">
                <a:ea typeface="+mn-lt"/>
                <a:cs typeface="+mn-lt"/>
              </a:rPr>
              <a:t>fermentum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dirty="0" err="1">
                <a:ea typeface="+mn-lt"/>
                <a:cs typeface="+mn-lt"/>
              </a:rPr>
              <a:t>pellentesque</a:t>
            </a:r>
            <a:r>
              <a:rPr lang="pt-BR" sz="1600" dirty="0">
                <a:ea typeface="+mn-lt"/>
                <a:cs typeface="+mn-lt"/>
              </a:rPr>
              <a:t> ipsum quis, </a:t>
            </a:r>
            <a:r>
              <a:rPr lang="pt-BR" sz="1600" dirty="0" err="1">
                <a:ea typeface="+mn-lt"/>
                <a:cs typeface="+mn-lt"/>
              </a:rPr>
              <a:t>posuere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nibh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dirty="0" err="1">
                <a:ea typeface="+mn-lt"/>
                <a:cs typeface="+mn-lt"/>
              </a:rPr>
              <a:t>Vestibulum</a:t>
            </a:r>
            <a:r>
              <a:rPr lang="pt-BR" sz="1600" dirty="0">
                <a:ea typeface="+mn-lt"/>
                <a:cs typeface="+mn-lt"/>
              </a:rPr>
              <a:t> ante ipsum </a:t>
            </a:r>
            <a:r>
              <a:rPr lang="pt-BR" sz="1600" dirty="0" err="1">
                <a:ea typeface="+mn-lt"/>
                <a:cs typeface="+mn-lt"/>
              </a:rPr>
              <a:t>primis</a:t>
            </a:r>
            <a:r>
              <a:rPr lang="pt-BR" sz="1600" dirty="0">
                <a:ea typeface="+mn-lt"/>
                <a:cs typeface="+mn-lt"/>
              </a:rPr>
              <a:t> in </a:t>
            </a:r>
            <a:r>
              <a:rPr lang="pt-BR" sz="1600" dirty="0" err="1">
                <a:ea typeface="+mn-lt"/>
                <a:cs typeface="+mn-lt"/>
              </a:rPr>
              <a:t>faucibus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orci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luctus</a:t>
            </a:r>
            <a:r>
              <a:rPr lang="pt-BR" sz="1600" dirty="0">
                <a:ea typeface="+mn-lt"/>
                <a:cs typeface="+mn-lt"/>
              </a:rPr>
              <a:t> et </a:t>
            </a:r>
            <a:r>
              <a:rPr lang="pt-BR" sz="1600" dirty="0" err="1">
                <a:ea typeface="+mn-lt"/>
                <a:cs typeface="+mn-lt"/>
              </a:rPr>
              <a:t>ultrices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posuere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cubilia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curae</a:t>
            </a:r>
            <a:r>
              <a:rPr lang="pt-BR" sz="1600" dirty="0">
                <a:ea typeface="+mn-lt"/>
                <a:cs typeface="+mn-lt"/>
              </a:rPr>
              <a:t>; </a:t>
            </a:r>
            <a:r>
              <a:rPr lang="pt-BR" sz="1600" dirty="0" err="1">
                <a:ea typeface="+mn-lt"/>
                <a:cs typeface="+mn-lt"/>
              </a:rPr>
              <a:t>Donec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sapien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diam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dirty="0" err="1">
                <a:ea typeface="+mn-lt"/>
                <a:cs typeface="+mn-lt"/>
              </a:rPr>
              <a:t>consequat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sed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nibh</a:t>
            </a:r>
            <a:r>
              <a:rPr lang="pt-BR" sz="1600" dirty="0">
                <a:ea typeface="+mn-lt"/>
                <a:cs typeface="+mn-lt"/>
              </a:rPr>
              <a:t> in, </a:t>
            </a:r>
            <a:r>
              <a:rPr lang="pt-BR" sz="1600" dirty="0" err="1">
                <a:ea typeface="+mn-lt"/>
                <a:cs typeface="+mn-lt"/>
              </a:rPr>
              <a:t>sollicitudin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iaculis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quam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dirty="0" err="1">
                <a:ea typeface="+mn-lt"/>
                <a:cs typeface="+mn-lt"/>
              </a:rPr>
              <a:t>Maecenas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at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tellus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at</a:t>
            </a:r>
            <a:r>
              <a:rPr lang="pt-BR" sz="1600" dirty="0">
                <a:ea typeface="+mn-lt"/>
                <a:cs typeface="+mn-lt"/>
              </a:rPr>
              <a:t> urna gravida </a:t>
            </a:r>
            <a:r>
              <a:rPr lang="pt-BR" sz="1600" dirty="0" err="1">
                <a:ea typeface="+mn-lt"/>
                <a:cs typeface="+mn-lt"/>
              </a:rPr>
              <a:t>volutpat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dirty="0" err="1">
                <a:ea typeface="+mn-lt"/>
                <a:cs typeface="+mn-lt"/>
              </a:rPr>
              <a:t>Fusce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dui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metus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dirty="0" err="1">
                <a:ea typeface="+mn-lt"/>
                <a:cs typeface="+mn-lt"/>
              </a:rPr>
              <a:t>mollis</a:t>
            </a:r>
            <a:r>
              <a:rPr lang="pt-BR" sz="1600" dirty="0">
                <a:ea typeface="+mn-lt"/>
                <a:cs typeface="+mn-lt"/>
              </a:rPr>
              <a:t> a </a:t>
            </a:r>
            <a:r>
              <a:rPr lang="pt-BR" sz="1600" dirty="0" err="1">
                <a:ea typeface="+mn-lt"/>
                <a:cs typeface="+mn-lt"/>
              </a:rPr>
              <a:t>tortor</a:t>
            </a:r>
            <a:r>
              <a:rPr lang="pt-BR" sz="1600" dirty="0">
                <a:ea typeface="+mn-lt"/>
                <a:cs typeface="+mn-lt"/>
              </a:rPr>
              <a:t> eu, </a:t>
            </a:r>
            <a:r>
              <a:rPr lang="pt-BR" sz="1600" dirty="0" err="1">
                <a:ea typeface="+mn-lt"/>
                <a:cs typeface="+mn-lt"/>
              </a:rPr>
              <a:t>facilisis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pretium</a:t>
            </a:r>
            <a:r>
              <a:rPr lang="pt-BR" sz="1600" dirty="0">
                <a:ea typeface="+mn-lt"/>
                <a:cs typeface="+mn-lt"/>
              </a:rPr>
              <a:t> magna.</a:t>
            </a:r>
            <a:endParaRPr lang="pt-BR" sz="1600"/>
          </a:p>
          <a:p>
            <a:pPr algn="just">
              <a:buNone/>
            </a:pPr>
            <a:r>
              <a:rPr lang="pt-BR" sz="1600" err="1">
                <a:ea typeface="+mn-lt"/>
                <a:cs typeface="+mn-lt"/>
              </a:rPr>
              <a:t>Sed</a:t>
            </a:r>
            <a:r>
              <a:rPr lang="pt-BR" sz="1600" dirty="0">
                <a:ea typeface="+mn-lt"/>
                <a:cs typeface="+mn-lt"/>
              </a:rPr>
              <a:t> in </a:t>
            </a:r>
            <a:r>
              <a:rPr lang="pt-BR" sz="1600" err="1">
                <a:ea typeface="+mn-lt"/>
                <a:cs typeface="+mn-lt"/>
              </a:rPr>
              <a:t>odio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hendrerit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sagittis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metus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eget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tincidunt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nisi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err="1">
                <a:ea typeface="+mn-lt"/>
                <a:cs typeface="+mn-lt"/>
              </a:rPr>
              <a:t>Nulla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leo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orci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err="1">
                <a:ea typeface="+mn-lt"/>
                <a:cs typeface="+mn-lt"/>
              </a:rPr>
              <a:t>Duis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lacus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metus</a:t>
            </a:r>
            <a:r>
              <a:rPr lang="pt-BR" sz="1600" dirty="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luctus</a:t>
            </a:r>
            <a:r>
              <a:rPr lang="pt-BR" sz="1600" dirty="0">
                <a:ea typeface="+mn-lt"/>
                <a:cs typeface="+mn-lt"/>
              </a:rPr>
              <a:t> vitae </a:t>
            </a:r>
            <a:r>
              <a:rPr lang="pt-BR" sz="1600" err="1">
                <a:ea typeface="+mn-lt"/>
                <a:cs typeface="+mn-lt"/>
              </a:rPr>
              <a:t>nisl</a:t>
            </a:r>
            <a:r>
              <a:rPr lang="pt-BR" sz="1600" dirty="0">
                <a:ea typeface="+mn-lt"/>
                <a:cs typeface="+mn-lt"/>
              </a:rPr>
              <a:t> ac, </a:t>
            </a:r>
            <a:r>
              <a:rPr lang="pt-BR" sz="1600" err="1">
                <a:ea typeface="+mn-lt"/>
                <a:cs typeface="+mn-lt"/>
              </a:rPr>
              <a:t>dignissim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porttitor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felis</a:t>
            </a:r>
            <a:r>
              <a:rPr lang="pt-BR" sz="1600" dirty="0">
                <a:ea typeface="+mn-lt"/>
                <a:cs typeface="+mn-lt"/>
              </a:rPr>
              <a:t>. Nam </a:t>
            </a:r>
            <a:r>
              <a:rPr lang="pt-BR" sz="1600" err="1">
                <a:ea typeface="+mn-lt"/>
                <a:cs typeface="+mn-lt"/>
              </a:rPr>
              <a:t>vehicula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imperdiet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feugiat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err="1">
                <a:ea typeface="+mn-lt"/>
                <a:cs typeface="+mn-lt"/>
              </a:rPr>
              <a:t>Nullam</a:t>
            </a:r>
            <a:r>
              <a:rPr lang="pt-BR" sz="1600" dirty="0">
                <a:ea typeface="+mn-lt"/>
                <a:cs typeface="+mn-lt"/>
              </a:rPr>
              <a:t> quis ante libero. </a:t>
            </a:r>
            <a:r>
              <a:rPr lang="pt-BR" sz="1600" err="1">
                <a:ea typeface="+mn-lt"/>
                <a:cs typeface="+mn-lt"/>
              </a:rPr>
              <a:t>Sed</a:t>
            </a:r>
            <a:r>
              <a:rPr lang="pt-BR" sz="1600" dirty="0">
                <a:ea typeface="+mn-lt"/>
                <a:cs typeface="+mn-lt"/>
              </a:rPr>
              <a:t> eu </a:t>
            </a:r>
            <a:r>
              <a:rPr lang="pt-BR" sz="1600" err="1">
                <a:ea typeface="+mn-lt"/>
                <a:cs typeface="+mn-lt"/>
              </a:rPr>
              <a:t>nisi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at</a:t>
            </a:r>
            <a:r>
              <a:rPr lang="pt-BR" sz="1600" dirty="0">
                <a:ea typeface="+mn-lt"/>
                <a:cs typeface="+mn-lt"/>
              </a:rPr>
              <a:t> augue </a:t>
            </a:r>
            <a:r>
              <a:rPr lang="pt-BR" sz="1600" err="1">
                <a:ea typeface="+mn-lt"/>
                <a:cs typeface="+mn-lt"/>
              </a:rPr>
              <a:t>porttitor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posuere</a:t>
            </a:r>
            <a:r>
              <a:rPr lang="pt-BR" sz="1600" dirty="0">
                <a:ea typeface="+mn-lt"/>
                <a:cs typeface="+mn-lt"/>
              </a:rPr>
              <a:t> et </a:t>
            </a:r>
            <a:r>
              <a:rPr lang="pt-BR" sz="1600" err="1">
                <a:ea typeface="+mn-lt"/>
                <a:cs typeface="+mn-lt"/>
              </a:rPr>
              <a:t>sed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odio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err="1">
                <a:ea typeface="+mn-lt"/>
                <a:cs typeface="+mn-lt"/>
              </a:rPr>
              <a:t>Integer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sollicitudin</a:t>
            </a:r>
            <a:r>
              <a:rPr lang="pt-BR" sz="1600" dirty="0">
                <a:ea typeface="+mn-lt"/>
                <a:cs typeface="+mn-lt"/>
              </a:rPr>
              <a:t> id </a:t>
            </a:r>
            <a:r>
              <a:rPr lang="pt-BR" sz="1600" err="1">
                <a:ea typeface="+mn-lt"/>
                <a:cs typeface="+mn-lt"/>
              </a:rPr>
              <a:t>lacus</a:t>
            </a:r>
            <a:r>
              <a:rPr lang="pt-BR" sz="1600" dirty="0">
                <a:ea typeface="+mn-lt"/>
                <a:cs typeface="+mn-lt"/>
              </a:rPr>
              <a:t> ac </a:t>
            </a:r>
            <a:r>
              <a:rPr lang="pt-BR" sz="1600" err="1">
                <a:ea typeface="+mn-lt"/>
                <a:cs typeface="+mn-lt"/>
              </a:rPr>
              <a:t>semper</a:t>
            </a:r>
            <a:r>
              <a:rPr lang="pt-BR" sz="1600" dirty="0">
                <a:ea typeface="+mn-lt"/>
                <a:cs typeface="+mn-lt"/>
              </a:rPr>
              <a:t>. </a:t>
            </a:r>
            <a:r>
              <a:rPr lang="pt-BR" sz="1600" err="1">
                <a:ea typeface="+mn-lt"/>
                <a:cs typeface="+mn-lt"/>
              </a:rPr>
              <a:t>Donec</a:t>
            </a:r>
            <a:r>
              <a:rPr lang="pt-BR" sz="1600" dirty="0">
                <a:ea typeface="+mn-lt"/>
                <a:cs typeface="+mn-lt"/>
              </a:rPr>
              <a:t> ut mi vitae </a:t>
            </a:r>
            <a:r>
              <a:rPr lang="pt-BR" sz="1600" err="1">
                <a:ea typeface="+mn-lt"/>
                <a:cs typeface="+mn-lt"/>
              </a:rPr>
              <a:t>ex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convallis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laoreet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semper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eget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enim</a:t>
            </a:r>
            <a:r>
              <a:rPr lang="pt-BR" sz="1600" dirty="0">
                <a:ea typeface="+mn-lt"/>
                <a:cs typeface="+mn-lt"/>
              </a:rPr>
              <a:t>.</a:t>
            </a:r>
            <a:endParaRPr lang="pt-BR" sz="1600"/>
          </a:p>
          <a:p>
            <a:pPr algn="just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690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Papel A4 (210 x 297 mm)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Titulo do capitulo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111</cp:revision>
  <dcterms:created xsi:type="dcterms:W3CDTF">2024-05-08T18:19:23Z</dcterms:created>
  <dcterms:modified xsi:type="dcterms:W3CDTF">2024-05-08T19:07:55Z</dcterms:modified>
</cp:coreProperties>
</file>