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62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80" y="10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Ylätunnisteen paikkamerkki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94453D-1557-4BE6-9B9F-B05637CEA9D6}" type="datetimeFigureOut">
              <a:rPr lang="fi-FI" smtClean="0"/>
              <a:t>10.10.2020</a:t>
            </a:fld>
            <a:endParaRPr lang="fi-FI"/>
          </a:p>
        </p:txBody>
      </p:sp>
      <p:sp>
        <p:nvSpPr>
          <p:cNvPr id="4" name="Dian kuvan paikkamerkki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i-FI"/>
          </a:p>
        </p:txBody>
      </p:sp>
      <p:sp>
        <p:nvSpPr>
          <p:cNvPr id="5" name="Huomautusten paikkamerkki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852F60-EAAC-47AF-9079-1FE395A49BB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0951792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n kuvan paikkamerkki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Huomautusten paikkamerkki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852F60-EAAC-47AF-9079-1FE395A49BB4}" type="slidenum">
              <a:rPr lang="fi-FI" smtClean="0"/>
              <a:t>1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5584152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n kuvan paikkamerkki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Huomautusten paikkamerkki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852F60-EAAC-47AF-9079-1FE395A49BB4}" type="slidenum">
              <a:rPr lang="fi-FI" smtClean="0"/>
              <a:t>2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563367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C2BA04EE-410C-4161-A716-E4E39CEBAA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F02DDD03-F7E5-462C-921C-2B07C0C713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/>
              <a:t>Muokkaa alaotsikon perustyyliä napsautt.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6C76A4E4-20BD-4698-A068-6DE776AC5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940CD-F08F-40B6-B7B5-3E81429611EE}" type="datetimeFigureOut">
              <a:rPr lang="fi-FI" smtClean="0"/>
              <a:t>10.10.2020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435A8055-872C-4BCC-90C8-206D5399E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CD4CE1E6-FBE9-4126-B297-F747A20A3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5BB0E-B043-4FA6-BBD1-0DB62AEBF22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025041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A1901FA9-9186-4562-BE77-0B2EB0765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ystysuoran tekstin paikkamerkki 2">
            <a:extLst>
              <a:ext uri="{FF2B5EF4-FFF2-40B4-BE49-F238E27FC236}">
                <a16:creationId xmlns:a16="http://schemas.microsoft.com/office/drawing/2014/main" id="{A7DB0EA2-B11C-4224-BB99-0EED67D893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1CD7F9A6-7AE3-40C8-8D03-8DEA64EA8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940CD-F08F-40B6-B7B5-3E81429611EE}" type="datetimeFigureOut">
              <a:rPr lang="fi-FI" smtClean="0"/>
              <a:t>10.10.2020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4920858B-EBDE-400B-A771-C59CC7BA6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F2BAF010-AEA4-490C-99D4-FABB117FC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5BB0E-B043-4FA6-BBD1-0DB62AEBF22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129126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ystysuora otsikko 1">
            <a:extLst>
              <a:ext uri="{FF2B5EF4-FFF2-40B4-BE49-F238E27FC236}">
                <a16:creationId xmlns:a16="http://schemas.microsoft.com/office/drawing/2014/main" id="{E4862A00-32DD-4931-96BD-3C95C46FCB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ystysuoran tekstin paikkamerkki 2">
            <a:extLst>
              <a:ext uri="{FF2B5EF4-FFF2-40B4-BE49-F238E27FC236}">
                <a16:creationId xmlns:a16="http://schemas.microsoft.com/office/drawing/2014/main" id="{A8E5C441-AB64-435A-92B7-C0AF1BA96C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45A5E224-4A3C-4E22-9D4A-A7DE44BA5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940CD-F08F-40B6-B7B5-3E81429611EE}" type="datetimeFigureOut">
              <a:rPr lang="fi-FI" smtClean="0"/>
              <a:t>10.10.2020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63BB7587-9FB6-42F6-B794-732B3F2EC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15C1280C-B862-43F9-9B4B-9AF9F3D3E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5BB0E-B043-4FA6-BBD1-0DB62AEBF22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745744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D30CA69B-74E8-4718-8380-09B7066AE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0595797B-95DE-401D-8F25-58B6FEDF2A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DC292D15-F957-47DA-8A85-F38C1A830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940CD-F08F-40B6-B7B5-3E81429611EE}" type="datetimeFigureOut">
              <a:rPr lang="fi-FI" smtClean="0"/>
              <a:t>10.10.2020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9503FCAF-1F22-436D-ACBB-B5A9909A9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0C39D460-FD15-46DC-AE0E-2ABF31A95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5BB0E-B043-4FA6-BBD1-0DB62AEBF22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054916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13331D24-F974-4CD4-A352-0807CF0F1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B66B302F-1A98-4482-A2BD-0AA2F65F5A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D9DB346D-54FA-4933-AD86-C2BB42CB2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940CD-F08F-40B6-B7B5-3E81429611EE}" type="datetimeFigureOut">
              <a:rPr lang="fi-FI" smtClean="0"/>
              <a:t>10.10.2020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C134810B-7248-40E4-947E-067E5F685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A763EA2C-B09E-4253-9335-2F51602ED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5BB0E-B043-4FA6-BBD1-0DB62AEBF22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355042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BFF10301-EF07-4238-A939-68A25C3B4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B16214E5-A4FC-40CF-970B-9966F08E85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Sisällön paikkamerkki 3">
            <a:extLst>
              <a:ext uri="{FF2B5EF4-FFF2-40B4-BE49-F238E27FC236}">
                <a16:creationId xmlns:a16="http://schemas.microsoft.com/office/drawing/2014/main" id="{BBBFD33C-177C-48E7-BF63-E6AA2DC3F6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2F24CA30-F0BB-4C73-B843-005208C24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940CD-F08F-40B6-B7B5-3E81429611EE}" type="datetimeFigureOut">
              <a:rPr lang="fi-FI" smtClean="0"/>
              <a:t>10.10.2020</a:t>
            </a:fld>
            <a:endParaRPr lang="fi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0564026B-DDA6-4FC8-AAD0-2C97B5504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EAA4D99F-90FD-4C3E-86DF-A35858E2A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5BB0E-B043-4FA6-BBD1-0DB62AEBF22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74908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9E33591B-8AF9-416C-AF36-50B134D02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CCD90025-BAC4-4D57-B355-7C99826328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Sisällön paikkamerkki 3">
            <a:extLst>
              <a:ext uri="{FF2B5EF4-FFF2-40B4-BE49-F238E27FC236}">
                <a16:creationId xmlns:a16="http://schemas.microsoft.com/office/drawing/2014/main" id="{9ADDA072-585A-42DA-BBF2-226404416B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5" name="Tekstin paikkamerkki 4">
            <a:extLst>
              <a:ext uri="{FF2B5EF4-FFF2-40B4-BE49-F238E27FC236}">
                <a16:creationId xmlns:a16="http://schemas.microsoft.com/office/drawing/2014/main" id="{8269E931-B12C-4B12-B70E-BD1FDBBE79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6" name="Sisällön paikkamerkki 5">
            <a:extLst>
              <a:ext uri="{FF2B5EF4-FFF2-40B4-BE49-F238E27FC236}">
                <a16:creationId xmlns:a16="http://schemas.microsoft.com/office/drawing/2014/main" id="{5A644399-F976-41B5-AAEA-B04CC83519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7" name="Päivämäärän paikkamerkki 6">
            <a:extLst>
              <a:ext uri="{FF2B5EF4-FFF2-40B4-BE49-F238E27FC236}">
                <a16:creationId xmlns:a16="http://schemas.microsoft.com/office/drawing/2014/main" id="{CB1CDF12-E669-4548-9A2A-4A06657F4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940CD-F08F-40B6-B7B5-3E81429611EE}" type="datetimeFigureOut">
              <a:rPr lang="fi-FI" smtClean="0"/>
              <a:t>10.10.2020</a:t>
            </a:fld>
            <a:endParaRPr lang="fi-FI"/>
          </a:p>
        </p:txBody>
      </p:sp>
      <p:sp>
        <p:nvSpPr>
          <p:cNvPr id="8" name="Alatunnisteen paikkamerkki 7">
            <a:extLst>
              <a:ext uri="{FF2B5EF4-FFF2-40B4-BE49-F238E27FC236}">
                <a16:creationId xmlns:a16="http://schemas.microsoft.com/office/drawing/2014/main" id="{F9417028-A027-47B2-AF8A-7F2034DE3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Dian numeron paikkamerkki 8">
            <a:extLst>
              <a:ext uri="{FF2B5EF4-FFF2-40B4-BE49-F238E27FC236}">
                <a16:creationId xmlns:a16="http://schemas.microsoft.com/office/drawing/2014/main" id="{99CD7CCD-D0E5-46C9-A6C4-782C8D9E7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5BB0E-B043-4FA6-BBD1-0DB62AEBF22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073924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29AB6DEF-E651-4269-8CD7-F6A4DAB7B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äivämäärän paikkamerkki 2">
            <a:extLst>
              <a:ext uri="{FF2B5EF4-FFF2-40B4-BE49-F238E27FC236}">
                <a16:creationId xmlns:a16="http://schemas.microsoft.com/office/drawing/2014/main" id="{60A2DBF5-495C-41E7-A755-E30982B0A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940CD-F08F-40B6-B7B5-3E81429611EE}" type="datetimeFigureOut">
              <a:rPr lang="fi-FI" smtClean="0"/>
              <a:t>10.10.2020</a:t>
            </a:fld>
            <a:endParaRPr lang="fi-FI"/>
          </a:p>
        </p:txBody>
      </p:sp>
      <p:sp>
        <p:nvSpPr>
          <p:cNvPr id="4" name="Alatunnisteen paikkamerkki 3">
            <a:extLst>
              <a:ext uri="{FF2B5EF4-FFF2-40B4-BE49-F238E27FC236}">
                <a16:creationId xmlns:a16="http://schemas.microsoft.com/office/drawing/2014/main" id="{BCDFF35B-F334-49D3-B9E0-42875327E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Dian numeron paikkamerkki 4">
            <a:extLst>
              <a:ext uri="{FF2B5EF4-FFF2-40B4-BE49-F238E27FC236}">
                <a16:creationId xmlns:a16="http://schemas.microsoft.com/office/drawing/2014/main" id="{D0BFB6B4-3824-4859-BE4F-78AD1418F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5BB0E-B043-4FA6-BBD1-0DB62AEBF22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426160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äivämäärän paikkamerkki 1">
            <a:extLst>
              <a:ext uri="{FF2B5EF4-FFF2-40B4-BE49-F238E27FC236}">
                <a16:creationId xmlns:a16="http://schemas.microsoft.com/office/drawing/2014/main" id="{D06D194A-36F5-4E9F-9FBF-D6CCAE974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940CD-F08F-40B6-B7B5-3E81429611EE}" type="datetimeFigureOut">
              <a:rPr lang="fi-FI" smtClean="0"/>
              <a:t>10.10.2020</a:t>
            </a:fld>
            <a:endParaRPr lang="fi-FI"/>
          </a:p>
        </p:txBody>
      </p:sp>
      <p:sp>
        <p:nvSpPr>
          <p:cNvPr id="3" name="Alatunnisteen paikkamerkki 2">
            <a:extLst>
              <a:ext uri="{FF2B5EF4-FFF2-40B4-BE49-F238E27FC236}">
                <a16:creationId xmlns:a16="http://schemas.microsoft.com/office/drawing/2014/main" id="{EA932E33-923D-4D2C-B170-B4362A253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Dian numeron paikkamerkki 3">
            <a:extLst>
              <a:ext uri="{FF2B5EF4-FFF2-40B4-BE49-F238E27FC236}">
                <a16:creationId xmlns:a16="http://schemas.microsoft.com/office/drawing/2014/main" id="{3DDE76FA-7343-4CCD-98AC-F2D32EE8A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5BB0E-B043-4FA6-BBD1-0DB62AEBF22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466303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Kuvateksti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CBA867EE-B9D0-486F-BDD4-A8395DBD3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7D261533-2308-4D54-B5E9-8AA8BD459D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Tekstin paikkamerkki 3">
            <a:extLst>
              <a:ext uri="{FF2B5EF4-FFF2-40B4-BE49-F238E27FC236}">
                <a16:creationId xmlns:a16="http://schemas.microsoft.com/office/drawing/2014/main" id="{855CDECA-BA1D-4EC6-868D-78A1FB59FD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F574D22E-6E34-4D46-9137-325626AE4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940CD-F08F-40B6-B7B5-3E81429611EE}" type="datetimeFigureOut">
              <a:rPr lang="fi-FI" smtClean="0"/>
              <a:t>10.10.2020</a:t>
            </a:fld>
            <a:endParaRPr lang="fi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091D8E49-B64C-4B58-BA4B-E9899CB77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DE846EED-2156-40C9-93B6-CBE6FD059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5BB0E-B043-4FA6-BBD1-0DB62AEBF22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942539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uvateksti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9A020CB5-F785-4E4E-B90A-0701D804C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Kuvan paikkamerkki 2">
            <a:extLst>
              <a:ext uri="{FF2B5EF4-FFF2-40B4-BE49-F238E27FC236}">
                <a16:creationId xmlns:a16="http://schemas.microsoft.com/office/drawing/2014/main" id="{9E6A884A-3E53-48C7-9445-1B9CD82D76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kstin paikkamerkki 3">
            <a:extLst>
              <a:ext uri="{FF2B5EF4-FFF2-40B4-BE49-F238E27FC236}">
                <a16:creationId xmlns:a16="http://schemas.microsoft.com/office/drawing/2014/main" id="{0F98AA8E-8102-4923-B3D7-70E298B06C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2E60B6E9-5D70-4906-9DD5-87C34A063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940CD-F08F-40B6-B7B5-3E81429611EE}" type="datetimeFigureOut">
              <a:rPr lang="fi-FI" smtClean="0"/>
              <a:t>10.10.2020</a:t>
            </a:fld>
            <a:endParaRPr lang="fi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AF6C685E-E837-4171-9D81-D360ADF19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31F04183-074C-4AB9-833E-58B9C7474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5BB0E-B043-4FA6-BBD1-0DB62AEBF22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798698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on paikkamerkki 1">
            <a:extLst>
              <a:ext uri="{FF2B5EF4-FFF2-40B4-BE49-F238E27FC236}">
                <a16:creationId xmlns:a16="http://schemas.microsoft.com/office/drawing/2014/main" id="{6D5087FE-459D-4D4D-91E0-24CF1D879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08EA4868-FB38-4202-960E-96ED36ED75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A22EEDFF-2D1D-40B8-8707-C0A3D32CA0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5940CD-F08F-40B6-B7B5-3E81429611EE}" type="datetimeFigureOut">
              <a:rPr lang="fi-FI" smtClean="0"/>
              <a:t>10.10.2020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D88BFEF5-2C2D-4485-963E-83DF770F83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CCA3760D-F4A8-4525-B595-CD7DF9A971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D5BB0E-B043-4FA6-BBD1-0DB62AEBF22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871399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.png"/><Relationship Id="rId11" Type="http://schemas.openxmlformats.org/officeDocument/2006/relationships/image" Target="../media/image50.png"/><Relationship Id="rId5" Type="http://schemas.openxmlformats.org/officeDocument/2006/relationships/image" Target="../media/image44.pn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uva 4" descr="Kuva, joka sisältää kohteen paita&#10;&#10;Kuvaus luotu automaattisesti">
            <a:extLst>
              <a:ext uri="{FF2B5EF4-FFF2-40B4-BE49-F238E27FC236}">
                <a16:creationId xmlns:a16="http://schemas.microsoft.com/office/drawing/2014/main" id="{8C40193E-C44A-4D1F-AA64-48BD92F5DA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5263" y="2438477"/>
            <a:ext cx="2711370" cy="1937146"/>
          </a:xfrm>
          <a:prstGeom prst="rect">
            <a:avLst/>
          </a:prstGeom>
        </p:spPr>
      </p:pic>
      <p:pic>
        <p:nvPicPr>
          <p:cNvPr id="11" name="Kuva 10">
            <a:extLst>
              <a:ext uri="{FF2B5EF4-FFF2-40B4-BE49-F238E27FC236}">
                <a16:creationId xmlns:a16="http://schemas.microsoft.com/office/drawing/2014/main" id="{D6AF41DA-389B-429A-B3B8-839B9F9FD2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6454" y="2438477"/>
            <a:ext cx="2899754" cy="1933547"/>
          </a:xfrm>
          <a:prstGeom prst="rect">
            <a:avLst/>
          </a:prstGeom>
        </p:spPr>
      </p:pic>
      <p:pic>
        <p:nvPicPr>
          <p:cNvPr id="27" name="Kuva 26">
            <a:extLst>
              <a:ext uri="{FF2B5EF4-FFF2-40B4-BE49-F238E27FC236}">
                <a16:creationId xmlns:a16="http://schemas.microsoft.com/office/drawing/2014/main" id="{5DD12877-F437-4C97-9AA6-1EA935308E3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5263" y="183233"/>
            <a:ext cx="2899754" cy="1933547"/>
          </a:xfrm>
          <a:prstGeom prst="rect">
            <a:avLst/>
          </a:prstGeom>
        </p:spPr>
      </p:pic>
      <p:pic>
        <p:nvPicPr>
          <p:cNvPr id="29" name="Kuva 28">
            <a:extLst>
              <a:ext uri="{FF2B5EF4-FFF2-40B4-BE49-F238E27FC236}">
                <a16:creationId xmlns:a16="http://schemas.microsoft.com/office/drawing/2014/main" id="{197B91D2-6DE9-4FB3-BF28-4F00E98296B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983" y="4632575"/>
            <a:ext cx="3073098" cy="1920686"/>
          </a:xfrm>
          <a:prstGeom prst="rect">
            <a:avLst/>
          </a:prstGeom>
        </p:spPr>
      </p:pic>
      <p:pic>
        <p:nvPicPr>
          <p:cNvPr id="31" name="Kuva 30">
            <a:extLst>
              <a:ext uri="{FF2B5EF4-FFF2-40B4-BE49-F238E27FC236}">
                <a16:creationId xmlns:a16="http://schemas.microsoft.com/office/drawing/2014/main" id="{70FF89F8-B30F-475F-A72B-FCBCEC37B70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983" y="2438477"/>
            <a:ext cx="3867091" cy="1933546"/>
          </a:xfrm>
          <a:prstGeom prst="rect">
            <a:avLst/>
          </a:prstGeom>
        </p:spPr>
      </p:pic>
      <p:pic>
        <p:nvPicPr>
          <p:cNvPr id="33" name="Kuva 32">
            <a:extLst>
              <a:ext uri="{FF2B5EF4-FFF2-40B4-BE49-F238E27FC236}">
                <a16:creationId xmlns:a16="http://schemas.microsoft.com/office/drawing/2014/main" id="{5C0D7A92-DC0B-4D57-A2BD-89B6E47C582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5872" y="4632575"/>
            <a:ext cx="2899754" cy="1933547"/>
          </a:xfrm>
          <a:prstGeom prst="rect">
            <a:avLst/>
          </a:prstGeom>
        </p:spPr>
      </p:pic>
      <p:pic>
        <p:nvPicPr>
          <p:cNvPr id="35" name="Kuva 34">
            <a:extLst>
              <a:ext uri="{FF2B5EF4-FFF2-40B4-BE49-F238E27FC236}">
                <a16:creationId xmlns:a16="http://schemas.microsoft.com/office/drawing/2014/main" id="{8081DC8E-F438-407B-A2E1-5FDFE965A08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6396" y="4632575"/>
            <a:ext cx="2404524" cy="1923619"/>
          </a:xfrm>
          <a:prstGeom prst="rect">
            <a:avLst/>
          </a:prstGeom>
        </p:spPr>
      </p:pic>
      <p:pic>
        <p:nvPicPr>
          <p:cNvPr id="39" name="Kuva 38" descr="Kuva, joka sisältää kohteen objekti, teksti, lippu, pöytä&#10;&#10;Kuvaus luotu automaattisesti">
            <a:extLst>
              <a:ext uri="{FF2B5EF4-FFF2-40B4-BE49-F238E27FC236}">
                <a16:creationId xmlns:a16="http://schemas.microsoft.com/office/drawing/2014/main" id="{BD9D0EFC-2BF2-4FD0-8262-B1E7C5F3362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6236" y="183233"/>
            <a:ext cx="2900321" cy="1933547"/>
          </a:xfrm>
          <a:prstGeom prst="rect">
            <a:avLst/>
          </a:prstGeom>
        </p:spPr>
      </p:pic>
      <p:pic>
        <p:nvPicPr>
          <p:cNvPr id="37" name="Kuva 36">
            <a:extLst>
              <a:ext uri="{FF2B5EF4-FFF2-40B4-BE49-F238E27FC236}">
                <a16:creationId xmlns:a16="http://schemas.microsoft.com/office/drawing/2014/main" id="{89CD99DD-EF62-4FA0-8159-0670C524FB5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983" y="183233"/>
            <a:ext cx="2559476" cy="1936604"/>
          </a:xfrm>
          <a:prstGeom prst="rect">
            <a:avLst/>
          </a:prstGeom>
        </p:spPr>
      </p:pic>
      <p:sp>
        <p:nvSpPr>
          <p:cNvPr id="40" name="Tekstiruutu 39">
            <a:extLst>
              <a:ext uri="{FF2B5EF4-FFF2-40B4-BE49-F238E27FC236}">
                <a16:creationId xmlns:a16="http://schemas.microsoft.com/office/drawing/2014/main" id="{2FE21918-A503-4D8D-BE29-96148BD612DF}"/>
              </a:ext>
            </a:extLst>
          </p:cNvPr>
          <p:cNvSpPr txBox="1"/>
          <p:nvPr/>
        </p:nvSpPr>
        <p:spPr>
          <a:xfrm>
            <a:off x="185264" y="2079638"/>
            <a:ext cx="2028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400" dirty="0" err="1"/>
              <a:t>Denmark</a:t>
            </a:r>
            <a:endParaRPr lang="fi-FI" sz="1400" dirty="0"/>
          </a:p>
        </p:txBody>
      </p:sp>
      <p:pic>
        <p:nvPicPr>
          <p:cNvPr id="25" name="Kuva 24">
            <a:extLst>
              <a:ext uri="{FF2B5EF4-FFF2-40B4-BE49-F238E27FC236}">
                <a16:creationId xmlns:a16="http://schemas.microsoft.com/office/drawing/2014/main" id="{6685DCE6-6C09-48AD-B88B-BCD3BAC0951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1848" y="183233"/>
            <a:ext cx="1933547" cy="1933547"/>
          </a:xfrm>
          <a:prstGeom prst="rect">
            <a:avLst/>
          </a:prstGeom>
        </p:spPr>
      </p:pic>
      <p:sp>
        <p:nvSpPr>
          <p:cNvPr id="44" name="Tekstiruutu 43">
            <a:extLst>
              <a:ext uri="{FF2B5EF4-FFF2-40B4-BE49-F238E27FC236}">
                <a16:creationId xmlns:a16="http://schemas.microsoft.com/office/drawing/2014/main" id="{DBEF917B-5337-417C-B3A8-98CF404FE9C6}"/>
              </a:ext>
            </a:extLst>
          </p:cNvPr>
          <p:cNvSpPr txBox="1"/>
          <p:nvPr/>
        </p:nvSpPr>
        <p:spPr>
          <a:xfrm>
            <a:off x="3192805" y="2079638"/>
            <a:ext cx="2028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400" dirty="0" err="1"/>
              <a:t>Switzerland</a:t>
            </a:r>
            <a:endParaRPr lang="fi-FI" sz="1400" dirty="0"/>
          </a:p>
        </p:txBody>
      </p:sp>
      <p:sp>
        <p:nvSpPr>
          <p:cNvPr id="47" name="Tekstiruutu 46">
            <a:extLst>
              <a:ext uri="{FF2B5EF4-FFF2-40B4-BE49-F238E27FC236}">
                <a16:creationId xmlns:a16="http://schemas.microsoft.com/office/drawing/2014/main" id="{2B6CBA25-1428-42EC-9FC0-6D7D8FEC408E}"/>
              </a:ext>
            </a:extLst>
          </p:cNvPr>
          <p:cNvSpPr txBox="1"/>
          <p:nvPr/>
        </p:nvSpPr>
        <p:spPr>
          <a:xfrm>
            <a:off x="5472696" y="2079638"/>
            <a:ext cx="2028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400" dirty="0"/>
              <a:t>Georgia</a:t>
            </a:r>
          </a:p>
        </p:txBody>
      </p:sp>
      <p:sp>
        <p:nvSpPr>
          <p:cNvPr id="49" name="Tekstiruutu 48">
            <a:extLst>
              <a:ext uri="{FF2B5EF4-FFF2-40B4-BE49-F238E27FC236}">
                <a16:creationId xmlns:a16="http://schemas.microsoft.com/office/drawing/2014/main" id="{C4AFDE4D-B9F1-42C7-B686-8099AFD75DBF}"/>
              </a:ext>
            </a:extLst>
          </p:cNvPr>
          <p:cNvSpPr txBox="1"/>
          <p:nvPr/>
        </p:nvSpPr>
        <p:spPr>
          <a:xfrm>
            <a:off x="8938167" y="2079638"/>
            <a:ext cx="2028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400" dirty="0" err="1"/>
              <a:t>Turkey</a:t>
            </a:r>
            <a:endParaRPr lang="fi-FI" sz="1400" dirty="0"/>
          </a:p>
        </p:txBody>
      </p:sp>
      <p:sp>
        <p:nvSpPr>
          <p:cNvPr id="51" name="Tekstiruutu 50">
            <a:extLst>
              <a:ext uri="{FF2B5EF4-FFF2-40B4-BE49-F238E27FC236}">
                <a16:creationId xmlns:a16="http://schemas.microsoft.com/office/drawing/2014/main" id="{AA309990-71BC-44D2-BA80-6DC5FAEB1BC1}"/>
              </a:ext>
            </a:extLst>
          </p:cNvPr>
          <p:cNvSpPr txBox="1"/>
          <p:nvPr/>
        </p:nvSpPr>
        <p:spPr>
          <a:xfrm>
            <a:off x="185264" y="4307191"/>
            <a:ext cx="2028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400" dirty="0"/>
              <a:t>Latvia</a:t>
            </a:r>
          </a:p>
        </p:txBody>
      </p:sp>
      <p:sp>
        <p:nvSpPr>
          <p:cNvPr id="53" name="Tekstiruutu 52">
            <a:extLst>
              <a:ext uri="{FF2B5EF4-FFF2-40B4-BE49-F238E27FC236}">
                <a16:creationId xmlns:a16="http://schemas.microsoft.com/office/drawing/2014/main" id="{FA49E0AD-3B75-4577-94D3-95EE611395E2}"/>
              </a:ext>
            </a:extLst>
          </p:cNvPr>
          <p:cNvSpPr txBox="1"/>
          <p:nvPr/>
        </p:nvSpPr>
        <p:spPr>
          <a:xfrm>
            <a:off x="4407645" y="4307191"/>
            <a:ext cx="2028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400" dirty="0" err="1"/>
              <a:t>Austria</a:t>
            </a:r>
            <a:endParaRPr lang="fi-FI" sz="1400" dirty="0"/>
          </a:p>
        </p:txBody>
      </p:sp>
      <p:sp>
        <p:nvSpPr>
          <p:cNvPr id="55" name="Tekstiruutu 54">
            <a:extLst>
              <a:ext uri="{FF2B5EF4-FFF2-40B4-BE49-F238E27FC236}">
                <a16:creationId xmlns:a16="http://schemas.microsoft.com/office/drawing/2014/main" id="{B314D5EA-B4A6-4D36-AB75-0425769C1C85}"/>
              </a:ext>
            </a:extLst>
          </p:cNvPr>
          <p:cNvSpPr txBox="1"/>
          <p:nvPr/>
        </p:nvSpPr>
        <p:spPr>
          <a:xfrm>
            <a:off x="8914793" y="4307191"/>
            <a:ext cx="2028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400" dirty="0"/>
              <a:t>Albania</a:t>
            </a:r>
          </a:p>
        </p:txBody>
      </p:sp>
      <p:sp>
        <p:nvSpPr>
          <p:cNvPr id="59" name="Tekstiruutu 58">
            <a:extLst>
              <a:ext uri="{FF2B5EF4-FFF2-40B4-BE49-F238E27FC236}">
                <a16:creationId xmlns:a16="http://schemas.microsoft.com/office/drawing/2014/main" id="{40727657-77C9-4F9A-92CE-FBF9241EF67E}"/>
              </a:ext>
            </a:extLst>
          </p:cNvPr>
          <p:cNvSpPr txBox="1"/>
          <p:nvPr/>
        </p:nvSpPr>
        <p:spPr>
          <a:xfrm>
            <a:off x="185264" y="6546576"/>
            <a:ext cx="2028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400" dirty="0" err="1"/>
              <a:t>Poland</a:t>
            </a:r>
            <a:endParaRPr lang="fi-FI" sz="1400" dirty="0"/>
          </a:p>
        </p:txBody>
      </p:sp>
      <p:sp>
        <p:nvSpPr>
          <p:cNvPr id="61" name="Tekstiruutu 60">
            <a:extLst>
              <a:ext uri="{FF2B5EF4-FFF2-40B4-BE49-F238E27FC236}">
                <a16:creationId xmlns:a16="http://schemas.microsoft.com/office/drawing/2014/main" id="{747B7A6A-224B-45A6-BE05-E9A29E4528D3}"/>
              </a:ext>
            </a:extLst>
          </p:cNvPr>
          <p:cNvSpPr txBox="1"/>
          <p:nvPr/>
        </p:nvSpPr>
        <p:spPr>
          <a:xfrm>
            <a:off x="3711198" y="6546576"/>
            <a:ext cx="2028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400" dirty="0"/>
              <a:t>Malta</a:t>
            </a:r>
          </a:p>
        </p:txBody>
      </p:sp>
      <p:sp>
        <p:nvSpPr>
          <p:cNvPr id="63" name="Tekstiruutu 62">
            <a:extLst>
              <a:ext uri="{FF2B5EF4-FFF2-40B4-BE49-F238E27FC236}">
                <a16:creationId xmlns:a16="http://schemas.microsoft.com/office/drawing/2014/main" id="{2429B632-ED7A-4703-9BFE-AB21E96854AC}"/>
              </a:ext>
            </a:extLst>
          </p:cNvPr>
          <p:cNvSpPr txBox="1"/>
          <p:nvPr/>
        </p:nvSpPr>
        <p:spPr>
          <a:xfrm>
            <a:off x="6942508" y="6546576"/>
            <a:ext cx="2028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400" dirty="0"/>
              <a:t>Monaco</a:t>
            </a:r>
          </a:p>
        </p:txBody>
      </p:sp>
    </p:spTree>
    <p:extLst>
      <p:ext uri="{BB962C8B-B14F-4D97-AF65-F5344CB8AC3E}">
        <p14:creationId xmlns:p14="http://schemas.microsoft.com/office/powerpoint/2010/main" val="3711775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Kuva 24">
            <a:extLst>
              <a:ext uri="{FF2B5EF4-FFF2-40B4-BE49-F238E27FC236}">
                <a16:creationId xmlns:a16="http://schemas.microsoft.com/office/drawing/2014/main" id="{45BCBC01-9959-43F9-844C-39F44C5A2D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8124" y="255244"/>
            <a:ext cx="3755994" cy="1877997"/>
          </a:xfrm>
          <a:prstGeom prst="rect">
            <a:avLst/>
          </a:prstGeom>
        </p:spPr>
      </p:pic>
      <p:pic>
        <p:nvPicPr>
          <p:cNvPr id="27" name="Kuva 26">
            <a:extLst>
              <a:ext uri="{FF2B5EF4-FFF2-40B4-BE49-F238E27FC236}">
                <a16:creationId xmlns:a16="http://schemas.microsoft.com/office/drawing/2014/main" id="{3FE808C5-F48E-464A-94C7-509200C472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1753" y="2472726"/>
            <a:ext cx="3755986" cy="1877993"/>
          </a:xfrm>
          <a:prstGeom prst="rect">
            <a:avLst/>
          </a:prstGeom>
        </p:spPr>
      </p:pic>
      <p:pic>
        <p:nvPicPr>
          <p:cNvPr id="29" name="Kuva 28">
            <a:extLst>
              <a:ext uri="{FF2B5EF4-FFF2-40B4-BE49-F238E27FC236}">
                <a16:creationId xmlns:a16="http://schemas.microsoft.com/office/drawing/2014/main" id="{185E8D25-2E7F-4686-AB96-E1D1387933A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8115" y="2472726"/>
            <a:ext cx="3755987" cy="1877994"/>
          </a:xfrm>
          <a:prstGeom prst="rect">
            <a:avLst/>
          </a:prstGeom>
        </p:spPr>
      </p:pic>
      <p:pic>
        <p:nvPicPr>
          <p:cNvPr id="31" name="Kuva 30">
            <a:extLst>
              <a:ext uri="{FF2B5EF4-FFF2-40B4-BE49-F238E27FC236}">
                <a16:creationId xmlns:a16="http://schemas.microsoft.com/office/drawing/2014/main" id="{C0555193-9DC5-417C-8985-97378294EBD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020" y="255244"/>
            <a:ext cx="3129995" cy="1877997"/>
          </a:xfrm>
          <a:prstGeom prst="rect">
            <a:avLst/>
          </a:prstGeom>
        </p:spPr>
      </p:pic>
      <p:pic>
        <p:nvPicPr>
          <p:cNvPr id="35" name="Kuva 34">
            <a:extLst>
              <a:ext uri="{FF2B5EF4-FFF2-40B4-BE49-F238E27FC236}">
                <a16:creationId xmlns:a16="http://schemas.microsoft.com/office/drawing/2014/main" id="{E36DB8DF-FA92-43ED-B449-25A18B53E45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020" y="2472726"/>
            <a:ext cx="2816444" cy="1877996"/>
          </a:xfrm>
          <a:prstGeom prst="rect">
            <a:avLst/>
          </a:prstGeom>
        </p:spPr>
      </p:pic>
      <p:pic>
        <p:nvPicPr>
          <p:cNvPr id="39" name="Kuva 38">
            <a:extLst>
              <a:ext uri="{FF2B5EF4-FFF2-40B4-BE49-F238E27FC236}">
                <a16:creationId xmlns:a16="http://schemas.microsoft.com/office/drawing/2014/main" id="{E9AF18B9-DC4E-4D54-9B28-1A8CD1E3874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8227" y="255244"/>
            <a:ext cx="2816444" cy="1877996"/>
          </a:xfrm>
          <a:prstGeom prst="rect">
            <a:avLst/>
          </a:prstGeom>
        </p:spPr>
      </p:pic>
      <p:pic>
        <p:nvPicPr>
          <p:cNvPr id="43" name="Kuva 42">
            <a:extLst>
              <a:ext uri="{FF2B5EF4-FFF2-40B4-BE49-F238E27FC236}">
                <a16:creationId xmlns:a16="http://schemas.microsoft.com/office/drawing/2014/main" id="{C05F1810-F8BF-4C85-9AEA-0778683595C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020" y="4690205"/>
            <a:ext cx="3755986" cy="1877993"/>
          </a:xfrm>
          <a:prstGeom prst="rect">
            <a:avLst/>
          </a:prstGeom>
        </p:spPr>
      </p:pic>
      <p:pic>
        <p:nvPicPr>
          <p:cNvPr id="45" name="Kuva 44">
            <a:extLst>
              <a:ext uri="{FF2B5EF4-FFF2-40B4-BE49-F238E27FC236}">
                <a16:creationId xmlns:a16="http://schemas.microsoft.com/office/drawing/2014/main" id="{BF65519E-1A00-41C4-ACF0-8950888E4A7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4289" y="4690205"/>
            <a:ext cx="3119829" cy="1871897"/>
          </a:xfrm>
          <a:prstGeom prst="rect">
            <a:avLst/>
          </a:prstGeom>
        </p:spPr>
      </p:pic>
      <p:sp>
        <p:nvSpPr>
          <p:cNvPr id="47" name="Tekstiruutu 46">
            <a:extLst>
              <a:ext uri="{FF2B5EF4-FFF2-40B4-BE49-F238E27FC236}">
                <a16:creationId xmlns:a16="http://schemas.microsoft.com/office/drawing/2014/main" id="{FC52408F-88D3-4D78-A725-4FFB5DE940E2}"/>
              </a:ext>
            </a:extLst>
          </p:cNvPr>
          <p:cNvSpPr txBox="1"/>
          <p:nvPr/>
        </p:nvSpPr>
        <p:spPr>
          <a:xfrm>
            <a:off x="181896" y="2103542"/>
            <a:ext cx="2028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400" dirty="0"/>
              <a:t>Bulgaria</a:t>
            </a:r>
          </a:p>
        </p:txBody>
      </p:sp>
      <p:sp>
        <p:nvSpPr>
          <p:cNvPr id="49" name="Tekstiruutu 48">
            <a:extLst>
              <a:ext uri="{FF2B5EF4-FFF2-40B4-BE49-F238E27FC236}">
                <a16:creationId xmlns:a16="http://schemas.microsoft.com/office/drawing/2014/main" id="{6AF1CDE4-14BA-41CA-AC43-3A351694B2FB}"/>
              </a:ext>
            </a:extLst>
          </p:cNvPr>
          <p:cNvSpPr txBox="1"/>
          <p:nvPr/>
        </p:nvSpPr>
        <p:spPr>
          <a:xfrm>
            <a:off x="3708049" y="2103542"/>
            <a:ext cx="2028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400" dirty="0" err="1"/>
              <a:t>Hungary</a:t>
            </a:r>
            <a:endParaRPr lang="fi-FI" sz="1400" dirty="0"/>
          </a:p>
        </p:txBody>
      </p:sp>
      <p:sp>
        <p:nvSpPr>
          <p:cNvPr id="51" name="Tekstiruutu 50">
            <a:extLst>
              <a:ext uri="{FF2B5EF4-FFF2-40B4-BE49-F238E27FC236}">
                <a16:creationId xmlns:a16="http://schemas.microsoft.com/office/drawing/2014/main" id="{3DD01908-CCAA-4874-8EF3-01C1DF6C7527}"/>
              </a:ext>
            </a:extLst>
          </p:cNvPr>
          <p:cNvSpPr txBox="1"/>
          <p:nvPr/>
        </p:nvSpPr>
        <p:spPr>
          <a:xfrm>
            <a:off x="7846295" y="2103542"/>
            <a:ext cx="2028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400" dirty="0" err="1"/>
              <a:t>Italy</a:t>
            </a:r>
            <a:endParaRPr lang="fi-FI" sz="1400" dirty="0"/>
          </a:p>
        </p:txBody>
      </p:sp>
      <p:sp>
        <p:nvSpPr>
          <p:cNvPr id="53" name="Tekstiruutu 52">
            <a:extLst>
              <a:ext uri="{FF2B5EF4-FFF2-40B4-BE49-F238E27FC236}">
                <a16:creationId xmlns:a16="http://schemas.microsoft.com/office/drawing/2014/main" id="{17160CE2-2325-41DC-A84E-BDBC681EE802}"/>
              </a:ext>
            </a:extLst>
          </p:cNvPr>
          <p:cNvSpPr txBox="1"/>
          <p:nvPr/>
        </p:nvSpPr>
        <p:spPr>
          <a:xfrm>
            <a:off x="181896" y="4315545"/>
            <a:ext cx="2028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400" dirty="0"/>
              <a:t>Portugal</a:t>
            </a:r>
          </a:p>
        </p:txBody>
      </p:sp>
      <p:sp>
        <p:nvSpPr>
          <p:cNvPr id="55" name="Tekstiruutu 54">
            <a:extLst>
              <a:ext uri="{FF2B5EF4-FFF2-40B4-BE49-F238E27FC236}">
                <a16:creationId xmlns:a16="http://schemas.microsoft.com/office/drawing/2014/main" id="{C83F2016-D1E5-4E29-A3B3-565942D05189}"/>
              </a:ext>
            </a:extLst>
          </p:cNvPr>
          <p:cNvSpPr txBox="1"/>
          <p:nvPr/>
        </p:nvSpPr>
        <p:spPr>
          <a:xfrm>
            <a:off x="3414015" y="4315545"/>
            <a:ext cx="2028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400" dirty="0" err="1"/>
              <a:t>Belarus</a:t>
            </a:r>
            <a:endParaRPr lang="fi-FI" sz="1400" dirty="0"/>
          </a:p>
        </p:txBody>
      </p:sp>
      <p:sp>
        <p:nvSpPr>
          <p:cNvPr id="57" name="Tekstiruutu 56">
            <a:extLst>
              <a:ext uri="{FF2B5EF4-FFF2-40B4-BE49-F238E27FC236}">
                <a16:creationId xmlns:a16="http://schemas.microsoft.com/office/drawing/2014/main" id="{7A074BB1-5FBF-40C6-80CC-CF929C5970C7}"/>
              </a:ext>
            </a:extLst>
          </p:cNvPr>
          <p:cNvSpPr txBox="1"/>
          <p:nvPr/>
        </p:nvSpPr>
        <p:spPr>
          <a:xfrm>
            <a:off x="7554118" y="4315545"/>
            <a:ext cx="2028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400" dirty="0" err="1"/>
              <a:t>Azerbaijan</a:t>
            </a:r>
            <a:endParaRPr lang="fi-FI" sz="1400" dirty="0"/>
          </a:p>
        </p:txBody>
      </p:sp>
      <p:sp>
        <p:nvSpPr>
          <p:cNvPr id="59" name="Tekstiruutu 58">
            <a:extLst>
              <a:ext uri="{FF2B5EF4-FFF2-40B4-BE49-F238E27FC236}">
                <a16:creationId xmlns:a16="http://schemas.microsoft.com/office/drawing/2014/main" id="{BCD1A4A0-E7E5-4661-8FA9-5CDB4A24339B}"/>
              </a:ext>
            </a:extLst>
          </p:cNvPr>
          <p:cNvSpPr txBox="1"/>
          <p:nvPr/>
        </p:nvSpPr>
        <p:spPr>
          <a:xfrm>
            <a:off x="181896" y="6536487"/>
            <a:ext cx="2028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400" dirty="0" err="1"/>
              <a:t>Ireland</a:t>
            </a:r>
            <a:endParaRPr lang="fi-FI" sz="1400" dirty="0"/>
          </a:p>
        </p:txBody>
      </p:sp>
      <p:sp>
        <p:nvSpPr>
          <p:cNvPr id="61" name="Tekstiruutu 60">
            <a:extLst>
              <a:ext uri="{FF2B5EF4-FFF2-40B4-BE49-F238E27FC236}">
                <a16:creationId xmlns:a16="http://schemas.microsoft.com/office/drawing/2014/main" id="{194130AF-8949-4463-B612-402D7E4798B8}"/>
              </a:ext>
            </a:extLst>
          </p:cNvPr>
          <p:cNvSpPr txBox="1"/>
          <p:nvPr/>
        </p:nvSpPr>
        <p:spPr>
          <a:xfrm>
            <a:off x="4362061" y="6536487"/>
            <a:ext cx="2028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400" dirty="0" err="1"/>
              <a:t>Lithuania</a:t>
            </a:r>
            <a:endParaRPr lang="fi-FI" sz="1400" dirty="0"/>
          </a:p>
        </p:txBody>
      </p:sp>
    </p:spTree>
    <p:extLst>
      <p:ext uri="{BB962C8B-B14F-4D97-AF65-F5344CB8AC3E}">
        <p14:creationId xmlns:p14="http://schemas.microsoft.com/office/powerpoint/2010/main" val="2773313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uva 2">
            <a:extLst>
              <a:ext uri="{FF2B5EF4-FFF2-40B4-BE49-F238E27FC236}">
                <a16:creationId xmlns:a16="http://schemas.microsoft.com/office/drawing/2014/main" id="{BE31B808-2732-4039-B072-76D6F6C8D0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4482" y="201149"/>
            <a:ext cx="2684545" cy="1932662"/>
          </a:xfrm>
          <a:prstGeom prst="rect">
            <a:avLst/>
          </a:prstGeom>
        </p:spPr>
      </p:pic>
      <p:pic>
        <p:nvPicPr>
          <p:cNvPr id="15" name="Kuva 14">
            <a:extLst>
              <a:ext uri="{FF2B5EF4-FFF2-40B4-BE49-F238E27FC236}">
                <a16:creationId xmlns:a16="http://schemas.microsoft.com/office/drawing/2014/main" id="{199C04DD-3F07-4EBE-B145-60BB8A6DEE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10" y="4686758"/>
            <a:ext cx="3115449" cy="1869270"/>
          </a:xfrm>
          <a:prstGeom prst="rect">
            <a:avLst/>
          </a:prstGeom>
        </p:spPr>
      </p:pic>
      <p:pic>
        <p:nvPicPr>
          <p:cNvPr id="19" name="Kuva 18">
            <a:extLst>
              <a:ext uri="{FF2B5EF4-FFF2-40B4-BE49-F238E27FC236}">
                <a16:creationId xmlns:a16="http://schemas.microsoft.com/office/drawing/2014/main" id="{3B75CDE9-476F-4327-8103-B13C5CD1CD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1348" y="2502441"/>
            <a:ext cx="3094370" cy="1856622"/>
          </a:xfrm>
          <a:prstGeom prst="rect">
            <a:avLst/>
          </a:prstGeom>
        </p:spPr>
      </p:pic>
      <p:pic>
        <p:nvPicPr>
          <p:cNvPr id="33" name="Kuva 32">
            <a:extLst>
              <a:ext uri="{FF2B5EF4-FFF2-40B4-BE49-F238E27FC236}">
                <a16:creationId xmlns:a16="http://schemas.microsoft.com/office/drawing/2014/main" id="{0F239F66-3D78-43C0-8D22-143CF63D9D0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83" y="201149"/>
            <a:ext cx="3940188" cy="1970094"/>
          </a:xfrm>
          <a:prstGeom prst="rect">
            <a:avLst/>
          </a:prstGeom>
        </p:spPr>
      </p:pic>
      <p:pic>
        <p:nvPicPr>
          <p:cNvPr id="35" name="Kuva 34">
            <a:extLst>
              <a:ext uri="{FF2B5EF4-FFF2-40B4-BE49-F238E27FC236}">
                <a16:creationId xmlns:a16="http://schemas.microsoft.com/office/drawing/2014/main" id="{573797EC-3974-4FD7-8F07-89181F9A6C1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8355" y="201149"/>
            <a:ext cx="2684543" cy="1952586"/>
          </a:xfrm>
          <a:prstGeom prst="rect">
            <a:avLst/>
          </a:prstGeom>
        </p:spPr>
      </p:pic>
      <p:pic>
        <p:nvPicPr>
          <p:cNvPr id="39" name="Kuva 38">
            <a:extLst>
              <a:ext uri="{FF2B5EF4-FFF2-40B4-BE49-F238E27FC236}">
                <a16:creationId xmlns:a16="http://schemas.microsoft.com/office/drawing/2014/main" id="{528F31CA-E72D-44B6-AF8D-2BC25036A1C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79" y="2502441"/>
            <a:ext cx="2838052" cy="1892404"/>
          </a:xfrm>
          <a:prstGeom prst="rect">
            <a:avLst/>
          </a:prstGeom>
        </p:spPr>
      </p:pic>
      <p:pic>
        <p:nvPicPr>
          <p:cNvPr id="41" name="Kuva 40">
            <a:extLst>
              <a:ext uri="{FF2B5EF4-FFF2-40B4-BE49-F238E27FC236}">
                <a16:creationId xmlns:a16="http://schemas.microsoft.com/office/drawing/2014/main" id="{B9E1A222-C3BB-4F02-A53F-6686795FDF4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10" y="2502441"/>
            <a:ext cx="2838052" cy="1892404"/>
          </a:xfrm>
          <a:prstGeom prst="rect">
            <a:avLst/>
          </a:prstGeom>
        </p:spPr>
      </p:pic>
      <p:sp>
        <p:nvSpPr>
          <p:cNvPr id="55" name="Tekstiruutu 54">
            <a:extLst>
              <a:ext uri="{FF2B5EF4-FFF2-40B4-BE49-F238E27FC236}">
                <a16:creationId xmlns:a16="http://schemas.microsoft.com/office/drawing/2014/main" id="{78DD36D2-71ED-41BA-94AB-18A290CDB588}"/>
              </a:ext>
            </a:extLst>
          </p:cNvPr>
          <p:cNvSpPr txBox="1"/>
          <p:nvPr/>
        </p:nvSpPr>
        <p:spPr>
          <a:xfrm>
            <a:off x="33835" y="2153734"/>
            <a:ext cx="2028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400" dirty="0"/>
              <a:t>United </a:t>
            </a:r>
            <a:r>
              <a:rPr lang="fi-FI" sz="1400" dirty="0" err="1"/>
              <a:t>Kingdom</a:t>
            </a:r>
            <a:endParaRPr lang="fi-FI" sz="1400" dirty="0"/>
          </a:p>
        </p:txBody>
      </p:sp>
      <p:sp>
        <p:nvSpPr>
          <p:cNvPr id="57" name="Tekstiruutu 56">
            <a:extLst>
              <a:ext uri="{FF2B5EF4-FFF2-40B4-BE49-F238E27FC236}">
                <a16:creationId xmlns:a16="http://schemas.microsoft.com/office/drawing/2014/main" id="{EDEAB28C-1D5B-45E3-B768-5A0007B6BA44}"/>
              </a:ext>
            </a:extLst>
          </p:cNvPr>
          <p:cNvSpPr txBox="1"/>
          <p:nvPr/>
        </p:nvSpPr>
        <p:spPr>
          <a:xfrm>
            <a:off x="4413927" y="2153734"/>
            <a:ext cx="2028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400" dirty="0" err="1"/>
              <a:t>Norway</a:t>
            </a:r>
            <a:endParaRPr lang="fi-FI" sz="1400" dirty="0"/>
          </a:p>
        </p:txBody>
      </p:sp>
      <p:sp>
        <p:nvSpPr>
          <p:cNvPr id="59" name="Tekstiruutu 58">
            <a:extLst>
              <a:ext uri="{FF2B5EF4-FFF2-40B4-BE49-F238E27FC236}">
                <a16:creationId xmlns:a16="http://schemas.microsoft.com/office/drawing/2014/main" id="{13AFB4C0-F7BF-402B-A11A-7AC0011F8188}"/>
              </a:ext>
            </a:extLst>
          </p:cNvPr>
          <p:cNvSpPr txBox="1"/>
          <p:nvPr/>
        </p:nvSpPr>
        <p:spPr>
          <a:xfrm>
            <a:off x="7461927" y="2153734"/>
            <a:ext cx="2028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400" dirty="0" err="1"/>
              <a:t>Iceland</a:t>
            </a:r>
            <a:endParaRPr lang="fi-FI" sz="1400" dirty="0"/>
          </a:p>
        </p:txBody>
      </p:sp>
      <p:sp>
        <p:nvSpPr>
          <p:cNvPr id="61" name="Tekstiruutu 60">
            <a:extLst>
              <a:ext uri="{FF2B5EF4-FFF2-40B4-BE49-F238E27FC236}">
                <a16:creationId xmlns:a16="http://schemas.microsoft.com/office/drawing/2014/main" id="{FC0ACE60-7562-409A-8034-15A74D2B9D82}"/>
              </a:ext>
            </a:extLst>
          </p:cNvPr>
          <p:cNvSpPr txBox="1"/>
          <p:nvPr/>
        </p:nvSpPr>
        <p:spPr>
          <a:xfrm>
            <a:off x="52080" y="4375205"/>
            <a:ext cx="2028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400" dirty="0"/>
              <a:t>France</a:t>
            </a:r>
          </a:p>
        </p:txBody>
      </p:sp>
      <p:sp>
        <p:nvSpPr>
          <p:cNvPr id="63" name="Tekstiruutu 62">
            <a:extLst>
              <a:ext uri="{FF2B5EF4-FFF2-40B4-BE49-F238E27FC236}">
                <a16:creationId xmlns:a16="http://schemas.microsoft.com/office/drawing/2014/main" id="{6C2B81FD-3F48-4C44-B550-BE580FCFFB4B}"/>
              </a:ext>
            </a:extLst>
          </p:cNvPr>
          <p:cNvSpPr txBox="1"/>
          <p:nvPr/>
        </p:nvSpPr>
        <p:spPr>
          <a:xfrm>
            <a:off x="3291621" y="4375205"/>
            <a:ext cx="2028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400" dirty="0" err="1"/>
              <a:t>Czech</a:t>
            </a:r>
            <a:r>
              <a:rPr lang="fi-FI" sz="1400" dirty="0"/>
              <a:t> </a:t>
            </a:r>
            <a:r>
              <a:rPr lang="fi-FI" sz="1400" dirty="0" err="1"/>
              <a:t>Republic</a:t>
            </a:r>
            <a:endParaRPr lang="fi-FI" sz="1400" dirty="0"/>
          </a:p>
        </p:txBody>
      </p:sp>
      <p:sp>
        <p:nvSpPr>
          <p:cNvPr id="65" name="Tekstiruutu 64">
            <a:extLst>
              <a:ext uri="{FF2B5EF4-FFF2-40B4-BE49-F238E27FC236}">
                <a16:creationId xmlns:a16="http://schemas.microsoft.com/office/drawing/2014/main" id="{C37640DC-032B-43E9-B3C1-40E8E2C674E2}"/>
              </a:ext>
            </a:extLst>
          </p:cNvPr>
          <p:cNvSpPr txBox="1"/>
          <p:nvPr/>
        </p:nvSpPr>
        <p:spPr>
          <a:xfrm>
            <a:off x="6531162" y="4375205"/>
            <a:ext cx="2028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400" dirty="0"/>
              <a:t>Luxembourg</a:t>
            </a:r>
          </a:p>
        </p:txBody>
      </p:sp>
      <p:sp>
        <p:nvSpPr>
          <p:cNvPr id="67" name="Tekstiruutu 66">
            <a:extLst>
              <a:ext uri="{FF2B5EF4-FFF2-40B4-BE49-F238E27FC236}">
                <a16:creationId xmlns:a16="http://schemas.microsoft.com/office/drawing/2014/main" id="{19231247-7A71-40C8-AB32-68F01E1B5914}"/>
              </a:ext>
            </a:extLst>
          </p:cNvPr>
          <p:cNvSpPr txBox="1"/>
          <p:nvPr/>
        </p:nvSpPr>
        <p:spPr>
          <a:xfrm>
            <a:off x="73531" y="6532271"/>
            <a:ext cx="2028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400" dirty="0"/>
              <a:t>Liechtenstein</a:t>
            </a:r>
          </a:p>
        </p:txBody>
      </p:sp>
    </p:spTree>
    <p:extLst>
      <p:ext uri="{BB962C8B-B14F-4D97-AF65-F5344CB8AC3E}">
        <p14:creationId xmlns:p14="http://schemas.microsoft.com/office/powerpoint/2010/main" val="2039859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uva 2">
            <a:extLst>
              <a:ext uri="{FF2B5EF4-FFF2-40B4-BE49-F238E27FC236}">
                <a16:creationId xmlns:a16="http://schemas.microsoft.com/office/drawing/2014/main" id="{2C31B817-4FC8-44C7-AA17-A22C5A5FB1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24" y="170387"/>
            <a:ext cx="3158393" cy="2106007"/>
          </a:xfrm>
          <a:prstGeom prst="rect">
            <a:avLst/>
          </a:prstGeom>
        </p:spPr>
      </p:pic>
      <p:pic>
        <p:nvPicPr>
          <p:cNvPr id="15" name="Kuva 14">
            <a:extLst>
              <a:ext uri="{FF2B5EF4-FFF2-40B4-BE49-F238E27FC236}">
                <a16:creationId xmlns:a16="http://schemas.microsoft.com/office/drawing/2014/main" id="{B6E590F0-43B6-4986-BCEA-9C8FDF2CD5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24" y="3429001"/>
            <a:ext cx="3217357" cy="2145324"/>
          </a:xfrm>
          <a:prstGeom prst="rect">
            <a:avLst/>
          </a:prstGeom>
        </p:spPr>
      </p:pic>
      <p:pic>
        <p:nvPicPr>
          <p:cNvPr id="19" name="Kuva 18">
            <a:extLst>
              <a:ext uri="{FF2B5EF4-FFF2-40B4-BE49-F238E27FC236}">
                <a16:creationId xmlns:a16="http://schemas.microsoft.com/office/drawing/2014/main" id="{8473A6D8-124D-4650-8B6A-31004FE1BC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5089" y="170388"/>
            <a:ext cx="3158394" cy="2106007"/>
          </a:xfrm>
          <a:prstGeom prst="rect">
            <a:avLst/>
          </a:prstGeom>
        </p:spPr>
      </p:pic>
      <p:pic>
        <p:nvPicPr>
          <p:cNvPr id="21" name="Kuva 20">
            <a:extLst>
              <a:ext uri="{FF2B5EF4-FFF2-40B4-BE49-F238E27FC236}">
                <a16:creationId xmlns:a16="http://schemas.microsoft.com/office/drawing/2014/main" id="{B980FE40-5BFE-46CB-B71F-7A03F61A78D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5159" y="3429000"/>
            <a:ext cx="3217356" cy="2145323"/>
          </a:xfrm>
          <a:prstGeom prst="rect">
            <a:avLst/>
          </a:prstGeom>
        </p:spPr>
      </p:pic>
      <p:pic>
        <p:nvPicPr>
          <p:cNvPr id="23" name="Kuva 22">
            <a:extLst>
              <a:ext uri="{FF2B5EF4-FFF2-40B4-BE49-F238E27FC236}">
                <a16:creationId xmlns:a16="http://schemas.microsoft.com/office/drawing/2014/main" id="{D72BF9DA-AE1C-4E55-94A6-2C46FF57ADF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8393" y="3429000"/>
            <a:ext cx="4290646" cy="2145323"/>
          </a:xfrm>
          <a:prstGeom prst="rect">
            <a:avLst/>
          </a:prstGeom>
        </p:spPr>
      </p:pic>
      <p:pic>
        <p:nvPicPr>
          <p:cNvPr id="25" name="Kuva 24">
            <a:extLst>
              <a:ext uri="{FF2B5EF4-FFF2-40B4-BE49-F238E27FC236}">
                <a16:creationId xmlns:a16="http://schemas.microsoft.com/office/drawing/2014/main" id="{5F15257D-CA04-4A0E-A5EF-F08D4DB861F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1697" y="170389"/>
            <a:ext cx="4212012" cy="2106006"/>
          </a:xfrm>
          <a:prstGeom prst="rect">
            <a:avLst/>
          </a:prstGeom>
        </p:spPr>
      </p:pic>
      <p:sp>
        <p:nvSpPr>
          <p:cNvPr id="33" name="Tekstiruutu 32">
            <a:extLst>
              <a:ext uri="{FF2B5EF4-FFF2-40B4-BE49-F238E27FC236}">
                <a16:creationId xmlns:a16="http://schemas.microsoft.com/office/drawing/2014/main" id="{E527EA39-BE4D-4E9F-AA34-57988DCB005C}"/>
              </a:ext>
            </a:extLst>
          </p:cNvPr>
          <p:cNvSpPr txBox="1"/>
          <p:nvPr/>
        </p:nvSpPr>
        <p:spPr>
          <a:xfrm>
            <a:off x="58803" y="2301957"/>
            <a:ext cx="2028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400" dirty="0" err="1"/>
              <a:t>Netherlands</a:t>
            </a:r>
            <a:endParaRPr lang="fi-FI" sz="1400" dirty="0"/>
          </a:p>
        </p:txBody>
      </p:sp>
      <p:sp>
        <p:nvSpPr>
          <p:cNvPr id="35" name="Tekstiruutu 34">
            <a:extLst>
              <a:ext uri="{FF2B5EF4-FFF2-40B4-BE49-F238E27FC236}">
                <a16:creationId xmlns:a16="http://schemas.microsoft.com/office/drawing/2014/main" id="{C9678351-0A6A-4D21-83EC-3BC144C40D08}"/>
              </a:ext>
            </a:extLst>
          </p:cNvPr>
          <p:cNvSpPr txBox="1"/>
          <p:nvPr/>
        </p:nvSpPr>
        <p:spPr>
          <a:xfrm>
            <a:off x="3522973" y="2286489"/>
            <a:ext cx="2028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400" dirty="0" err="1"/>
              <a:t>Croatia</a:t>
            </a:r>
            <a:endParaRPr lang="fi-FI" sz="1400" dirty="0"/>
          </a:p>
        </p:txBody>
      </p:sp>
      <p:sp>
        <p:nvSpPr>
          <p:cNvPr id="37" name="Tekstiruutu 36">
            <a:extLst>
              <a:ext uri="{FF2B5EF4-FFF2-40B4-BE49-F238E27FC236}">
                <a16:creationId xmlns:a16="http://schemas.microsoft.com/office/drawing/2014/main" id="{ECB84B08-2C70-4F6A-884E-303065ABD996}"/>
              </a:ext>
            </a:extLst>
          </p:cNvPr>
          <p:cNvSpPr txBox="1"/>
          <p:nvPr/>
        </p:nvSpPr>
        <p:spPr>
          <a:xfrm>
            <a:off x="8024634" y="2301957"/>
            <a:ext cx="2028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400" dirty="0"/>
              <a:t>Serbia</a:t>
            </a:r>
          </a:p>
        </p:txBody>
      </p:sp>
      <p:sp>
        <p:nvSpPr>
          <p:cNvPr id="39" name="Tekstiruutu 38">
            <a:extLst>
              <a:ext uri="{FF2B5EF4-FFF2-40B4-BE49-F238E27FC236}">
                <a16:creationId xmlns:a16="http://schemas.microsoft.com/office/drawing/2014/main" id="{9B72D39F-A0ED-4A62-BA14-85E5AD6CA267}"/>
              </a:ext>
            </a:extLst>
          </p:cNvPr>
          <p:cNvSpPr txBox="1"/>
          <p:nvPr/>
        </p:nvSpPr>
        <p:spPr>
          <a:xfrm>
            <a:off x="58803" y="5574323"/>
            <a:ext cx="2028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400" dirty="0" err="1"/>
              <a:t>Russia</a:t>
            </a:r>
            <a:endParaRPr lang="fi-FI" sz="1400" dirty="0"/>
          </a:p>
        </p:txBody>
      </p:sp>
      <p:sp>
        <p:nvSpPr>
          <p:cNvPr id="41" name="Tekstiruutu 40">
            <a:extLst>
              <a:ext uri="{FF2B5EF4-FFF2-40B4-BE49-F238E27FC236}">
                <a16:creationId xmlns:a16="http://schemas.microsoft.com/office/drawing/2014/main" id="{9036DDB0-5739-484B-8B2F-0AE8E94FF0EB}"/>
              </a:ext>
            </a:extLst>
          </p:cNvPr>
          <p:cNvSpPr txBox="1"/>
          <p:nvPr/>
        </p:nvSpPr>
        <p:spPr>
          <a:xfrm>
            <a:off x="3678598" y="5574323"/>
            <a:ext cx="2028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400" dirty="0"/>
              <a:t>Slovakia</a:t>
            </a:r>
          </a:p>
        </p:txBody>
      </p:sp>
      <p:sp>
        <p:nvSpPr>
          <p:cNvPr id="43" name="Tekstiruutu 42">
            <a:extLst>
              <a:ext uri="{FF2B5EF4-FFF2-40B4-BE49-F238E27FC236}">
                <a16:creationId xmlns:a16="http://schemas.microsoft.com/office/drawing/2014/main" id="{A53DA7B2-407C-4504-A6DC-C07919A19615}"/>
              </a:ext>
            </a:extLst>
          </p:cNvPr>
          <p:cNvSpPr txBox="1"/>
          <p:nvPr/>
        </p:nvSpPr>
        <p:spPr>
          <a:xfrm>
            <a:off x="7298393" y="5574323"/>
            <a:ext cx="2028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400" dirty="0"/>
              <a:t>Slovenia</a:t>
            </a:r>
          </a:p>
        </p:txBody>
      </p:sp>
    </p:spTree>
    <p:extLst>
      <p:ext uri="{BB962C8B-B14F-4D97-AF65-F5344CB8AC3E}">
        <p14:creationId xmlns:p14="http://schemas.microsoft.com/office/powerpoint/2010/main" val="446082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uva 2">
            <a:extLst>
              <a:ext uri="{FF2B5EF4-FFF2-40B4-BE49-F238E27FC236}">
                <a16:creationId xmlns:a16="http://schemas.microsoft.com/office/drawing/2014/main" id="{49B35117-A53B-40B0-8E2C-24209D4C9F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7265" y="173147"/>
            <a:ext cx="2963750" cy="1886303"/>
          </a:xfrm>
          <a:prstGeom prst="rect">
            <a:avLst/>
          </a:prstGeom>
        </p:spPr>
      </p:pic>
      <p:pic>
        <p:nvPicPr>
          <p:cNvPr id="5" name="Kuva 4">
            <a:extLst>
              <a:ext uri="{FF2B5EF4-FFF2-40B4-BE49-F238E27FC236}">
                <a16:creationId xmlns:a16="http://schemas.microsoft.com/office/drawing/2014/main" id="{51340C73-6E2A-43E0-97C8-99D31836FC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522" y="173147"/>
            <a:ext cx="3080338" cy="1882429"/>
          </a:xfrm>
          <a:prstGeom prst="rect">
            <a:avLst/>
          </a:prstGeom>
        </p:spPr>
      </p:pic>
      <p:pic>
        <p:nvPicPr>
          <p:cNvPr id="7" name="Kuva 6">
            <a:extLst>
              <a:ext uri="{FF2B5EF4-FFF2-40B4-BE49-F238E27FC236}">
                <a16:creationId xmlns:a16="http://schemas.microsoft.com/office/drawing/2014/main" id="{8FB080BF-056E-4CDB-90E0-6AC2E96747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1382" y="173147"/>
            <a:ext cx="2825194" cy="1883830"/>
          </a:xfrm>
          <a:prstGeom prst="rect">
            <a:avLst/>
          </a:prstGeom>
        </p:spPr>
      </p:pic>
      <p:pic>
        <p:nvPicPr>
          <p:cNvPr id="9" name="Kuva 8">
            <a:extLst>
              <a:ext uri="{FF2B5EF4-FFF2-40B4-BE49-F238E27FC236}">
                <a16:creationId xmlns:a16="http://schemas.microsoft.com/office/drawing/2014/main" id="{3BC6B112-093D-4D82-B8AF-4CDE48BFC93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521" y="2390230"/>
            <a:ext cx="2507599" cy="1880699"/>
          </a:xfrm>
          <a:prstGeom prst="rect">
            <a:avLst/>
          </a:prstGeom>
        </p:spPr>
      </p:pic>
      <p:pic>
        <p:nvPicPr>
          <p:cNvPr id="11" name="Kuva 10">
            <a:extLst>
              <a:ext uri="{FF2B5EF4-FFF2-40B4-BE49-F238E27FC236}">
                <a16:creationId xmlns:a16="http://schemas.microsoft.com/office/drawing/2014/main" id="{17A28F7C-49CE-4E2F-921B-1A8F032ABDC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1128" y="2390230"/>
            <a:ext cx="3778809" cy="1889405"/>
          </a:xfrm>
          <a:prstGeom prst="rect">
            <a:avLst/>
          </a:prstGeom>
        </p:spPr>
      </p:pic>
      <p:sp>
        <p:nvSpPr>
          <p:cNvPr id="19" name="Tekstiruutu 18">
            <a:extLst>
              <a:ext uri="{FF2B5EF4-FFF2-40B4-BE49-F238E27FC236}">
                <a16:creationId xmlns:a16="http://schemas.microsoft.com/office/drawing/2014/main" id="{35DE18E4-CABD-4857-8873-B0B01B7A0C0D}"/>
              </a:ext>
            </a:extLst>
          </p:cNvPr>
          <p:cNvSpPr txBox="1"/>
          <p:nvPr/>
        </p:nvSpPr>
        <p:spPr>
          <a:xfrm>
            <a:off x="99834" y="2048625"/>
            <a:ext cx="2028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400" dirty="0"/>
              <a:t>Finland</a:t>
            </a:r>
          </a:p>
        </p:txBody>
      </p:sp>
      <p:sp>
        <p:nvSpPr>
          <p:cNvPr id="21" name="Tekstiruutu 20">
            <a:extLst>
              <a:ext uri="{FF2B5EF4-FFF2-40B4-BE49-F238E27FC236}">
                <a16:creationId xmlns:a16="http://schemas.microsoft.com/office/drawing/2014/main" id="{625426A8-B53A-4181-81F9-FE4C53645A38}"/>
              </a:ext>
            </a:extLst>
          </p:cNvPr>
          <p:cNvSpPr txBox="1"/>
          <p:nvPr/>
        </p:nvSpPr>
        <p:spPr>
          <a:xfrm>
            <a:off x="3821232" y="2048625"/>
            <a:ext cx="2028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400" dirty="0" err="1"/>
              <a:t>Greece</a:t>
            </a:r>
            <a:endParaRPr lang="fi-FI" sz="1400" dirty="0"/>
          </a:p>
        </p:txBody>
      </p:sp>
      <p:sp>
        <p:nvSpPr>
          <p:cNvPr id="23" name="Tekstiruutu 22">
            <a:extLst>
              <a:ext uri="{FF2B5EF4-FFF2-40B4-BE49-F238E27FC236}">
                <a16:creationId xmlns:a16="http://schemas.microsoft.com/office/drawing/2014/main" id="{AE74A2C8-7076-4F2E-8349-BBE349833444}"/>
              </a:ext>
            </a:extLst>
          </p:cNvPr>
          <p:cNvSpPr txBox="1"/>
          <p:nvPr/>
        </p:nvSpPr>
        <p:spPr>
          <a:xfrm>
            <a:off x="7309933" y="2048625"/>
            <a:ext cx="2028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400" dirty="0"/>
              <a:t>Estonia</a:t>
            </a:r>
          </a:p>
        </p:txBody>
      </p:sp>
      <p:sp>
        <p:nvSpPr>
          <p:cNvPr id="25" name="Tekstiruutu 24">
            <a:extLst>
              <a:ext uri="{FF2B5EF4-FFF2-40B4-BE49-F238E27FC236}">
                <a16:creationId xmlns:a16="http://schemas.microsoft.com/office/drawing/2014/main" id="{E1162A37-5BBE-4D14-BA1E-8A9406C9E13F}"/>
              </a:ext>
            </a:extLst>
          </p:cNvPr>
          <p:cNvSpPr txBox="1"/>
          <p:nvPr/>
        </p:nvSpPr>
        <p:spPr>
          <a:xfrm>
            <a:off x="99833" y="4270928"/>
            <a:ext cx="2028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400" dirty="0"/>
              <a:t>San Marino</a:t>
            </a:r>
          </a:p>
        </p:txBody>
      </p:sp>
      <p:sp>
        <p:nvSpPr>
          <p:cNvPr id="27" name="Tekstiruutu 26">
            <a:extLst>
              <a:ext uri="{FF2B5EF4-FFF2-40B4-BE49-F238E27FC236}">
                <a16:creationId xmlns:a16="http://schemas.microsoft.com/office/drawing/2014/main" id="{010E2661-FACC-4E5F-91C1-1D9F8B3955BF}"/>
              </a:ext>
            </a:extLst>
          </p:cNvPr>
          <p:cNvSpPr txBox="1"/>
          <p:nvPr/>
        </p:nvSpPr>
        <p:spPr>
          <a:xfrm>
            <a:off x="3159331" y="4270928"/>
            <a:ext cx="2028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400" dirty="0" err="1"/>
              <a:t>Kazakhstan</a:t>
            </a:r>
            <a:endParaRPr lang="fi-FI" sz="1400" dirty="0"/>
          </a:p>
        </p:txBody>
      </p:sp>
      <p:pic>
        <p:nvPicPr>
          <p:cNvPr id="35" name="Kuva 34">
            <a:extLst>
              <a:ext uri="{FF2B5EF4-FFF2-40B4-BE49-F238E27FC236}">
                <a16:creationId xmlns:a16="http://schemas.microsoft.com/office/drawing/2014/main" id="{0049E192-EEDA-4C6A-99BA-B661678D264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521" y="4689812"/>
            <a:ext cx="2831347" cy="1769591"/>
          </a:xfrm>
          <a:prstGeom prst="rect">
            <a:avLst/>
          </a:prstGeom>
        </p:spPr>
      </p:pic>
      <p:pic>
        <p:nvPicPr>
          <p:cNvPr id="37" name="Kuva 36">
            <a:extLst>
              <a:ext uri="{FF2B5EF4-FFF2-40B4-BE49-F238E27FC236}">
                <a16:creationId xmlns:a16="http://schemas.microsoft.com/office/drawing/2014/main" id="{BF2C06D1-E42D-453D-A1F3-D4C8D316CCA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432" y="4689812"/>
            <a:ext cx="2653868" cy="1769591"/>
          </a:xfrm>
          <a:prstGeom prst="rect">
            <a:avLst/>
          </a:prstGeom>
        </p:spPr>
      </p:pic>
      <p:pic>
        <p:nvPicPr>
          <p:cNvPr id="39" name="Kuva 38">
            <a:extLst>
              <a:ext uri="{FF2B5EF4-FFF2-40B4-BE49-F238E27FC236}">
                <a16:creationId xmlns:a16="http://schemas.microsoft.com/office/drawing/2014/main" id="{8DE94860-8C68-459F-884C-B18C5CACA79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5575" y="4689812"/>
            <a:ext cx="3539182" cy="1769591"/>
          </a:xfrm>
          <a:prstGeom prst="rect">
            <a:avLst/>
          </a:prstGeom>
        </p:spPr>
      </p:pic>
      <p:sp>
        <p:nvSpPr>
          <p:cNvPr id="41" name="Tekstiruutu 40">
            <a:extLst>
              <a:ext uri="{FF2B5EF4-FFF2-40B4-BE49-F238E27FC236}">
                <a16:creationId xmlns:a16="http://schemas.microsoft.com/office/drawing/2014/main" id="{284DA9FE-29EE-4582-BC91-8EA2F326076E}"/>
              </a:ext>
            </a:extLst>
          </p:cNvPr>
          <p:cNvSpPr txBox="1"/>
          <p:nvPr/>
        </p:nvSpPr>
        <p:spPr>
          <a:xfrm>
            <a:off x="111329" y="6500407"/>
            <a:ext cx="2028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400" dirty="0" err="1"/>
              <a:t>Sweden</a:t>
            </a:r>
            <a:endParaRPr lang="fi-FI" sz="1400" dirty="0"/>
          </a:p>
        </p:txBody>
      </p:sp>
      <p:sp>
        <p:nvSpPr>
          <p:cNvPr id="43" name="Tekstiruutu 42">
            <a:extLst>
              <a:ext uri="{FF2B5EF4-FFF2-40B4-BE49-F238E27FC236}">
                <a16:creationId xmlns:a16="http://schemas.microsoft.com/office/drawing/2014/main" id="{57936FDA-F208-43C9-9F48-7C156A17140C}"/>
              </a:ext>
            </a:extLst>
          </p:cNvPr>
          <p:cNvSpPr txBox="1"/>
          <p:nvPr/>
        </p:nvSpPr>
        <p:spPr>
          <a:xfrm>
            <a:off x="3412343" y="6495052"/>
            <a:ext cx="2028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400" dirty="0" err="1"/>
              <a:t>Ukraine</a:t>
            </a:r>
            <a:endParaRPr lang="fi-FI" sz="1400" dirty="0"/>
          </a:p>
        </p:txBody>
      </p:sp>
      <p:sp>
        <p:nvSpPr>
          <p:cNvPr id="45" name="Tekstiruutu 44">
            <a:extLst>
              <a:ext uri="{FF2B5EF4-FFF2-40B4-BE49-F238E27FC236}">
                <a16:creationId xmlns:a16="http://schemas.microsoft.com/office/drawing/2014/main" id="{416C71B8-C821-4151-8379-EC43CCC8EFF4}"/>
              </a:ext>
            </a:extLst>
          </p:cNvPr>
          <p:cNvSpPr txBox="1"/>
          <p:nvPr/>
        </p:nvSpPr>
        <p:spPr>
          <a:xfrm>
            <a:off x="6488683" y="6459974"/>
            <a:ext cx="2028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400" dirty="0"/>
              <a:t>Bosnia and </a:t>
            </a:r>
            <a:r>
              <a:rPr lang="fi-FI" sz="1400" dirty="0" err="1"/>
              <a:t>Herzegovina</a:t>
            </a:r>
            <a:endParaRPr lang="fi-FI" sz="1400" dirty="0"/>
          </a:p>
        </p:txBody>
      </p:sp>
      <p:pic>
        <p:nvPicPr>
          <p:cNvPr id="47" name="Kuva 46">
            <a:extLst>
              <a:ext uri="{FF2B5EF4-FFF2-40B4-BE49-F238E27FC236}">
                <a16:creationId xmlns:a16="http://schemas.microsoft.com/office/drawing/2014/main" id="{0A8E35F3-E38B-43C1-8965-ABFAEA75FEC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7265" y="2390230"/>
            <a:ext cx="2598662" cy="1856622"/>
          </a:xfrm>
          <a:prstGeom prst="rect">
            <a:avLst/>
          </a:prstGeom>
        </p:spPr>
      </p:pic>
      <p:sp>
        <p:nvSpPr>
          <p:cNvPr id="49" name="Tekstiruutu 48">
            <a:extLst>
              <a:ext uri="{FF2B5EF4-FFF2-40B4-BE49-F238E27FC236}">
                <a16:creationId xmlns:a16="http://schemas.microsoft.com/office/drawing/2014/main" id="{8470A511-D317-4FD6-B73E-7D18B9C9E4D0}"/>
              </a:ext>
            </a:extLst>
          </p:cNvPr>
          <p:cNvSpPr txBox="1"/>
          <p:nvPr/>
        </p:nvSpPr>
        <p:spPr>
          <a:xfrm>
            <a:off x="7314468" y="4235743"/>
            <a:ext cx="2028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400" dirty="0"/>
              <a:t>Kosovo</a:t>
            </a:r>
          </a:p>
        </p:txBody>
      </p:sp>
    </p:spTree>
    <p:extLst>
      <p:ext uri="{BB962C8B-B14F-4D97-AF65-F5344CB8AC3E}">
        <p14:creationId xmlns:p14="http://schemas.microsoft.com/office/powerpoint/2010/main" val="809182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Kuva 20">
            <a:extLst>
              <a:ext uri="{FF2B5EF4-FFF2-40B4-BE49-F238E27FC236}">
                <a16:creationId xmlns:a16="http://schemas.microsoft.com/office/drawing/2014/main" id="{5F807F2B-C5CC-43D7-9481-2F6AFEC2B4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4650" y="2369572"/>
            <a:ext cx="2568705" cy="1798093"/>
          </a:xfrm>
          <a:prstGeom prst="rect">
            <a:avLst/>
          </a:prstGeom>
        </p:spPr>
      </p:pic>
      <p:pic>
        <p:nvPicPr>
          <p:cNvPr id="33" name="Kuva 32">
            <a:extLst>
              <a:ext uri="{FF2B5EF4-FFF2-40B4-BE49-F238E27FC236}">
                <a16:creationId xmlns:a16="http://schemas.microsoft.com/office/drawing/2014/main" id="{25376BB2-32B6-48E7-8526-29C16163C8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0649" y="2369573"/>
            <a:ext cx="3643832" cy="1821916"/>
          </a:xfrm>
          <a:prstGeom prst="rect">
            <a:avLst/>
          </a:prstGeom>
        </p:spPr>
      </p:pic>
      <p:pic>
        <p:nvPicPr>
          <p:cNvPr id="41" name="Kuva 40">
            <a:extLst>
              <a:ext uri="{FF2B5EF4-FFF2-40B4-BE49-F238E27FC236}">
                <a16:creationId xmlns:a16="http://schemas.microsoft.com/office/drawing/2014/main" id="{CFE56D8C-DF8B-4CF8-95B6-B3D7FDE098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744" y="2369573"/>
            <a:ext cx="2696612" cy="1798093"/>
          </a:xfrm>
          <a:prstGeom prst="rect">
            <a:avLst/>
          </a:prstGeom>
        </p:spPr>
      </p:pic>
      <p:sp>
        <p:nvSpPr>
          <p:cNvPr id="55" name="Tekstiruutu 54">
            <a:extLst>
              <a:ext uri="{FF2B5EF4-FFF2-40B4-BE49-F238E27FC236}">
                <a16:creationId xmlns:a16="http://schemas.microsoft.com/office/drawing/2014/main" id="{A2141012-E16C-43DF-AE60-1C286139D664}"/>
              </a:ext>
            </a:extLst>
          </p:cNvPr>
          <p:cNvSpPr txBox="1"/>
          <p:nvPr/>
        </p:nvSpPr>
        <p:spPr>
          <a:xfrm>
            <a:off x="140864" y="4191489"/>
            <a:ext cx="2028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400" dirty="0"/>
              <a:t>Romania</a:t>
            </a:r>
          </a:p>
        </p:txBody>
      </p:sp>
      <p:sp>
        <p:nvSpPr>
          <p:cNvPr id="57" name="Tekstiruutu 56">
            <a:extLst>
              <a:ext uri="{FF2B5EF4-FFF2-40B4-BE49-F238E27FC236}">
                <a16:creationId xmlns:a16="http://schemas.microsoft.com/office/drawing/2014/main" id="{54107005-43B0-4D5C-9F44-06B7FF209E37}"/>
              </a:ext>
            </a:extLst>
          </p:cNvPr>
          <p:cNvSpPr txBox="1"/>
          <p:nvPr/>
        </p:nvSpPr>
        <p:spPr>
          <a:xfrm>
            <a:off x="3100756" y="4200304"/>
            <a:ext cx="2028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400" dirty="0"/>
              <a:t>Andorra</a:t>
            </a:r>
          </a:p>
        </p:txBody>
      </p:sp>
      <p:sp>
        <p:nvSpPr>
          <p:cNvPr id="59" name="Tekstiruutu 58">
            <a:extLst>
              <a:ext uri="{FF2B5EF4-FFF2-40B4-BE49-F238E27FC236}">
                <a16:creationId xmlns:a16="http://schemas.microsoft.com/office/drawing/2014/main" id="{EA6921DC-0D1F-44E5-A26E-163C8EB330B9}"/>
              </a:ext>
            </a:extLst>
          </p:cNvPr>
          <p:cNvSpPr txBox="1"/>
          <p:nvPr/>
        </p:nvSpPr>
        <p:spPr>
          <a:xfrm>
            <a:off x="5961372" y="4166251"/>
            <a:ext cx="2028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400" dirty="0"/>
              <a:t>Moldova</a:t>
            </a:r>
          </a:p>
        </p:txBody>
      </p:sp>
      <p:sp>
        <p:nvSpPr>
          <p:cNvPr id="61" name="Tekstiruutu 60">
            <a:extLst>
              <a:ext uri="{FF2B5EF4-FFF2-40B4-BE49-F238E27FC236}">
                <a16:creationId xmlns:a16="http://schemas.microsoft.com/office/drawing/2014/main" id="{1A0741EA-66D1-4E26-BFAF-9270861B7385}"/>
              </a:ext>
            </a:extLst>
          </p:cNvPr>
          <p:cNvSpPr txBox="1"/>
          <p:nvPr/>
        </p:nvSpPr>
        <p:spPr>
          <a:xfrm>
            <a:off x="8346438" y="1988490"/>
            <a:ext cx="2028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400" dirty="0"/>
              <a:t>Armenia</a:t>
            </a:r>
          </a:p>
        </p:txBody>
      </p:sp>
      <p:pic>
        <p:nvPicPr>
          <p:cNvPr id="63" name="Kuva 62">
            <a:extLst>
              <a:ext uri="{FF2B5EF4-FFF2-40B4-BE49-F238E27FC236}">
                <a16:creationId xmlns:a16="http://schemas.microsoft.com/office/drawing/2014/main" id="{27B10B7A-ADA6-4AA2-837E-1FABD0C69DC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480" y="96758"/>
            <a:ext cx="1896709" cy="1896709"/>
          </a:xfrm>
          <a:prstGeom prst="rect">
            <a:avLst/>
          </a:prstGeom>
        </p:spPr>
      </p:pic>
      <p:pic>
        <p:nvPicPr>
          <p:cNvPr id="65" name="Kuva 64">
            <a:extLst>
              <a:ext uri="{FF2B5EF4-FFF2-40B4-BE49-F238E27FC236}">
                <a16:creationId xmlns:a16="http://schemas.microsoft.com/office/drawing/2014/main" id="{1C3C7BE5-2011-4766-8B32-BE1C1B61E9E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7078" y="96758"/>
            <a:ext cx="2189785" cy="1898099"/>
          </a:xfrm>
          <a:prstGeom prst="rect">
            <a:avLst/>
          </a:prstGeom>
        </p:spPr>
      </p:pic>
      <p:pic>
        <p:nvPicPr>
          <p:cNvPr id="67" name="Kuva 66">
            <a:extLst>
              <a:ext uri="{FF2B5EF4-FFF2-40B4-BE49-F238E27FC236}">
                <a16:creationId xmlns:a16="http://schemas.microsoft.com/office/drawing/2014/main" id="{4DD69246-FC70-4323-BF98-60CCF211389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744" y="96758"/>
            <a:ext cx="3155050" cy="1893030"/>
          </a:xfrm>
          <a:prstGeom prst="rect">
            <a:avLst/>
          </a:prstGeom>
        </p:spPr>
      </p:pic>
      <p:sp>
        <p:nvSpPr>
          <p:cNvPr id="69" name="Tekstiruutu 68">
            <a:extLst>
              <a:ext uri="{FF2B5EF4-FFF2-40B4-BE49-F238E27FC236}">
                <a16:creationId xmlns:a16="http://schemas.microsoft.com/office/drawing/2014/main" id="{3F8B626C-B2DD-411E-BF74-A570D1ABBB62}"/>
              </a:ext>
            </a:extLst>
          </p:cNvPr>
          <p:cNvSpPr txBox="1"/>
          <p:nvPr/>
        </p:nvSpPr>
        <p:spPr>
          <a:xfrm>
            <a:off x="161055" y="1980641"/>
            <a:ext cx="2028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400" dirty="0"/>
              <a:t>Germany</a:t>
            </a:r>
          </a:p>
        </p:txBody>
      </p:sp>
      <p:sp>
        <p:nvSpPr>
          <p:cNvPr id="71" name="Tekstiruutu 70">
            <a:extLst>
              <a:ext uri="{FF2B5EF4-FFF2-40B4-BE49-F238E27FC236}">
                <a16:creationId xmlns:a16="http://schemas.microsoft.com/office/drawing/2014/main" id="{71F4576B-41AA-49FC-8C88-E5E78D8ABE82}"/>
              </a:ext>
            </a:extLst>
          </p:cNvPr>
          <p:cNvSpPr txBox="1"/>
          <p:nvPr/>
        </p:nvSpPr>
        <p:spPr>
          <a:xfrm>
            <a:off x="3662483" y="1980641"/>
            <a:ext cx="2028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400" dirty="0" err="1"/>
              <a:t>Belgium</a:t>
            </a:r>
            <a:endParaRPr lang="fi-FI" sz="1400" dirty="0"/>
          </a:p>
        </p:txBody>
      </p:sp>
      <p:sp>
        <p:nvSpPr>
          <p:cNvPr id="73" name="Tekstiruutu 72">
            <a:extLst>
              <a:ext uri="{FF2B5EF4-FFF2-40B4-BE49-F238E27FC236}">
                <a16:creationId xmlns:a16="http://schemas.microsoft.com/office/drawing/2014/main" id="{AA304A45-92B0-4D51-A7A9-C9F898967E52}"/>
              </a:ext>
            </a:extLst>
          </p:cNvPr>
          <p:cNvSpPr txBox="1"/>
          <p:nvPr/>
        </p:nvSpPr>
        <p:spPr>
          <a:xfrm>
            <a:off x="6127604" y="1980641"/>
            <a:ext cx="2028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400" dirty="0" err="1"/>
              <a:t>Vatican</a:t>
            </a:r>
            <a:r>
              <a:rPr lang="fi-FI" sz="1400" dirty="0"/>
              <a:t> City</a:t>
            </a:r>
          </a:p>
        </p:txBody>
      </p:sp>
      <p:pic>
        <p:nvPicPr>
          <p:cNvPr id="75" name="Kuva 74">
            <a:extLst>
              <a:ext uri="{FF2B5EF4-FFF2-40B4-BE49-F238E27FC236}">
                <a16:creationId xmlns:a16="http://schemas.microsoft.com/office/drawing/2014/main" id="{12273A4D-09BC-4A99-98F7-13FC89625FC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9946" y="117091"/>
            <a:ext cx="3745394" cy="1872697"/>
          </a:xfrm>
          <a:prstGeom prst="rect">
            <a:avLst/>
          </a:prstGeom>
        </p:spPr>
      </p:pic>
      <p:pic>
        <p:nvPicPr>
          <p:cNvPr id="77" name="Kuva 76">
            <a:extLst>
              <a:ext uri="{FF2B5EF4-FFF2-40B4-BE49-F238E27FC236}">
                <a16:creationId xmlns:a16="http://schemas.microsoft.com/office/drawing/2014/main" id="{5A681A9D-EA25-4965-A81D-70B08ED5D83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744" y="4556000"/>
            <a:ext cx="2883103" cy="1922444"/>
          </a:xfrm>
          <a:prstGeom prst="rect">
            <a:avLst/>
          </a:prstGeom>
        </p:spPr>
      </p:pic>
      <p:pic>
        <p:nvPicPr>
          <p:cNvPr id="79" name="Kuva 78">
            <a:extLst>
              <a:ext uri="{FF2B5EF4-FFF2-40B4-BE49-F238E27FC236}">
                <a16:creationId xmlns:a16="http://schemas.microsoft.com/office/drawing/2014/main" id="{B0DB45B0-42D6-4F5D-B5DF-0B71DF242F0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4727" y="4556000"/>
            <a:ext cx="3834360" cy="1917180"/>
          </a:xfrm>
          <a:prstGeom prst="rect">
            <a:avLst/>
          </a:prstGeom>
        </p:spPr>
      </p:pic>
      <p:pic>
        <p:nvPicPr>
          <p:cNvPr id="81" name="Kuva 80">
            <a:extLst>
              <a:ext uri="{FF2B5EF4-FFF2-40B4-BE49-F238E27FC236}">
                <a16:creationId xmlns:a16="http://schemas.microsoft.com/office/drawing/2014/main" id="{EE624C8D-186F-44DD-B72E-56B8D563298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2792" y="4556000"/>
            <a:ext cx="3834360" cy="1917180"/>
          </a:xfrm>
          <a:prstGeom prst="rect">
            <a:avLst/>
          </a:prstGeom>
        </p:spPr>
      </p:pic>
      <p:sp>
        <p:nvSpPr>
          <p:cNvPr id="83" name="Tekstiruutu 82">
            <a:extLst>
              <a:ext uri="{FF2B5EF4-FFF2-40B4-BE49-F238E27FC236}">
                <a16:creationId xmlns:a16="http://schemas.microsoft.com/office/drawing/2014/main" id="{2FF9C4EE-BB07-4EBA-ACF4-A0FF2D279B10}"/>
              </a:ext>
            </a:extLst>
          </p:cNvPr>
          <p:cNvSpPr txBox="1"/>
          <p:nvPr/>
        </p:nvSpPr>
        <p:spPr>
          <a:xfrm>
            <a:off x="219783" y="6491594"/>
            <a:ext cx="2028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400" dirty="0"/>
              <a:t>Spain</a:t>
            </a:r>
          </a:p>
        </p:txBody>
      </p:sp>
      <p:sp>
        <p:nvSpPr>
          <p:cNvPr id="85" name="Tekstiruutu 84">
            <a:extLst>
              <a:ext uri="{FF2B5EF4-FFF2-40B4-BE49-F238E27FC236}">
                <a16:creationId xmlns:a16="http://schemas.microsoft.com/office/drawing/2014/main" id="{E5779FA0-1991-4D69-A8C2-B1DC76D607FC}"/>
              </a:ext>
            </a:extLst>
          </p:cNvPr>
          <p:cNvSpPr txBox="1"/>
          <p:nvPr/>
        </p:nvSpPr>
        <p:spPr>
          <a:xfrm>
            <a:off x="3441879" y="6518898"/>
            <a:ext cx="2028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400" dirty="0"/>
              <a:t>North </a:t>
            </a:r>
            <a:r>
              <a:rPr lang="fi-FI" sz="1400" dirty="0" err="1"/>
              <a:t>Macedonia</a:t>
            </a:r>
            <a:endParaRPr lang="fi-FI" sz="1400" dirty="0"/>
          </a:p>
        </p:txBody>
      </p:sp>
      <p:sp>
        <p:nvSpPr>
          <p:cNvPr id="87" name="Tekstiruutu 86">
            <a:extLst>
              <a:ext uri="{FF2B5EF4-FFF2-40B4-BE49-F238E27FC236}">
                <a16:creationId xmlns:a16="http://schemas.microsoft.com/office/drawing/2014/main" id="{9A1EC17C-8D9C-4A94-AFEE-7016A718BF24}"/>
              </a:ext>
            </a:extLst>
          </p:cNvPr>
          <p:cNvSpPr txBox="1"/>
          <p:nvPr/>
        </p:nvSpPr>
        <p:spPr>
          <a:xfrm>
            <a:off x="7573814" y="6470583"/>
            <a:ext cx="2028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400" dirty="0"/>
              <a:t>Montenegro</a:t>
            </a:r>
          </a:p>
        </p:txBody>
      </p:sp>
    </p:spTree>
    <p:extLst>
      <p:ext uri="{BB962C8B-B14F-4D97-AF65-F5344CB8AC3E}">
        <p14:creationId xmlns:p14="http://schemas.microsoft.com/office/powerpoint/2010/main" val="34094352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59</Words>
  <Application>Microsoft Office PowerPoint</Application>
  <PresentationFormat>Laajakuva</PresentationFormat>
  <Paragraphs>52</Paragraphs>
  <Slides>6</Slides>
  <Notes>2</Notes>
  <HiddenSlides>0</HiddenSlides>
  <MMClips>0</MMClips>
  <ScaleCrop>false</ScaleCrop>
  <HeadingPairs>
    <vt:vector size="6" baseType="variant">
      <vt:variant>
        <vt:lpstr>Käytetyt fontit</vt:lpstr>
      </vt:variant>
      <vt:variant>
        <vt:i4>3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Office-teema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PowerPoint-esitys</dc:title>
  <dc:creator>C B</dc:creator>
  <cp:lastModifiedBy>C B</cp:lastModifiedBy>
  <cp:revision>10</cp:revision>
  <dcterms:created xsi:type="dcterms:W3CDTF">2020-10-10T06:48:04Z</dcterms:created>
  <dcterms:modified xsi:type="dcterms:W3CDTF">2020-10-10T08:12:43Z</dcterms:modified>
</cp:coreProperties>
</file>