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518" r:id="rId2"/>
    <p:sldId id="471" r:id="rId3"/>
    <p:sldId id="353" r:id="rId4"/>
    <p:sldId id="550" r:id="rId5"/>
    <p:sldId id="541" r:id="rId6"/>
    <p:sldId id="548" r:id="rId7"/>
    <p:sldId id="549" r:id="rId8"/>
    <p:sldId id="542" r:id="rId9"/>
    <p:sldId id="547" r:id="rId10"/>
    <p:sldId id="543" r:id="rId11"/>
    <p:sldId id="537" r:id="rId12"/>
    <p:sldId id="544" r:id="rId13"/>
    <p:sldId id="545" r:id="rId14"/>
    <p:sldId id="546" r:id="rId15"/>
    <p:sldId id="540" r:id="rId16"/>
    <p:sldId id="297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0FF"/>
    <a:srgbClr val="377AE7"/>
    <a:srgbClr val="336FAB"/>
    <a:srgbClr val="194584"/>
    <a:srgbClr val="B93E4D"/>
    <a:srgbClr val="434B3B"/>
    <a:srgbClr val="636F57"/>
    <a:srgbClr val="614D20"/>
    <a:srgbClr val="B94040"/>
    <a:srgbClr val="BC1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5FADD-B8B9-C54A-B09D-491037A7444B}" v="187" dt="2020-05-16T16:25:2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6208" autoAdjust="0"/>
  </p:normalViewPr>
  <p:slideViewPr>
    <p:cSldViewPr snapToGrid="0" showGuides="1">
      <p:cViewPr varScale="1">
        <p:scale>
          <a:sx n="115" d="100"/>
          <a:sy n="115" d="100"/>
        </p:scale>
        <p:origin x="224" y="28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Tong" userId="5ce4dd33638a7235" providerId="LiveId" clId="{3FA5FADD-B8B9-C54A-B09D-491037A7444B}"/>
    <pc:docChg chg="undo redo custSel addSld delSld modSld delMainMaster modMainMaster">
      <pc:chgData name="Wu Tong" userId="5ce4dd33638a7235" providerId="LiveId" clId="{3FA5FADD-B8B9-C54A-B09D-491037A7444B}" dt="2020-05-16T16:30:49.002" v="962" actId="1076"/>
      <pc:docMkLst>
        <pc:docMk/>
      </pc:docMkLst>
      <pc:sldChg chg="addSp delSp modSp delAnim modAnim">
        <pc:chgData name="Wu Tong" userId="5ce4dd33638a7235" providerId="LiveId" clId="{3FA5FADD-B8B9-C54A-B09D-491037A7444B}" dt="2020-05-16T16:06:06.444" v="479" actId="478"/>
        <pc:sldMkLst>
          <pc:docMk/>
          <pc:sldMk cId="3892404250" sldId="297"/>
        </pc:sldMkLst>
        <pc:spChg chg="add mod">
          <ac:chgData name="Wu Tong" userId="5ce4dd33638a7235" providerId="LiveId" clId="{3FA5FADD-B8B9-C54A-B09D-491037A7444B}" dt="2020-05-16T16:06:02.944" v="477"/>
          <ac:spMkLst>
            <pc:docMk/>
            <pc:sldMk cId="3892404250" sldId="297"/>
            <ac:spMk id="8" creationId="{B2B5E328-878F-8447-9F3F-257478BC44FE}"/>
          </ac:spMkLst>
        </pc:spChg>
        <pc:spChg chg="del mod">
          <ac:chgData name="Wu Tong" userId="5ce4dd33638a7235" providerId="LiveId" clId="{3FA5FADD-B8B9-C54A-B09D-491037A7444B}" dt="2020-05-16T16:06:06.444" v="479" actId="478"/>
          <ac:spMkLst>
            <pc:docMk/>
            <pc:sldMk cId="3892404250" sldId="297"/>
            <ac:spMk id="10" creationId="{1D7A70A9-DC11-4D4F-A48E-98026517B444}"/>
          </ac:spMkLst>
        </pc:spChg>
        <pc:spChg chg="mod">
          <ac:chgData name="Wu Tong" userId="5ce4dd33638a7235" providerId="LiveId" clId="{3FA5FADD-B8B9-C54A-B09D-491037A7444B}" dt="2020-05-16T16:05:54.287" v="476" actId="20577"/>
          <ac:spMkLst>
            <pc:docMk/>
            <pc:sldMk cId="3892404250" sldId="297"/>
            <ac:spMk id="13" creationId="{4B704DCA-4086-4D75-A37A-12254B47845C}"/>
          </ac:spMkLst>
        </pc:spChg>
      </pc:sldChg>
      <pc:sldChg chg="del modTransition">
        <pc:chgData name="Wu Tong" userId="5ce4dd33638a7235" providerId="LiveId" clId="{3FA5FADD-B8B9-C54A-B09D-491037A7444B}" dt="2020-05-16T16:21:12.418" v="883" actId="2696"/>
        <pc:sldMkLst>
          <pc:docMk/>
          <pc:sldMk cId="2013290940" sldId="352"/>
        </pc:sldMkLst>
      </pc:sldChg>
      <pc:sldChg chg="delSp modSp delAnim">
        <pc:chgData name="Wu Tong" userId="5ce4dd33638a7235" providerId="LiveId" clId="{3FA5FADD-B8B9-C54A-B09D-491037A7444B}" dt="2020-05-16T15:38:06.259" v="377" actId="478"/>
        <pc:sldMkLst>
          <pc:docMk/>
          <pc:sldMk cId="751631942" sldId="353"/>
        </pc:sldMkLst>
        <pc:spChg chg="mod topLvl">
          <ac:chgData name="Wu Tong" userId="5ce4dd33638a7235" providerId="LiveId" clId="{3FA5FADD-B8B9-C54A-B09D-491037A7444B}" dt="2020-05-16T15:38:06.259" v="377" actId="478"/>
          <ac:spMkLst>
            <pc:docMk/>
            <pc:sldMk cId="751631942" sldId="353"/>
            <ac:spMk id="31" creationId="{87415BA6-B2D4-43DB-A1E8-9440690C21BB}"/>
          </ac:spMkLst>
        </pc:spChg>
        <pc:spChg chg="del topLvl">
          <ac:chgData name="Wu Tong" userId="5ce4dd33638a7235" providerId="LiveId" clId="{3FA5FADD-B8B9-C54A-B09D-491037A7444B}" dt="2020-05-16T15:38:06.259" v="377" actId="478"/>
          <ac:spMkLst>
            <pc:docMk/>
            <pc:sldMk cId="751631942" sldId="353"/>
            <ac:spMk id="40" creationId="{88107BCA-228C-411D-A50B-243F6AC7E06A}"/>
          </ac:spMkLst>
        </pc:spChg>
        <pc:grpChg chg="del">
          <ac:chgData name="Wu Tong" userId="5ce4dd33638a7235" providerId="LiveId" clId="{3FA5FADD-B8B9-C54A-B09D-491037A7444B}" dt="2020-05-16T15:38:06.259" v="377" actId="478"/>
          <ac:grpSpMkLst>
            <pc:docMk/>
            <pc:sldMk cId="751631942" sldId="353"/>
            <ac:grpSpMk id="30" creationId="{4781D182-45E6-4466-9A71-E4491450AFC7}"/>
          </ac:grpSpMkLst>
        </pc:grpChg>
      </pc:sldChg>
      <pc:sldChg chg="modSp">
        <pc:chgData name="Wu Tong" userId="5ce4dd33638a7235" providerId="LiveId" clId="{3FA5FADD-B8B9-C54A-B09D-491037A7444B}" dt="2020-05-16T15:37:13.251" v="353" actId="20577"/>
        <pc:sldMkLst>
          <pc:docMk/>
          <pc:sldMk cId="804804066" sldId="471"/>
        </pc:sldMkLst>
        <pc:spChg chg="mod">
          <ac:chgData name="Wu Tong" userId="5ce4dd33638a7235" providerId="LiveId" clId="{3FA5FADD-B8B9-C54A-B09D-491037A7444B}" dt="2020-05-16T15:35:29.057" v="216" actId="20577"/>
          <ac:spMkLst>
            <pc:docMk/>
            <pc:sldMk cId="804804066" sldId="471"/>
            <ac:spMk id="39" creationId="{6CFCCF79-D508-4A2E-A293-2BACCD3EF85A}"/>
          </ac:spMkLst>
        </pc:spChg>
        <pc:spChg chg="mod">
          <ac:chgData name="Wu Tong" userId="5ce4dd33638a7235" providerId="LiveId" clId="{3FA5FADD-B8B9-C54A-B09D-491037A7444B}" dt="2020-05-16T15:35:54.862" v="271" actId="20577"/>
          <ac:spMkLst>
            <pc:docMk/>
            <pc:sldMk cId="804804066" sldId="471"/>
            <ac:spMk id="40" creationId="{08C60B3D-776B-4592-B99A-958BE06DBF96}"/>
          </ac:spMkLst>
        </pc:spChg>
        <pc:spChg chg="mod">
          <ac:chgData name="Wu Tong" userId="5ce4dd33638a7235" providerId="LiveId" clId="{3FA5FADD-B8B9-C54A-B09D-491037A7444B}" dt="2020-05-16T15:35:38.613" v="230" actId="20577"/>
          <ac:spMkLst>
            <pc:docMk/>
            <pc:sldMk cId="804804066" sldId="471"/>
            <ac:spMk id="42" creationId="{18E794EF-1CF2-4369-BDEB-33B2DAE6BB23}"/>
          </ac:spMkLst>
        </pc:spChg>
        <pc:spChg chg="mod">
          <ac:chgData name="Wu Tong" userId="5ce4dd33638a7235" providerId="LiveId" clId="{3FA5FADD-B8B9-C54A-B09D-491037A7444B}" dt="2020-05-16T15:36:12.027" v="322" actId="20577"/>
          <ac:spMkLst>
            <pc:docMk/>
            <pc:sldMk cId="804804066" sldId="471"/>
            <ac:spMk id="50" creationId="{B6F78C32-A563-4DBD-B97A-872D3CF5EBD8}"/>
          </ac:spMkLst>
        </pc:spChg>
        <pc:spChg chg="mod">
          <ac:chgData name="Wu Tong" userId="5ce4dd33638a7235" providerId="LiveId" clId="{3FA5FADD-B8B9-C54A-B09D-491037A7444B}" dt="2020-05-16T15:35:42.071" v="244" actId="20577"/>
          <ac:spMkLst>
            <pc:docMk/>
            <pc:sldMk cId="804804066" sldId="471"/>
            <ac:spMk id="52" creationId="{F459FE38-A0FC-4C3F-805F-121404525050}"/>
          </ac:spMkLst>
        </pc:spChg>
        <pc:spChg chg="mod">
          <ac:chgData name="Wu Tong" userId="5ce4dd33638a7235" providerId="LiveId" clId="{3FA5FADD-B8B9-C54A-B09D-491037A7444B}" dt="2020-05-16T15:36:48.610" v="343" actId="20577"/>
          <ac:spMkLst>
            <pc:docMk/>
            <pc:sldMk cId="804804066" sldId="471"/>
            <ac:spMk id="53" creationId="{CBE913BE-D4E9-487C-A786-ED73A022EF13}"/>
          </ac:spMkLst>
        </pc:spChg>
        <pc:spChg chg="mod">
          <ac:chgData name="Wu Tong" userId="5ce4dd33638a7235" providerId="LiveId" clId="{3FA5FADD-B8B9-C54A-B09D-491037A7444B}" dt="2020-05-16T15:35:45.603" v="259" actId="20577"/>
          <ac:spMkLst>
            <pc:docMk/>
            <pc:sldMk cId="804804066" sldId="471"/>
            <ac:spMk id="55" creationId="{FA5BC56D-7D8D-4ABB-B67B-09762773B191}"/>
          </ac:spMkLst>
        </pc:spChg>
        <pc:spChg chg="mod">
          <ac:chgData name="Wu Tong" userId="5ce4dd33638a7235" providerId="LiveId" clId="{3FA5FADD-B8B9-C54A-B09D-491037A7444B}" dt="2020-05-16T15:37:13.251" v="353" actId="20577"/>
          <ac:spMkLst>
            <pc:docMk/>
            <pc:sldMk cId="804804066" sldId="471"/>
            <ac:spMk id="71" creationId="{679601FD-88B4-4B11-BEAF-669E0F1DEC7C}"/>
          </ac:spMkLst>
        </pc:spChg>
      </pc:sldChg>
      <pc:sldChg chg="addSp delSp modSp setBg modAnim">
        <pc:chgData name="Wu Tong" userId="5ce4dd33638a7235" providerId="LiveId" clId="{3FA5FADD-B8B9-C54A-B09D-491037A7444B}" dt="2020-05-16T15:34:44.902" v="176" actId="20577"/>
        <pc:sldMkLst>
          <pc:docMk/>
          <pc:sldMk cId="2406082487" sldId="518"/>
        </pc:sldMkLst>
        <pc:spChg chg="add del mod">
          <ac:chgData name="Wu Tong" userId="5ce4dd33638a7235" providerId="LiveId" clId="{3FA5FADD-B8B9-C54A-B09D-491037A7444B}" dt="2020-05-16T15:33:19.692" v="101"/>
          <ac:spMkLst>
            <pc:docMk/>
            <pc:sldMk cId="2406082487" sldId="518"/>
            <ac:spMk id="2" creationId="{908FB5ED-E755-9344-8CBB-04027FF905BD}"/>
          </ac:spMkLst>
        </pc:spChg>
        <pc:spChg chg="mod">
          <ac:chgData name="Wu Tong" userId="5ce4dd33638a7235" providerId="LiveId" clId="{3FA5FADD-B8B9-C54A-B09D-491037A7444B}" dt="2020-05-16T15:34:44.902" v="176" actId="20577"/>
          <ac:spMkLst>
            <pc:docMk/>
            <pc:sldMk cId="2406082487" sldId="518"/>
            <ac:spMk id="46" creationId="{96D9E201-07B7-448F-97AD-8610A4CC0791}"/>
          </ac:spMkLst>
        </pc:spChg>
        <pc:spChg chg="mod">
          <ac:chgData name="Wu Tong" userId="5ce4dd33638a7235" providerId="LiveId" clId="{3FA5FADD-B8B9-C54A-B09D-491037A7444B}" dt="2020-05-16T15:31:45.863" v="33" actId="20577"/>
          <ac:spMkLst>
            <pc:docMk/>
            <pc:sldMk cId="2406082487" sldId="518"/>
            <ac:spMk id="49" creationId="{9D01131C-B674-4903-89E3-6D02772D353F}"/>
          </ac:spMkLst>
        </pc:spChg>
        <pc:spChg chg="mod">
          <ac:chgData name="Wu Tong" userId="5ce4dd33638a7235" providerId="LiveId" clId="{3FA5FADD-B8B9-C54A-B09D-491037A7444B}" dt="2020-05-16T15:32:24.650" v="41" actId="1076"/>
          <ac:spMkLst>
            <pc:docMk/>
            <pc:sldMk cId="2406082487" sldId="518"/>
            <ac:spMk id="51" creationId="{C5A030C5-AFBD-482E-A827-7B5DD875FD94}"/>
          </ac:spMkLst>
        </pc:spChg>
      </pc:sldChg>
      <pc:sldChg chg="del">
        <pc:chgData name="Wu Tong" userId="5ce4dd33638a7235" providerId="LiveId" clId="{3FA5FADD-B8B9-C54A-B09D-491037A7444B}" dt="2020-05-16T16:19:08.816" v="882" actId="2696"/>
        <pc:sldMkLst>
          <pc:docMk/>
          <pc:sldMk cId="1433596676" sldId="519"/>
        </pc:sldMkLst>
      </pc:sldChg>
      <pc:sldChg chg="del">
        <pc:chgData name="Wu Tong" userId="5ce4dd33638a7235" providerId="LiveId" clId="{3FA5FADD-B8B9-C54A-B09D-491037A7444B}" dt="2020-05-16T16:10:03.645" v="584" actId="2696"/>
        <pc:sldMkLst>
          <pc:docMk/>
          <pc:sldMk cId="3043970662" sldId="520"/>
        </pc:sldMkLst>
      </pc:sldChg>
      <pc:sldChg chg="del">
        <pc:chgData name="Wu Tong" userId="5ce4dd33638a7235" providerId="LiveId" clId="{3FA5FADD-B8B9-C54A-B09D-491037A7444B}" dt="2020-05-16T16:19:07.595" v="881" actId="2696"/>
        <pc:sldMkLst>
          <pc:docMk/>
          <pc:sldMk cId="1705576905" sldId="521"/>
        </pc:sldMkLst>
      </pc:sldChg>
      <pc:sldChg chg="del">
        <pc:chgData name="Wu Tong" userId="5ce4dd33638a7235" providerId="LiveId" clId="{3FA5FADD-B8B9-C54A-B09D-491037A7444B}" dt="2020-05-16T16:19:05.206" v="879" actId="2696"/>
        <pc:sldMkLst>
          <pc:docMk/>
          <pc:sldMk cId="203576728" sldId="522"/>
        </pc:sldMkLst>
      </pc:sldChg>
      <pc:sldChg chg="del">
        <pc:chgData name="Wu Tong" userId="5ce4dd33638a7235" providerId="LiveId" clId="{3FA5FADD-B8B9-C54A-B09D-491037A7444B}" dt="2020-05-16T16:15:52.307" v="748" actId="2696"/>
        <pc:sldMkLst>
          <pc:docMk/>
          <pc:sldMk cId="600942912" sldId="524"/>
        </pc:sldMkLst>
      </pc:sldChg>
      <pc:sldChg chg="del">
        <pc:chgData name="Wu Tong" userId="5ce4dd33638a7235" providerId="LiveId" clId="{3FA5FADD-B8B9-C54A-B09D-491037A7444B}" dt="2020-05-16T16:15:50.861" v="747" actId="2696"/>
        <pc:sldMkLst>
          <pc:docMk/>
          <pc:sldMk cId="4040360744" sldId="525"/>
        </pc:sldMkLst>
      </pc:sldChg>
      <pc:sldChg chg="del">
        <pc:chgData name="Wu Tong" userId="5ce4dd33638a7235" providerId="LiveId" clId="{3FA5FADD-B8B9-C54A-B09D-491037A7444B}" dt="2020-05-16T16:15:50.172" v="746" actId="2696"/>
        <pc:sldMkLst>
          <pc:docMk/>
          <pc:sldMk cId="2839498165" sldId="526"/>
        </pc:sldMkLst>
      </pc:sldChg>
      <pc:sldChg chg="del">
        <pc:chgData name="Wu Tong" userId="5ce4dd33638a7235" providerId="LiveId" clId="{3FA5FADD-B8B9-C54A-B09D-491037A7444B}" dt="2020-05-16T16:15:49.086" v="745" actId="2696"/>
        <pc:sldMkLst>
          <pc:docMk/>
          <pc:sldMk cId="1015245603" sldId="527"/>
        </pc:sldMkLst>
      </pc:sldChg>
      <pc:sldChg chg="del">
        <pc:chgData name="Wu Tong" userId="5ce4dd33638a7235" providerId="LiveId" clId="{3FA5FADD-B8B9-C54A-B09D-491037A7444B}" dt="2020-05-16T16:15:48.330" v="744" actId="2696"/>
        <pc:sldMkLst>
          <pc:docMk/>
          <pc:sldMk cId="2843979350" sldId="528"/>
        </pc:sldMkLst>
      </pc:sldChg>
      <pc:sldChg chg="del">
        <pc:chgData name="Wu Tong" userId="5ce4dd33638a7235" providerId="LiveId" clId="{3FA5FADD-B8B9-C54A-B09D-491037A7444B}" dt="2020-05-16T16:14:01.594" v="663" actId="2696"/>
        <pc:sldMkLst>
          <pc:docMk/>
          <pc:sldMk cId="705995581" sldId="530"/>
        </pc:sldMkLst>
      </pc:sldChg>
      <pc:sldChg chg="del">
        <pc:chgData name="Wu Tong" userId="5ce4dd33638a7235" providerId="LiveId" clId="{3FA5FADD-B8B9-C54A-B09D-491037A7444B}" dt="2020-05-16T16:14:00.387" v="662" actId="2696"/>
        <pc:sldMkLst>
          <pc:docMk/>
          <pc:sldMk cId="1670909692" sldId="531"/>
        </pc:sldMkLst>
      </pc:sldChg>
      <pc:sldChg chg="del">
        <pc:chgData name="Wu Tong" userId="5ce4dd33638a7235" providerId="LiveId" clId="{3FA5FADD-B8B9-C54A-B09D-491037A7444B}" dt="2020-05-16T16:13:59.173" v="661" actId="2696"/>
        <pc:sldMkLst>
          <pc:docMk/>
          <pc:sldMk cId="211646168" sldId="532"/>
        </pc:sldMkLst>
      </pc:sldChg>
      <pc:sldChg chg="del">
        <pc:chgData name="Wu Tong" userId="5ce4dd33638a7235" providerId="LiveId" clId="{3FA5FADD-B8B9-C54A-B09D-491037A7444B}" dt="2020-05-16T16:13:57.931" v="660" actId="2696"/>
        <pc:sldMkLst>
          <pc:docMk/>
          <pc:sldMk cId="4067928979" sldId="533"/>
        </pc:sldMkLst>
      </pc:sldChg>
      <pc:sldChg chg="addSp delSp modSp modAnim">
        <pc:chgData name="Wu Tong" userId="5ce4dd33638a7235" providerId="LiveId" clId="{3FA5FADD-B8B9-C54A-B09D-491037A7444B}" dt="2020-05-16T16:08:14.701" v="548" actId="1076"/>
        <pc:sldMkLst>
          <pc:docMk/>
          <pc:sldMk cId="3109086214" sldId="537"/>
        </pc:sldMkLst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8" creationId="{3346DC1F-0598-453D-88FD-0CDCCF6D4B9A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9" creationId="{AE34A29A-92B7-4582-8E8B-F0ABEE393336}"/>
          </ac:spMkLst>
        </pc:spChg>
        <pc:spChg chg="mod">
          <ac:chgData name="Wu Tong" userId="5ce4dd33638a7235" providerId="LiveId" clId="{3FA5FADD-B8B9-C54A-B09D-491037A7444B}" dt="2020-05-16T16:06:53.920" v="525" actId="20577"/>
          <ac:spMkLst>
            <pc:docMk/>
            <pc:sldMk cId="3109086214" sldId="537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07:22.268" v="536" actId="20577"/>
          <ac:spMkLst>
            <pc:docMk/>
            <pc:sldMk cId="3109086214" sldId="537"/>
            <ac:spMk id="13" creationId="{2E3A6931-FB0D-4A99-9EA3-E7995600E03E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4" creationId="{805254F0-E6CD-487E-AA43-3D3BC425AA50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5" creationId="{BB44FFB8-F76C-4BB2-BE47-A17250C5CDBA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6" creationId="{3B3D08EB-554E-4526-B1E5-21938CC297D9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7" creationId="{24D79C0B-3E07-4BDC-BCAA-BF06C6E3BD5E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8" creationId="{523B74F4-78F8-4BBE-A162-D878B7329C04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19" creationId="{FC500DF9-A446-4888-B585-D646CFC544B6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0" creationId="{8DABB587-A6A9-43CA-B2A3-799148AE842D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1" creationId="{F77AE63A-89F2-420B-8308-72E9B09A90E9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2" creationId="{C88C5642-45FA-43F0-920B-276A71D23133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3" creationId="{AA153B35-A28A-4452-B572-C306E4F75C14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4" creationId="{044C8CF3-55E6-4856-83E2-4C7A4B6DEB27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5" creationId="{F1B744EE-262B-40FC-92C0-F1A37D2CE2F5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6" creationId="{04353669-4534-4755-A802-2C5151E30EDD}"/>
          </ac:spMkLst>
        </pc:spChg>
        <pc:spChg chg="del">
          <ac:chgData name="Wu Tong" userId="5ce4dd33638a7235" providerId="LiveId" clId="{3FA5FADD-B8B9-C54A-B09D-491037A7444B}" dt="2020-05-16T16:07:25.264" v="537" actId="478"/>
          <ac:spMkLst>
            <pc:docMk/>
            <pc:sldMk cId="3109086214" sldId="537"/>
            <ac:spMk id="27" creationId="{557302CD-978B-4AAD-911F-551C31CDE895}"/>
          </ac:spMkLst>
        </pc:spChg>
        <pc:picChg chg="add mod">
          <ac:chgData name="Wu Tong" userId="5ce4dd33638a7235" providerId="LiveId" clId="{3FA5FADD-B8B9-C54A-B09D-491037A7444B}" dt="2020-05-16T16:08:14.701" v="548" actId="1076"/>
          <ac:picMkLst>
            <pc:docMk/>
            <pc:sldMk cId="3109086214" sldId="537"/>
            <ac:picMk id="3" creationId="{14598547-05A8-3540-96D9-FE3E8B374692}"/>
          </ac:picMkLst>
        </pc:picChg>
      </pc:sldChg>
      <pc:sldChg chg="del">
        <pc:chgData name="Wu Tong" userId="5ce4dd33638a7235" providerId="LiveId" clId="{3FA5FADD-B8B9-C54A-B09D-491037A7444B}" dt="2020-05-16T16:10:04.876" v="585" actId="2696"/>
        <pc:sldMkLst>
          <pc:docMk/>
          <pc:sldMk cId="368845338" sldId="538"/>
        </pc:sldMkLst>
      </pc:sldChg>
      <pc:sldChg chg="del">
        <pc:chgData name="Wu Tong" userId="5ce4dd33638a7235" providerId="LiveId" clId="{3FA5FADD-B8B9-C54A-B09D-491037A7444B}" dt="2020-05-16T16:19:06.320" v="880" actId="2696"/>
        <pc:sldMkLst>
          <pc:docMk/>
          <pc:sldMk cId="2063856937" sldId="539"/>
        </pc:sldMkLst>
      </pc:sldChg>
      <pc:sldChg chg="addSp delSp modSp delAnim">
        <pc:chgData name="Wu Tong" userId="5ce4dd33638a7235" providerId="LiveId" clId="{3FA5FADD-B8B9-C54A-B09D-491037A7444B}" dt="2020-05-16T16:13:26.717" v="659" actId="1076"/>
        <pc:sldMkLst>
          <pc:docMk/>
          <pc:sldMk cId="637367140" sldId="540"/>
        </pc:sldMkLst>
        <pc:spChg chg="mod">
          <ac:chgData name="Wu Tong" userId="5ce4dd33638a7235" providerId="LiveId" clId="{3FA5FADD-B8B9-C54A-B09D-491037A7444B}" dt="2020-05-16T16:10:19.917" v="629" actId="20577"/>
          <ac:spMkLst>
            <pc:docMk/>
            <pc:sldMk cId="637367140" sldId="540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10:54.656" v="647" actId="20577"/>
          <ac:spMkLst>
            <pc:docMk/>
            <pc:sldMk cId="637367140" sldId="540"/>
            <ac:spMk id="13" creationId="{2E3A6931-FB0D-4A99-9EA3-E7995600E03E}"/>
          </ac:spMkLst>
        </pc:spChg>
        <pc:spChg chg="mod">
          <ac:chgData name="Wu Tong" userId="5ce4dd33638a7235" providerId="LiveId" clId="{3FA5FADD-B8B9-C54A-B09D-491037A7444B}" dt="2020-05-16T16:11:27.964" v="648" actId="20577"/>
          <ac:spMkLst>
            <pc:docMk/>
            <pc:sldMk cId="637367140" sldId="540"/>
            <ac:spMk id="14" creationId="{1803B7FA-3AEF-4A51-990F-8A31F31444A4}"/>
          </ac:spMkLst>
        </pc:spChg>
        <pc:grpChg chg="del">
          <ac:chgData name="Wu Tong" userId="5ce4dd33638a7235" providerId="LiveId" clId="{3FA5FADD-B8B9-C54A-B09D-491037A7444B}" dt="2020-05-16T16:11:29.468" v="649" actId="478"/>
          <ac:grpSpMkLst>
            <pc:docMk/>
            <pc:sldMk cId="637367140" sldId="540"/>
            <ac:grpSpMk id="8" creationId="{4FDD99DF-DE50-405F-9671-38DD525D41A3}"/>
          </ac:grpSpMkLst>
        </pc:grpChg>
        <pc:picChg chg="add mod">
          <ac:chgData name="Wu Tong" userId="5ce4dd33638a7235" providerId="LiveId" clId="{3FA5FADD-B8B9-C54A-B09D-491037A7444B}" dt="2020-05-16T16:13:26.717" v="659" actId="1076"/>
          <ac:picMkLst>
            <pc:docMk/>
            <pc:sldMk cId="637367140" sldId="540"/>
            <ac:picMk id="2" creationId="{B23C36FB-F35B-DF49-8B67-F877261C8AE4}"/>
          </ac:picMkLst>
        </pc:picChg>
      </pc:sldChg>
      <pc:sldChg chg="delSp modSp delAnim">
        <pc:chgData name="Wu Tong" userId="5ce4dd33638a7235" providerId="LiveId" clId="{3FA5FADD-B8B9-C54A-B09D-491037A7444B}" dt="2020-05-16T16:04:00.655" v="399" actId="1076"/>
        <pc:sldMkLst>
          <pc:docMk/>
          <pc:sldMk cId="2303809197" sldId="541"/>
        </pc:sldMkLst>
        <pc:spChg chg="mod topLvl">
          <ac:chgData name="Wu Tong" userId="5ce4dd33638a7235" providerId="LiveId" clId="{3FA5FADD-B8B9-C54A-B09D-491037A7444B}" dt="2020-05-16T16:04:00.655" v="399" actId="1076"/>
          <ac:spMkLst>
            <pc:docMk/>
            <pc:sldMk cId="2303809197" sldId="541"/>
            <ac:spMk id="31" creationId="{87415BA6-B2D4-43DB-A1E8-9440690C21BB}"/>
          </ac:spMkLst>
        </pc:spChg>
        <pc:spChg chg="del topLvl">
          <ac:chgData name="Wu Tong" userId="5ce4dd33638a7235" providerId="LiveId" clId="{3FA5FADD-B8B9-C54A-B09D-491037A7444B}" dt="2020-05-16T16:03:49.842" v="379" actId="478"/>
          <ac:spMkLst>
            <pc:docMk/>
            <pc:sldMk cId="2303809197" sldId="541"/>
            <ac:spMk id="40" creationId="{88107BCA-228C-411D-A50B-243F6AC7E06A}"/>
          </ac:spMkLst>
        </pc:spChg>
        <pc:grpChg chg="del">
          <ac:chgData name="Wu Tong" userId="5ce4dd33638a7235" providerId="LiveId" clId="{3FA5FADD-B8B9-C54A-B09D-491037A7444B}" dt="2020-05-16T16:03:49.842" v="379" actId="478"/>
          <ac:grpSpMkLst>
            <pc:docMk/>
            <pc:sldMk cId="2303809197" sldId="541"/>
            <ac:grpSpMk id="30" creationId="{4781D182-45E6-4466-9A71-E4491450AFC7}"/>
          </ac:grpSpMkLst>
        </pc:grpChg>
      </pc:sldChg>
      <pc:sldChg chg="delSp modSp delAnim">
        <pc:chgData name="Wu Tong" userId="5ce4dd33638a7235" providerId="LiveId" clId="{3FA5FADD-B8B9-C54A-B09D-491037A7444B}" dt="2020-05-16T16:04:41.805" v="414" actId="478"/>
        <pc:sldMkLst>
          <pc:docMk/>
          <pc:sldMk cId="3930396299" sldId="542"/>
        </pc:sldMkLst>
        <pc:spChg chg="mod topLvl">
          <ac:chgData name="Wu Tong" userId="5ce4dd33638a7235" providerId="LiveId" clId="{3FA5FADD-B8B9-C54A-B09D-491037A7444B}" dt="2020-05-16T16:04:41.805" v="414" actId="478"/>
          <ac:spMkLst>
            <pc:docMk/>
            <pc:sldMk cId="3930396299" sldId="542"/>
            <ac:spMk id="31" creationId="{87415BA6-B2D4-43DB-A1E8-9440690C21BB}"/>
          </ac:spMkLst>
        </pc:spChg>
        <pc:spChg chg="del topLvl">
          <ac:chgData name="Wu Tong" userId="5ce4dd33638a7235" providerId="LiveId" clId="{3FA5FADD-B8B9-C54A-B09D-491037A7444B}" dt="2020-05-16T16:04:41.805" v="414" actId="478"/>
          <ac:spMkLst>
            <pc:docMk/>
            <pc:sldMk cId="3930396299" sldId="542"/>
            <ac:spMk id="40" creationId="{88107BCA-228C-411D-A50B-243F6AC7E06A}"/>
          </ac:spMkLst>
        </pc:spChg>
        <pc:grpChg chg="del">
          <ac:chgData name="Wu Tong" userId="5ce4dd33638a7235" providerId="LiveId" clId="{3FA5FADD-B8B9-C54A-B09D-491037A7444B}" dt="2020-05-16T16:04:41.805" v="414" actId="478"/>
          <ac:grpSpMkLst>
            <pc:docMk/>
            <pc:sldMk cId="3930396299" sldId="542"/>
            <ac:grpSpMk id="30" creationId="{4781D182-45E6-4466-9A71-E4491450AFC7}"/>
          </ac:grpSpMkLst>
        </pc:grpChg>
      </pc:sldChg>
      <pc:sldChg chg="delSp modSp delAnim">
        <pc:chgData name="Wu Tong" userId="5ce4dd33638a7235" providerId="LiveId" clId="{3FA5FADD-B8B9-C54A-B09D-491037A7444B}" dt="2020-05-16T16:04:58.296" v="430" actId="478"/>
        <pc:sldMkLst>
          <pc:docMk/>
          <pc:sldMk cId="2554837514" sldId="543"/>
        </pc:sldMkLst>
        <pc:spChg chg="mod topLvl">
          <ac:chgData name="Wu Tong" userId="5ce4dd33638a7235" providerId="LiveId" clId="{3FA5FADD-B8B9-C54A-B09D-491037A7444B}" dt="2020-05-16T16:04:58.296" v="430" actId="478"/>
          <ac:spMkLst>
            <pc:docMk/>
            <pc:sldMk cId="2554837514" sldId="543"/>
            <ac:spMk id="31" creationId="{87415BA6-B2D4-43DB-A1E8-9440690C21BB}"/>
          </ac:spMkLst>
        </pc:spChg>
        <pc:spChg chg="del topLvl">
          <ac:chgData name="Wu Tong" userId="5ce4dd33638a7235" providerId="LiveId" clId="{3FA5FADD-B8B9-C54A-B09D-491037A7444B}" dt="2020-05-16T16:04:58.296" v="430" actId="478"/>
          <ac:spMkLst>
            <pc:docMk/>
            <pc:sldMk cId="2554837514" sldId="543"/>
            <ac:spMk id="40" creationId="{88107BCA-228C-411D-A50B-243F6AC7E06A}"/>
          </ac:spMkLst>
        </pc:spChg>
        <pc:grpChg chg="del">
          <ac:chgData name="Wu Tong" userId="5ce4dd33638a7235" providerId="LiveId" clId="{3FA5FADD-B8B9-C54A-B09D-491037A7444B}" dt="2020-05-16T16:04:58.296" v="430" actId="478"/>
          <ac:grpSpMkLst>
            <pc:docMk/>
            <pc:sldMk cId="2554837514" sldId="543"/>
            <ac:grpSpMk id="30" creationId="{4781D182-45E6-4466-9A71-E4491450AFC7}"/>
          </ac:grpSpMkLst>
        </pc:grpChg>
      </pc:sldChg>
      <pc:sldChg chg="addSp delSp modSp add">
        <pc:chgData name="Wu Tong" userId="5ce4dd33638a7235" providerId="LiveId" clId="{3FA5FADD-B8B9-C54A-B09D-491037A7444B}" dt="2020-05-16T16:09:01.979" v="565" actId="1076"/>
        <pc:sldMkLst>
          <pc:docMk/>
          <pc:sldMk cId="340697687" sldId="544"/>
        </pc:sldMkLst>
        <pc:spChg chg="mod">
          <ac:chgData name="Wu Tong" userId="5ce4dd33638a7235" providerId="LiveId" clId="{3FA5FADD-B8B9-C54A-B09D-491037A7444B}" dt="2020-05-16T16:08:25.207" v="551" actId="20577"/>
          <ac:spMkLst>
            <pc:docMk/>
            <pc:sldMk cId="340697687" sldId="544"/>
            <ac:spMk id="13" creationId="{2E3A6931-FB0D-4A99-9EA3-E7995600E03E}"/>
          </ac:spMkLst>
        </pc:spChg>
        <pc:picChg chg="del">
          <ac:chgData name="Wu Tong" userId="5ce4dd33638a7235" providerId="LiveId" clId="{3FA5FADD-B8B9-C54A-B09D-491037A7444B}" dt="2020-05-16T16:08:28.116" v="552" actId="478"/>
          <ac:picMkLst>
            <pc:docMk/>
            <pc:sldMk cId="340697687" sldId="544"/>
            <ac:picMk id="3" creationId="{14598547-05A8-3540-96D9-FE3E8B374692}"/>
          </ac:picMkLst>
        </pc:picChg>
        <pc:picChg chg="add mod">
          <ac:chgData name="Wu Tong" userId="5ce4dd33638a7235" providerId="LiveId" clId="{3FA5FADD-B8B9-C54A-B09D-491037A7444B}" dt="2020-05-16T16:09:01.979" v="565" actId="1076"/>
          <ac:picMkLst>
            <pc:docMk/>
            <pc:sldMk cId="340697687" sldId="544"/>
            <ac:picMk id="4" creationId="{FEE0791D-A25F-5448-B2FA-A6FCED71024E}"/>
          </ac:picMkLst>
        </pc:picChg>
      </pc:sldChg>
      <pc:sldChg chg="del">
        <pc:chgData name="Wu Tong" userId="5ce4dd33638a7235" providerId="LiveId" clId="{3FA5FADD-B8B9-C54A-B09D-491037A7444B}" dt="2020-05-16T16:05:05.115" v="431" actId="2696"/>
        <pc:sldMkLst>
          <pc:docMk/>
          <pc:sldMk cId="3644177550" sldId="544"/>
        </pc:sldMkLst>
      </pc:sldChg>
      <pc:sldChg chg="addSp delSp modSp add">
        <pc:chgData name="Wu Tong" userId="5ce4dd33638a7235" providerId="LiveId" clId="{3FA5FADD-B8B9-C54A-B09D-491037A7444B}" dt="2020-05-16T16:09:29.731" v="576" actId="1076"/>
        <pc:sldMkLst>
          <pc:docMk/>
          <pc:sldMk cId="493856745" sldId="545"/>
        </pc:sldMkLst>
        <pc:spChg chg="mod">
          <ac:chgData name="Wu Tong" userId="5ce4dd33638a7235" providerId="LiveId" clId="{3FA5FADD-B8B9-C54A-B09D-491037A7444B}" dt="2020-05-16T16:09:11.026" v="571" actId="20577"/>
          <ac:spMkLst>
            <pc:docMk/>
            <pc:sldMk cId="493856745" sldId="545"/>
            <ac:spMk id="13" creationId="{2E3A6931-FB0D-4A99-9EA3-E7995600E03E}"/>
          </ac:spMkLst>
        </pc:spChg>
        <pc:picChg chg="del">
          <ac:chgData name="Wu Tong" userId="5ce4dd33638a7235" providerId="LiveId" clId="{3FA5FADD-B8B9-C54A-B09D-491037A7444B}" dt="2020-05-16T16:09:12.908" v="572" actId="478"/>
          <ac:picMkLst>
            <pc:docMk/>
            <pc:sldMk cId="493856745" sldId="545"/>
            <ac:picMk id="3" creationId="{14598547-05A8-3540-96D9-FE3E8B374692}"/>
          </ac:picMkLst>
        </pc:picChg>
        <pc:picChg chg="add mod">
          <ac:chgData name="Wu Tong" userId="5ce4dd33638a7235" providerId="LiveId" clId="{3FA5FADD-B8B9-C54A-B09D-491037A7444B}" dt="2020-05-16T16:09:29.731" v="576" actId="1076"/>
          <ac:picMkLst>
            <pc:docMk/>
            <pc:sldMk cId="493856745" sldId="545"/>
            <ac:picMk id="4" creationId="{9F527A21-A53B-0A43-AB82-5103B9B0D70C}"/>
          </ac:picMkLst>
        </pc:picChg>
      </pc:sldChg>
      <pc:sldChg chg="addSp delSp modSp add">
        <pc:chgData name="Wu Tong" userId="5ce4dd33638a7235" providerId="LiveId" clId="{3FA5FADD-B8B9-C54A-B09D-491037A7444B}" dt="2020-05-16T16:09:58.782" v="583" actId="1076"/>
        <pc:sldMkLst>
          <pc:docMk/>
          <pc:sldMk cId="3840875437" sldId="546"/>
        </pc:sldMkLst>
        <pc:spChg chg="mod">
          <ac:chgData name="Wu Tong" userId="5ce4dd33638a7235" providerId="LiveId" clId="{3FA5FADD-B8B9-C54A-B09D-491037A7444B}" dt="2020-05-16T16:09:37.079" v="579" actId="20577"/>
          <ac:spMkLst>
            <pc:docMk/>
            <pc:sldMk cId="3840875437" sldId="546"/>
            <ac:spMk id="13" creationId="{2E3A6931-FB0D-4A99-9EA3-E7995600E03E}"/>
          </ac:spMkLst>
        </pc:spChg>
        <pc:picChg chg="add mod">
          <ac:chgData name="Wu Tong" userId="5ce4dd33638a7235" providerId="LiveId" clId="{3FA5FADD-B8B9-C54A-B09D-491037A7444B}" dt="2020-05-16T16:09:58.782" v="583" actId="1076"/>
          <ac:picMkLst>
            <pc:docMk/>
            <pc:sldMk cId="3840875437" sldId="546"/>
            <ac:picMk id="3" creationId="{26515443-C66B-1A49-A833-CB2D1C9AA600}"/>
          </ac:picMkLst>
        </pc:picChg>
        <pc:picChg chg="del">
          <ac:chgData name="Wu Tong" userId="5ce4dd33638a7235" providerId="LiveId" clId="{3FA5FADD-B8B9-C54A-B09D-491037A7444B}" dt="2020-05-16T16:09:38.795" v="580" actId="478"/>
          <ac:picMkLst>
            <pc:docMk/>
            <pc:sldMk cId="3840875437" sldId="546"/>
            <ac:picMk id="4" creationId="{9F527A21-A53B-0A43-AB82-5103B9B0D70C}"/>
          </ac:picMkLst>
        </pc:picChg>
      </pc:sldChg>
      <pc:sldChg chg="addSp delSp modSp add">
        <pc:chgData name="Wu Tong" userId="5ce4dd33638a7235" providerId="LiveId" clId="{3FA5FADD-B8B9-C54A-B09D-491037A7444B}" dt="2020-05-16T16:16:00.258" v="749" actId="1076"/>
        <pc:sldMkLst>
          <pc:docMk/>
          <pc:sldMk cId="3709164748" sldId="547"/>
        </pc:sldMkLst>
        <pc:spChg chg="mod">
          <ac:chgData name="Wu Tong" userId="5ce4dd33638a7235" providerId="LiveId" clId="{3FA5FADD-B8B9-C54A-B09D-491037A7444B}" dt="2020-05-16T16:15:38.655" v="743" actId="20577"/>
          <ac:spMkLst>
            <pc:docMk/>
            <pc:sldMk cId="3709164748" sldId="547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15:29.130" v="741" actId="14100"/>
          <ac:spMkLst>
            <pc:docMk/>
            <pc:sldMk cId="3709164748" sldId="547"/>
            <ac:spMk id="13" creationId="{2E3A6931-FB0D-4A99-9EA3-E7995600E03E}"/>
          </ac:spMkLst>
        </pc:spChg>
        <pc:picChg chg="del">
          <ac:chgData name="Wu Tong" userId="5ce4dd33638a7235" providerId="LiveId" clId="{3FA5FADD-B8B9-C54A-B09D-491037A7444B}" dt="2020-05-16T16:14:29.309" v="702" actId="478"/>
          <ac:picMkLst>
            <pc:docMk/>
            <pc:sldMk cId="3709164748" sldId="547"/>
            <ac:picMk id="3" creationId="{14598547-05A8-3540-96D9-FE3E8B374692}"/>
          </ac:picMkLst>
        </pc:picChg>
        <pc:picChg chg="add mod">
          <ac:chgData name="Wu Tong" userId="5ce4dd33638a7235" providerId="LiveId" clId="{3FA5FADD-B8B9-C54A-B09D-491037A7444B}" dt="2020-05-16T16:16:00.258" v="749" actId="1076"/>
          <ac:picMkLst>
            <pc:docMk/>
            <pc:sldMk cId="3709164748" sldId="547"/>
            <ac:picMk id="4" creationId="{85F5D711-0F33-3148-AE2D-EA7319F6EA0B}"/>
          </ac:picMkLst>
        </pc:picChg>
        <pc:picChg chg="add mod">
          <ac:chgData name="Wu Tong" userId="5ce4dd33638a7235" providerId="LiveId" clId="{3FA5FADD-B8B9-C54A-B09D-491037A7444B}" dt="2020-05-16T16:16:00.258" v="749" actId="1076"/>
          <ac:picMkLst>
            <pc:docMk/>
            <pc:sldMk cId="3709164748" sldId="547"/>
            <ac:picMk id="8" creationId="{A4B0FAE0-7172-664F-B800-F8727F16E3CE}"/>
          </ac:picMkLst>
        </pc:picChg>
      </pc:sldChg>
      <pc:sldChg chg="addSp delSp modSp add">
        <pc:chgData name="Wu Tong" userId="5ce4dd33638a7235" providerId="LiveId" clId="{3FA5FADD-B8B9-C54A-B09D-491037A7444B}" dt="2020-05-16T16:17:19.275" v="821" actId="1076"/>
        <pc:sldMkLst>
          <pc:docMk/>
          <pc:sldMk cId="324773686" sldId="548"/>
        </pc:sldMkLst>
        <pc:spChg chg="mod">
          <ac:chgData name="Wu Tong" userId="5ce4dd33638a7235" providerId="LiveId" clId="{3FA5FADD-B8B9-C54A-B09D-491037A7444B}" dt="2020-05-16T16:16:32.266" v="801" actId="20577"/>
          <ac:spMkLst>
            <pc:docMk/>
            <pc:sldMk cId="324773686" sldId="548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16:36.876" v="809" actId="20577"/>
          <ac:spMkLst>
            <pc:docMk/>
            <pc:sldMk cId="324773686" sldId="548"/>
            <ac:spMk id="13" creationId="{2E3A6931-FB0D-4A99-9EA3-E7995600E03E}"/>
          </ac:spMkLst>
        </pc:spChg>
        <pc:picChg chg="add mod">
          <ac:chgData name="Wu Tong" userId="5ce4dd33638a7235" providerId="LiveId" clId="{3FA5FADD-B8B9-C54A-B09D-491037A7444B}" dt="2020-05-16T16:17:15.238" v="820" actId="1076"/>
          <ac:picMkLst>
            <pc:docMk/>
            <pc:sldMk cId="324773686" sldId="548"/>
            <ac:picMk id="3" creationId="{76211441-5327-AD43-9E44-2640B82B97C7}"/>
          </ac:picMkLst>
        </pc:picChg>
        <pc:picChg chg="del">
          <ac:chgData name="Wu Tong" userId="5ce4dd33638a7235" providerId="LiveId" clId="{3FA5FADD-B8B9-C54A-B09D-491037A7444B}" dt="2020-05-16T16:16:38.540" v="810" actId="478"/>
          <ac:picMkLst>
            <pc:docMk/>
            <pc:sldMk cId="324773686" sldId="548"/>
            <ac:picMk id="4" creationId="{85F5D711-0F33-3148-AE2D-EA7319F6EA0B}"/>
          </ac:picMkLst>
        </pc:picChg>
        <pc:picChg chg="del">
          <ac:chgData name="Wu Tong" userId="5ce4dd33638a7235" providerId="LiveId" clId="{3FA5FADD-B8B9-C54A-B09D-491037A7444B}" dt="2020-05-16T16:16:39.736" v="811" actId="478"/>
          <ac:picMkLst>
            <pc:docMk/>
            <pc:sldMk cId="324773686" sldId="548"/>
            <ac:picMk id="8" creationId="{A4B0FAE0-7172-664F-B800-F8727F16E3CE}"/>
          </ac:picMkLst>
        </pc:picChg>
        <pc:picChg chg="add mod">
          <ac:chgData name="Wu Tong" userId="5ce4dd33638a7235" providerId="LiveId" clId="{3FA5FADD-B8B9-C54A-B09D-491037A7444B}" dt="2020-05-16T16:17:19.275" v="821" actId="1076"/>
          <ac:picMkLst>
            <pc:docMk/>
            <pc:sldMk cId="324773686" sldId="548"/>
            <ac:picMk id="9" creationId="{20BE33B7-23FB-2A4D-A505-76BAD8D867F7}"/>
          </ac:picMkLst>
        </pc:picChg>
      </pc:sldChg>
      <pc:sldChg chg="addSp delSp modSp add">
        <pc:chgData name="Wu Tong" userId="5ce4dd33638a7235" providerId="LiveId" clId="{3FA5FADD-B8B9-C54A-B09D-491037A7444B}" dt="2020-05-16T16:18:49.741" v="878" actId="1076"/>
        <pc:sldMkLst>
          <pc:docMk/>
          <pc:sldMk cId="721035950" sldId="549"/>
        </pc:sldMkLst>
        <pc:spChg chg="mod">
          <ac:chgData name="Wu Tong" userId="5ce4dd33638a7235" providerId="LiveId" clId="{3FA5FADD-B8B9-C54A-B09D-491037A7444B}" dt="2020-05-16T16:17:33.185" v="823" actId="20578"/>
          <ac:spMkLst>
            <pc:docMk/>
            <pc:sldMk cId="721035950" sldId="549"/>
            <ac:spMk id="7" creationId="{C7136249-61FF-45AB-BCA9-89F12F3415F9}"/>
          </ac:spMkLst>
        </pc:spChg>
        <pc:spChg chg="mod">
          <ac:chgData name="Wu Tong" userId="5ce4dd33638a7235" providerId="LiveId" clId="{3FA5FADD-B8B9-C54A-B09D-491037A7444B}" dt="2020-05-16T16:17:33.185" v="823" actId="20578"/>
          <ac:spMkLst>
            <pc:docMk/>
            <pc:sldMk cId="721035950" sldId="549"/>
            <ac:spMk id="11" creationId="{8C37660A-C5E3-4F8E-80D7-B7E58CF5E350}"/>
          </ac:spMkLst>
        </pc:spChg>
        <pc:spChg chg="mod">
          <ac:chgData name="Wu Tong" userId="5ce4dd33638a7235" providerId="LiveId" clId="{3FA5FADD-B8B9-C54A-B09D-491037A7444B}" dt="2020-05-16T16:17:42.456" v="855" actId="20577"/>
          <ac:spMkLst>
            <pc:docMk/>
            <pc:sldMk cId="721035950" sldId="549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17:48.250" v="863" actId="20577"/>
          <ac:spMkLst>
            <pc:docMk/>
            <pc:sldMk cId="721035950" sldId="549"/>
            <ac:spMk id="13" creationId="{2E3A6931-FB0D-4A99-9EA3-E7995600E03E}"/>
          </ac:spMkLst>
        </pc:spChg>
        <pc:grpChg chg="mod">
          <ac:chgData name="Wu Tong" userId="5ce4dd33638a7235" providerId="LiveId" clId="{3FA5FADD-B8B9-C54A-B09D-491037A7444B}" dt="2020-05-16T16:17:33.185" v="823" actId="20578"/>
          <ac:grpSpMkLst>
            <pc:docMk/>
            <pc:sldMk cId="721035950" sldId="549"/>
            <ac:grpSpMk id="6" creationId="{6D2D6930-C311-4BBC-A4EA-FD6FE011EE28}"/>
          </ac:grpSpMkLst>
        </pc:grpChg>
        <pc:grpChg chg="mod">
          <ac:chgData name="Wu Tong" userId="5ce4dd33638a7235" providerId="LiveId" clId="{3FA5FADD-B8B9-C54A-B09D-491037A7444B}" dt="2020-05-16T16:17:33.185" v="823" actId="20578"/>
          <ac:grpSpMkLst>
            <pc:docMk/>
            <pc:sldMk cId="721035950" sldId="549"/>
            <ac:grpSpMk id="10" creationId="{E8A55C7B-D7A4-4899-9C23-1ADE8331DB02}"/>
          </ac:grpSpMkLst>
        </pc:grpChg>
        <pc:picChg chg="del">
          <ac:chgData name="Wu Tong" userId="5ce4dd33638a7235" providerId="LiveId" clId="{3FA5FADD-B8B9-C54A-B09D-491037A7444B}" dt="2020-05-16T16:17:50.516" v="864" actId="478"/>
          <ac:picMkLst>
            <pc:docMk/>
            <pc:sldMk cId="721035950" sldId="549"/>
            <ac:picMk id="3" creationId="{76211441-5327-AD43-9E44-2640B82B97C7}"/>
          </ac:picMkLst>
        </pc:picChg>
        <pc:picChg chg="add mod">
          <ac:chgData name="Wu Tong" userId="5ce4dd33638a7235" providerId="LiveId" clId="{3FA5FADD-B8B9-C54A-B09D-491037A7444B}" dt="2020-05-16T16:18:24.608" v="867" actId="1076"/>
          <ac:picMkLst>
            <pc:docMk/>
            <pc:sldMk cId="721035950" sldId="549"/>
            <ac:picMk id="4" creationId="{3C8B80BC-495C-4A4B-8B64-9D1E9DFCB20E}"/>
          </ac:picMkLst>
        </pc:picChg>
        <pc:picChg chg="add mod">
          <ac:chgData name="Wu Tong" userId="5ce4dd33638a7235" providerId="LiveId" clId="{3FA5FADD-B8B9-C54A-B09D-491037A7444B}" dt="2020-05-16T16:18:40.171" v="875" actId="1076"/>
          <ac:picMkLst>
            <pc:docMk/>
            <pc:sldMk cId="721035950" sldId="549"/>
            <ac:picMk id="8" creationId="{12926647-59A9-B04E-B034-5DD03DE4AF64}"/>
          </ac:picMkLst>
        </pc:picChg>
        <pc:picChg chg="del">
          <ac:chgData name="Wu Tong" userId="5ce4dd33638a7235" providerId="LiveId" clId="{3FA5FADD-B8B9-C54A-B09D-491037A7444B}" dt="2020-05-16T16:17:51.527" v="865" actId="478"/>
          <ac:picMkLst>
            <pc:docMk/>
            <pc:sldMk cId="721035950" sldId="549"/>
            <ac:picMk id="9" creationId="{20BE33B7-23FB-2A4D-A505-76BAD8D867F7}"/>
          </ac:picMkLst>
        </pc:picChg>
        <pc:picChg chg="add mod">
          <ac:chgData name="Wu Tong" userId="5ce4dd33638a7235" providerId="LiveId" clId="{3FA5FADD-B8B9-C54A-B09D-491037A7444B}" dt="2020-05-16T16:18:49.741" v="878" actId="1076"/>
          <ac:picMkLst>
            <pc:docMk/>
            <pc:sldMk cId="721035950" sldId="549"/>
            <ac:picMk id="15" creationId="{26F48DF9-CDAA-3F4A-9B42-5129EA9981FB}"/>
          </ac:picMkLst>
        </pc:picChg>
      </pc:sldChg>
      <pc:sldChg chg="addSp delSp modSp add">
        <pc:chgData name="Wu Tong" userId="5ce4dd33638a7235" providerId="LiveId" clId="{3FA5FADD-B8B9-C54A-B09D-491037A7444B}" dt="2020-05-16T16:30:49.002" v="962" actId="1076"/>
        <pc:sldMkLst>
          <pc:docMk/>
          <pc:sldMk cId="4078904677" sldId="550"/>
        </pc:sldMkLst>
        <pc:spChg chg="mod">
          <ac:chgData name="Wu Tong" userId="5ce4dd33638a7235" providerId="LiveId" clId="{3FA5FADD-B8B9-C54A-B09D-491037A7444B}" dt="2020-05-16T16:24:42.017" v="917" actId="20577"/>
          <ac:spMkLst>
            <pc:docMk/>
            <pc:sldMk cId="4078904677" sldId="550"/>
            <ac:spMk id="12" creationId="{F25AE6A9-1205-4E2B-B4B2-8BDBA286ADC2}"/>
          </ac:spMkLst>
        </pc:spChg>
        <pc:spChg chg="mod">
          <ac:chgData name="Wu Tong" userId="5ce4dd33638a7235" providerId="LiveId" clId="{3FA5FADD-B8B9-C54A-B09D-491037A7444B}" dt="2020-05-16T16:25:24.893" v="955" actId="20577"/>
          <ac:spMkLst>
            <pc:docMk/>
            <pc:sldMk cId="4078904677" sldId="550"/>
            <ac:spMk id="13" creationId="{2E3A6931-FB0D-4A99-9EA3-E7995600E03E}"/>
          </ac:spMkLst>
        </pc:spChg>
        <pc:picChg chg="add mod">
          <ac:chgData name="Wu Tong" userId="5ce4dd33638a7235" providerId="LiveId" clId="{3FA5FADD-B8B9-C54A-B09D-491037A7444B}" dt="2020-05-16T16:30:49.002" v="962" actId="1076"/>
          <ac:picMkLst>
            <pc:docMk/>
            <pc:sldMk cId="4078904677" sldId="550"/>
            <ac:picMk id="2" creationId="{65AE3CEA-C9B6-B44B-91E3-7C98BA061233}"/>
          </ac:picMkLst>
        </pc:picChg>
        <pc:picChg chg="del">
          <ac:chgData name="Wu Tong" userId="5ce4dd33638a7235" providerId="LiveId" clId="{3FA5FADD-B8B9-C54A-B09D-491037A7444B}" dt="2020-05-16T16:25:13.095" v="943" actId="478"/>
          <ac:picMkLst>
            <pc:docMk/>
            <pc:sldMk cId="4078904677" sldId="550"/>
            <ac:picMk id="3" creationId="{76211441-5327-AD43-9E44-2640B82B97C7}"/>
          </ac:picMkLst>
        </pc:picChg>
        <pc:picChg chg="del">
          <ac:chgData name="Wu Tong" userId="5ce4dd33638a7235" providerId="LiveId" clId="{3FA5FADD-B8B9-C54A-B09D-491037A7444B}" dt="2020-05-16T16:25:14.103" v="944" actId="478"/>
          <ac:picMkLst>
            <pc:docMk/>
            <pc:sldMk cId="4078904677" sldId="550"/>
            <ac:picMk id="9" creationId="{20BE33B7-23FB-2A4D-A505-76BAD8D867F7}"/>
          </ac:picMkLst>
        </pc:picChg>
      </pc:sldChg>
      <pc:sldMasterChg chg="setBg modSldLayout">
        <pc:chgData name="Wu Tong" userId="5ce4dd33638a7235" providerId="LiveId" clId="{3FA5FADD-B8B9-C54A-B09D-491037A7444B}" dt="2020-05-16T15:33:09.276" v="98"/>
        <pc:sldMasterMkLst>
          <pc:docMk/>
          <pc:sldMasterMk cId="759065102" sldId="2147483692"/>
        </pc:sldMasterMkLst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589626290" sldId="2147483693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911562813" sldId="2147483694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2651570088" sldId="2147483695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69661496" sldId="2147483696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549414329" sldId="2147483697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2840117460" sldId="2147483698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2696887435" sldId="2147483699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3575321500" sldId="2147483700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3971293340" sldId="2147483701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4037326704" sldId="2147483702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2838530" sldId="2147483703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4004671184" sldId="2147483704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3871125951" sldId="2147483705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681270859" sldId="2147483706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418187505" sldId="2147483707"/>
          </pc:sldLayoutMkLst>
        </pc:sldLayoutChg>
        <pc:sldLayoutChg chg="setBg">
          <pc:chgData name="Wu Tong" userId="5ce4dd33638a7235" providerId="LiveId" clId="{3FA5FADD-B8B9-C54A-B09D-491037A7444B}" dt="2020-05-16T15:33:09.276" v="98"/>
          <pc:sldLayoutMkLst>
            <pc:docMk/>
            <pc:sldMasterMk cId="759065102" sldId="2147483692"/>
            <pc:sldLayoutMk cId="1225804986" sldId="2147483708"/>
          </pc:sldLayoutMkLst>
        </pc:sldLayoutChg>
      </pc:sldMasterChg>
      <pc:sldMasterChg chg="del setBg delSldLayout modSldLayout">
        <pc:chgData name="Wu Tong" userId="5ce4dd33638a7235" providerId="LiveId" clId="{3FA5FADD-B8B9-C54A-B09D-491037A7444B}" dt="2020-05-16T16:05:05.175" v="443" actId="2696"/>
        <pc:sldMasterMkLst>
          <pc:docMk/>
          <pc:sldMasterMk cId="3539793587" sldId="2147483709"/>
        </pc:sldMasterMkLst>
        <pc:sldLayoutChg chg="del setBg">
          <pc:chgData name="Wu Tong" userId="5ce4dd33638a7235" providerId="LiveId" clId="{3FA5FADD-B8B9-C54A-B09D-491037A7444B}" dt="2020-05-16T16:05:05.121" v="432" actId="2696"/>
          <pc:sldLayoutMkLst>
            <pc:docMk/>
            <pc:sldMasterMk cId="3539793587" sldId="2147483709"/>
            <pc:sldLayoutMk cId="158651553" sldId="2147483710"/>
          </pc:sldLayoutMkLst>
        </pc:sldLayoutChg>
        <pc:sldLayoutChg chg="del setBg">
          <pc:chgData name="Wu Tong" userId="5ce4dd33638a7235" providerId="LiveId" clId="{3FA5FADD-B8B9-C54A-B09D-491037A7444B}" dt="2020-05-16T16:05:05.126" v="433" actId="2696"/>
          <pc:sldLayoutMkLst>
            <pc:docMk/>
            <pc:sldMasterMk cId="3539793587" sldId="2147483709"/>
            <pc:sldLayoutMk cId="3400924106" sldId="2147483711"/>
          </pc:sldLayoutMkLst>
        </pc:sldLayoutChg>
        <pc:sldLayoutChg chg="del setBg">
          <pc:chgData name="Wu Tong" userId="5ce4dd33638a7235" providerId="LiveId" clId="{3FA5FADD-B8B9-C54A-B09D-491037A7444B}" dt="2020-05-16T16:05:05.131" v="434" actId="2696"/>
          <pc:sldLayoutMkLst>
            <pc:docMk/>
            <pc:sldMasterMk cId="3539793587" sldId="2147483709"/>
            <pc:sldLayoutMk cId="2017567413" sldId="2147483712"/>
          </pc:sldLayoutMkLst>
        </pc:sldLayoutChg>
        <pc:sldLayoutChg chg="del setBg">
          <pc:chgData name="Wu Tong" userId="5ce4dd33638a7235" providerId="LiveId" clId="{3FA5FADD-B8B9-C54A-B09D-491037A7444B}" dt="2020-05-16T16:05:05.136" v="435" actId="2696"/>
          <pc:sldLayoutMkLst>
            <pc:docMk/>
            <pc:sldMasterMk cId="3539793587" sldId="2147483709"/>
            <pc:sldLayoutMk cId="4250602002" sldId="2147483713"/>
          </pc:sldLayoutMkLst>
        </pc:sldLayoutChg>
        <pc:sldLayoutChg chg="del setBg">
          <pc:chgData name="Wu Tong" userId="5ce4dd33638a7235" providerId="LiveId" clId="{3FA5FADD-B8B9-C54A-B09D-491037A7444B}" dt="2020-05-16T16:05:05.141" v="436" actId="2696"/>
          <pc:sldLayoutMkLst>
            <pc:docMk/>
            <pc:sldMasterMk cId="3539793587" sldId="2147483709"/>
            <pc:sldLayoutMk cId="3727429747" sldId="2147483714"/>
          </pc:sldLayoutMkLst>
        </pc:sldLayoutChg>
        <pc:sldLayoutChg chg="del setBg">
          <pc:chgData name="Wu Tong" userId="5ce4dd33638a7235" providerId="LiveId" clId="{3FA5FADD-B8B9-C54A-B09D-491037A7444B}" dt="2020-05-16T16:05:05.146" v="437" actId="2696"/>
          <pc:sldLayoutMkLst>
            <pc:docMk/>
            <pc:sldMasterMk cId="3539793587" sldId="2147483709"/>
            <pc:sldLayoutMk cId="1255968945" sldId="2147483715"/>
          </pc:sldLayoutMkLst>
        </pc:sldLayoutChg>
        <pc:sldLayoutChg chg="del setBg">
          <pc:chgData name="Wu Tong" userId="5ce4dd33638a7235" providerId="LiveId" clId="{3FA5FADD-B8B9-C54A-B09D-491037A7444B}" dt="2020-05-16T16:05:05.150" v="438" actId="2696"/>
          <pc:sldLayoutMkLst>
            <pc:docMk/>
            <pc:sldMasterMk cId="3539793587" sldId="2147483709"/>
            <pc:sldLayoutMk cId="165368303" sldId="2147483716"/>
          </pc:sldLayoutMkLst>
        </pc:sldLayoutChg>
        <pc:sldLayoutChg chg="del setBg">
          <pc:chgData name="Wu Tong" userId="5ce4dd33638a7235" providerId="LiveId" clId="{3FA5FADD-B8B9-C54A-B09D-491037A7444B}" dt="2020-05-16T16:05:05.155" v="439" actId="2696"/>
          <pc:sldLayoutMkLst>
            <pc:docMk/>
            <pc:sldMasterMk cId="3539793587" sldId="2147483709"/>
            <pc:sldLayoutMk cId="650910376" sldId="2147483717"/>
          </pc:sldLayoutMkLst>
        </pc:sldLayoutChg>
        <pc:sldLayoutChg chg="del setBg">
          <pc:chgData name="Wu Tong" userId="5ce4dd33638a7235" providerId="LiveId" clId="{3FA5FADD-B8B9-C54A-B09D-491037A7444B}" dt="2020-05-16T16:05:05.159" v="440" actId="2696"/>
          <pc:sldLayoutMkLst>
            <pc:docMk/>
            <pc:sldMasterMk cId="3539793587" sldId="2147483709"/>
            <pc:sldLayoutMk cId="400462079" sldId="2147483718"/>
          </pc:sldLayoutMkLst>
        </pc:sldLayoutChg>
        <pc:sldLayoutChg chg="del setBg">
          <pc:chgData name="Wu Tong" userId="5ce4dd33638a7235" providerId="LiveId" clId="{3FA5FADD-B8B9-C54A-B09D-491037A7444B}" dt="2020-05-16T16:05:05.164" v="441" actId="2696"/>
          <pc:sldLayoutMkLst>
            <pc:docMk/>
            <pc:sldMasterMk cId="3539793587" sldId="2147483709"/>
            <pc:sldLayoutMk cId="630310683" sldId="2147483719"/>
          </pc:sldLayoutMkLst>
        </pc:sldLayoutChg>
        <pc:sldLayoutChg chg="del setBg">
          <pc:chgData name="Wu Tong" userId="5ce4dd33638a7235" providerId="LiveId" clId="{3FA5FADD-B8B9-C54A-B09D-491037A7444B}" dt="2020-05-16T16:05:05.169" v="442" actId="2696"/>
          <pc:sldLayoutMkLst>
            <pc:docMk/>
            <pc:sldMasterMk cId="3539793587" sldId="2147483709"/>
            <pc:sldLayoutMk cId="4150838863" sldId="214748372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CE8F-891C-4830-870E-225AA5CB6A10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E176-B82D-4477-ABB2-EFAA3E021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6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5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9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7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5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8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5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4" cy="68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912488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>
            <a:extLst>
              <a:ext uri="{FF2B5EF4-FFF2-40B4-BE49-F238E27FC236}">
                <a16:creationId xmlns:a16="http://schemas.microsoft.com/office/drawing/2014/main" id="{96D9E201-07B7-448F-97AD-8610A4CC0791}"/>
              </a:ext>
            </a:extLst>
          </p:cNvPr>
          <p:cNvSpPr txBox="1"/>
          <p:nvPr/>
        </p:nvSpPr>
        <p:spPr>
          <a:xfrm>
            <a:off x="4888874" y="3773486"/>
            <a:ext cx="2441694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吴 同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3170104848</a:t>
            </a:r>
          </a:p>
          <a:p>
            <a:pPr algn="ctr">
              <a:lnSpc>
                <a:spcPct val="150000"/>
              </a:lnSpc>
            </a:pPr>
            <a:r>
              <a:rPr lang="zh-CN" altLang="en-US" sz="1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计算机科学与技术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916F518-F583-45D1-9440-CBE98F13755B}"/>
              </a:ext>
            </a:extLst>
          </p:cNvPr>
          <p:cNvGrpSpPr/>
          <p:nvPr/>
        </p:nvGrpSpPr>
        <p:grpSpPr>
          <a:xfrm>
            <a:off x="3416701" y="3262961"/>
            <a:ext cx="5386592" cy="345312"/>
            <a:chOff x="6488067" y="3103304"/>
            <a:chExt cx="5386592" cy="345312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338FD8A-80C0-4830-B549-0024957BA4A6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5">
              <a:extLst>
                <a:ext uri="{FF2B5EF4-FFF2-40B4-BE49-F238E27FC236}">
                  <a16:creationId xmlns:a16="http://schemas.microsoft.com/office/drawing/2014/main" id="{9D01131C-B674-4903-89E3-6D02772D353F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并行计算与多核编程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9BC654B-6E15-496E-A8A0-5D2F805B1093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4">
            <a:extLst>
              <a:ext uri="{FF2B5EF4-FFF2-40B4-BE49-F238E27FC236}">
                <a16:creationId xmlns:a16="http://schemas.microsoft.com/office/drawing/2014/main" id="{C5A030C5-AFBD-482E-A827-7B5DD875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50" y="2389862"/>
            <a:ext cx="10627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大小核架构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处理器的多核设计方法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08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7415BA6-B2D4-43DB-A1E8-9440690C21BB}"/>
              </a:ext>
            </a:extLst>
          </p:cNvPr>
          <p:cNvSpPr/>
          <p:nvPr/>
        </p:nvSpPr>
        <p:spPr>
          <a:xfrm>
            <a:off x="2079113" y="312979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kumimoji="1"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C62506C-DDF9-4156-A91A-7130EF41B16F}"/>
              </a:ext>
            </a:extLst>
          </p:cNvPr>
          <p:cNvGrpSpPr/>
          <p:nvPr/>
        </p:nvGrpSpPr>
        <p:grpSpPr>
          <a:xfrm>
            <a:off x="1484926" y="2012861"/>
            <a:ext cx="3754704" cy="751284"/>
            <a:chOff x="6488067" y="3103304"/>
            <a:chExt cx="5386592" cy="345312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C48785-3AC1-4CF7-A318-CCB086AD172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45">
              <a:extLst>
                <a:ext uri="{FF2B5EF4-FFF2-40B4-BE49-F238E27FC236}">
                  <a16:creationId xmlns:a16="http://schemas.microsoft.com/office/drawing/2014/main" id="{892F04C5-3D9D-4F9F-957B-7747C7F4CECA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344C3D9-AA91-4F55-9617-B51180F8DDE4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483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2814375" cy="718654"/>
              <a:chOff x="-40777" y="302881"/>
              <a:chExt cx="2814375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2814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苹果的移动处理器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Apple A10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4598547-05A8-3540-96D9-FE3E8B374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5" b="94928" l="9331" r="89047">
                        <a14:foregroundMark x1="20081" y1="6763" x2="20081" y2="6763"/>
                        <a14:foregroundMark x1="17444" y1="5072" x2="17444" y2="5072"/>
                        <a14:foregroundMark x1="78702" y1="93478" x2="78702" y2="93478"/>
                        <a14:foregroundMark x1="79513" y1="92271" x2="79513" y2="92271"/>
                        <a14:foregroundMark x1="22921" y1="94928" x2="22921" y2="94928"/>
                        <a14:foregroundMark x1="75659" y1="4589" x2="75659" y2="4589"/>
                        <a14:foregroundMark x1="72414" y1="2415" x2="72414" y2="24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6" y="1415831"/>
            <a:ext cx="6261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2814375" cy="718654"/>
              <a:chOff x="-40777" y="302881"/>
              <a:chExt cx="2814375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2814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苹果的移动处理器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Apple A11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EE0791D-A25F-5448-B2FA-A6FCED71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23" b="99479" l="9910" r="89865">
                        <a14:foregroundMark x1="51577" y1="12760" x2="51577" y2="12760"/>
                        <a14:foregroundMark x1="66892" y1="13542" x2="35360" y2="14063"/>
                        <a14:foregroundMark x1="35360" y1="14063" x2="35360" y2="13802"/>
                        <a14:foregroundMark x1="30856" y1="8333" x2="58333" y2="8594"/>
                        <a14:foregroundMark x1="63739" y1="6250" x2="34459" y2="6510"/>
                        <a14:foregroundMark x1="82432" y1="8073" x2="65315" y2="4427"/>
                        <a14:foregroundMark x1="65315" y1="4427" x2="47297" y2="3125"/>
                        <a14:foregroundMark x1="47297" y1="3125" x2="46171" y2="2083"/>
                        <a14:foregroundMark x1="27477" y1="95573" x2="53153" y2="95833"/>
                        <a14:foregroundMark x1="81532" y1="92448" x2="81532" y2="92448"/>
                        <a14:foregroundMark x1="81757" y1="91927" x2="81757" y2="95833"/>
                        <a14:foregroundMark x1="82432" y1="90365" x2="82432" y2="95833"/>
                        <a14:foregroundMark x1="26577" y1="99479" x2="26577" y2="99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06" y="1415831"/>
            <a:ext cx="5638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2814375" cy="718654"/>
              <a:chOff x="-40777" y="302881"/>
              <a:chExt cx="2814375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2814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苹果的移动处理器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Apple A12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F527A21-A53B-0A43-AB82-5103B9B0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03" y="1415831"/>
            <a:ext cx="6027605" cy="50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2814375" cy="718654"/>
              <a:chOff x="-40777" y="302881"/>
              <a:chExt cx="2814375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2814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苹果的移动处理器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Apple A13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515443-C66B-1A49-A833-CB2D1C9AA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9" y="1415831"/>
            <a:ext cx="5396053" cy="46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7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2814375" cy="718654"/>
              <a:chOff x="-40777" y="302881"/>
              <a:chExt cx="2814375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2814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英特尔的效仿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Lakefield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23C36FB-F35B-DF49-8B67-F877261C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15" y="1415831"/>
            <a:ext cx="8823582" cy="494120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63736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88B2D2-4DFE-42EA-A663-434EE5674CDF}"/>
              </a:ext>
            </a:extLst>
          </p:cNvPr>
          <p:cNvGrpSpPr/>
          <p:nvPr/>
        </p:nvGrpSpPr>
        <p:grpSpPr>
          <a:xfrm>
            <a:off x="3416701" y="3262961"/>
            <a:ext cx="5386592" cy="345312"/>
            <a:chOff x="6488067" y="3103304"/>
            <a:chExt cx="5386592" cy="34531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23582C-78D6-4D89-A037-755DC6C7C013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45">
              <a:extLst>
                <a:ext uri="{FF2B5EF4-FFF2-40B4-BE49-F238E27FC236}">
                  <a16:creationId xmlns:a16="http://schemas.microsoft.com/office/drawing/2014/main" id="{4B704DCA-4086-4D75-A37A-12254B47845C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并行计算与多核编程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0581486-30C7-49ED-A05E-879872526FAE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4">
            <a:extLst>
              <a:ext uri="{FF2B5EF4-FFF2-40B4-BE49-F238E27FC236}">
                <a16:creationId xmlns:a16="http://schemas.microsoft.com/office/drawing/2014/main" id="{17A86373-5864-49BC-9A57-41039BCD5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748" y="2054384"/>
            <a:ext cx="6355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您的观看</a:t>
            </a: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</a:t>
            </a:r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B2B5E328-878F-8447-9F3F-257478BC44FE}"/>
              </a:ext>
            </a:extLst>
          </p:cNvPr>
          <p:cNvSpPr txBox="1"/>
          <p:nvPr/>
        </p:nvSpPr>
        <p:spPr>
          <a:xfrm>
            <a:off x="4888874" y="3773486"/>
            <a:ext cx="2441694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吴 同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3170104848</a:t>
            </a:r>
          </a:p>
          <a:p>
            <a:pPr algn="ctr">
              <a:lnSpc>
                <a:spcPct val="150000"/>
              </a:lnSpc>
            </a:pPr>
            <a:r>
              <a:rPr lang="zh-CN" altLang="en-US" sz="1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389240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10EDAE-3455-44A4-9DD9-387E2A7A07C7}"/>
              </a:ext>
            </a:extLst>
          </p:cNvPr>
          <p:cNvGrpSpPr/>
          <p:nvPr/>
        </p:nvGrpSpPr>
        <p:grpSpPr>
          <a:xfrm>
            <a:off x="7813650" y="2376919"/>
            <a:ext cx="3196332" cy="3637899"/>
            <a:chOff x="6165253" y="1500891"/>
            <a:chExt cx="3196332" cy="3637899"/>
          </a:xfrm>
        </p:grpSpPr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6CFCCF79-D508-4A2E-A293-2BACCD3EF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148" y="1500891"/>
              <a:ext cx="25388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架构介绍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C60B3D-776B-4592-B99A-958BE06D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703" y="1873010"/>
              <a:ext cx="253888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AA7010F-245E-4C28-A4B8-8DD64C4385D7}"/>
                </a:ext>
              </a:extLst>
            </p:cNvPr>
            <p:cNvGrpSpPr/>
            <p:nvPr/>
          </p:nvGrpSpPr>
          <p:grpSpPr>
            <a:xfrm>
              <a:off x="6165253" y="1563961"/>
              <a:ext cx="321008" cy="321008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CC80AFC-028F-4DF3-B01E-902A96F076D9}"/>
                  </a:ext>
                </a:extLst>
              </p:cNvPr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CBB62D85-3805-4930-8497-03C0A1CD47F1}"/>
                  </a:ext>
                </a:extLst>
              </p:cNvPr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18E794EF-1CF2-4369-BDEB-33B2DAE6B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148" y="2534889"/>
              <a:ext cx="25388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硬件设计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B6F78C32-A563-4DBD-B97A-872D3CF5E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703" y="2907004"/>
              <a:ext cx="253888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 Implementation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435DA5A-8A37-43D6-9E72-45977B59370B}"/>
                </a:ext>
              </a:extLst>
            </p:cNvPr>
            <p:cNvGrpSpPr/>
            <p:nvPr/>
          </p:nvGrpSpPr>
          <p:grpSpPr>
            <a:xfrm>
              <a:off x="6165253" y="2597959"/>
              <a:ext cx="321008" cy="321008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152B5E50-1442-48ED-806F-4BE54EF4C3AB}"/>
                  </a:ext>
                </a:extLst>
              </p:cNvPr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78CD905-21C7-4D79-A192-509B5690C71D}"/>
                  </a:ext>
                </a:extLst>
              </p:cNvPr>
              <p:cNvSpPr/>
              <p:nvPr/>
            </p:nvSpPr>
            <p:spPr>
              <a:xfrm>
                <a:off x="5008132" y="1463434"/>
                <a:ext cx="135848" cy="13584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F459FE38-A0FC-4C3F-805F-12140452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148" y="3571087"/>
              <a:ext cx="25388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调度算法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CBE913BE-D4E9-487C-A786-ED73A022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703" y="3943205"/>
              <a:ext cx="253888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Scheduling Algorithm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51B359B-7208-498A-A65C-8EDD7B2FB515}"/>
                </a:ext>
              </a:extLst>
            </p:cNvPr>
            <p:cNvGrpSpPr/>
            <p:nvPr/>
          </p:nvGrpSpPr>
          <p:grpSpPr>
            <a:xfrm>
              <a:off x="6165253" y="3634157"/>
              <a:ext cx="321008" cy="321008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4E0A325-D5E9-489A-9E3A-8AEAB03F2761}"/>
                  </a:ext>
                </a:extLst>
              </p:cNvPr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75784B-3597-42B2-A219-47CF7D4E4E3E}"/>
                  </a:ext>
                </a:extLst>
              </p:cNvPr>
              <p:cNvSpPr/>
              <p:nvPr/>
            </p:nvSpPr>
            <p:spPr>
              <a:xfrm>
                <a:off x="5008132" y="1463433"/>
                <a:ext cx="135848" cy="13584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Rectangle 39">
              <a:extLst>
                <a:ext uri="{FF2B5EF4-FFF2-40B4-BE49-F238E27FC236}">
                  <a16:creationId xmlns:a16="http://schemas.microsoft.com/office/drawing/2014/main" id="{FA5BC56D-7D8D-4ABB-B67B-09762773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148" y="4605085"/>
              <a:ext cx="25388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应用实例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679601FD-88B4-4B11-BEAF-669E0F1D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703" y="4977207"/>
              <a:ext cx="253888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Instances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356B8166-FFD5-4DF6-A213-3509242296C3}"/>
                </a:ext>
              </a:extLst>
            </p:cNvPr>
            <p:cNvGrpSpPr/>
            <p:nvPr/>
          </p:nvGrpSpPr>
          <p:grpSpPr>
            <a:xfrm>
              <a:off x="6165253" y="4668155"/>
              <a:ext cx="321008" cy="321008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5D3BE41-EC2E-4002-A203-F58DF406C4A0}"/>
                  </a:ext>
                </a:extLst>
              </p:cNvPr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B835538B-1FA5-4833-A984-4E3D5ECB3637}"/>
                  </a:ext>
                </a:extLst>
              </p:cNvPr>
              <p:cNvSpPr/>
              <p:nvPr/>
            </p:nvSpPr>
            <p:spPr>
              <a:xfrm>
                <a:off x="5008132" y="1463434"/>
                <a:ext cx="135848" cy="13584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1F3880-A0E2-4E75-917F-04608EE5CDF4}"/>
              </a:ext>
            </a:extLst>
          </p:cNvPr>
          <p:cNvGrpSpPr/>
          <p:nvPr/>
        </p:nvGrpSpPr>
        <p:grpSpPr>
          <a:xfrm>
            <a:off x="7454464" y="1099691"/>
            <a:ext cx="3754704" cy="751284"/>
            <a:chOff x="6488067" y="3103304"/>
            <a:chExt cx="5386592" cy="345312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EF1D58B-9BF9-4B77-AF82-13C0856EC09C}"/>
                </a:ext>
              </a:extLst>
            </p:cNvPr>
            <p:cNvCxnSpPr>
              <a:endCxn id="83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45">
              <a:extLst>
                <a:ext uri="{FF2B5EF4-FFF2-40B4-BE49-F238E27FC236}">
                  <a16:creationId xmlns:a16="http://schemas.microsoft.com/office/drawing/2014/main" id="{2DFB28E4-D60D-42C6-8653-617C5E9BCA91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A9C672D5-FB8E-4596-A002-7FE2DAA2B81E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80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7415BA6-B2D4-43DB-A1E8-9440690C21BB}"/>
              </a:ext>
            </a:extLst>
          </p:cNvPr>
          <p:cNvSpPr/>
          <p:nvPr/>
        </p:nvSpPr>
        <p:spPr>
          <a:xfrm>
            <a:off x="2079113" y="312979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架构介绍</a:t>
            </a:r>
            <a:endParaRPr kumimoji="1"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C62506C-DDF9-4156-A91A-7130EF41B16F}"/>
              </a:ext>
            </a:extLst>
          </p:cNvPr>
          <p:cNvGrpSpPr/>
          <p:nvPr/>
        </p:nvGrpSpPr>
        <p:grpSpPr>
          <a:xfrm>
            <a:off x="1484926" y="2012861"/>
            <a:ext cx="3754704" cy="751284"/>
            <a:chOff x="6488067" y="3103304"/>
            <a:chExt cx="5386592" cy="345312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C48785-3AC1-4CF7-A318-CCB086AD172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45">
              <a:extLst>
                <a:ext uri="{FF2B5EF4-FFF2-40B4-BE49-F238E27FC236}">
                  <a16:creationId xmlns:a16="http://schemas.microsoft.com/office/drawing/2014/main" id="{892F04C5-3D9D-4F9F-957B-7747C7F4CECA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344C3D9-AA91-4F55-9617-B51180F8DDE4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4435699" cy="718654"/>
              <a:chOff x="-40777" y="302881"/>
              <a:chExt cx="4435699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44356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性能与功耗的平衡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3222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big.LITTLE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5AE3CEA-C9B6-B44B-91E3-7C98BA06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77" y="1745123"/>
            <a:ext cx="6959258" cy="43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7415BA6-B2D4-43DB-A1E8-9440690C21BB}"/>
              </a:ext>
            </a:extLst>
          </p:cNvPr>
          <p:cNvSpPr/>
          <p:nvPr/>
        </p:nvSpPr>
        <p:spPr>
          <a:xfrm>
            <a:off x="2079113" y="312979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kumimoji="1"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C62506C-DDF9-4156-A91A-7130EF41B16F}"/>
              </a:ext>
            </a:extLst>
          </p:cNvPr>
          <p:cNvGrpSpPr/>
          <p:nvPr/>
        </p:nvGrpSpPr>
        <p:grpSpPr>
          <a:xfrm>
            <a:off x="1484926" y="2012861"/>
            <a:ext cx="3754704" cy="751284"/>
            <a:chOff x="6488067" y="3103304"/>
            <a:chExt cx="5386592" cy="345312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C48785-3AC1-4CF7-A318-CCB086AD172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45">
              <a:extLst>
                <a:ext uri="{FF2B5EF4-FFF2-40B4-BE49-F238E27FC236}">
                  <a16:creationId xmlns:a16="http://schemas.microsoft.com/office/drawing/2014/main" id="{892F04C5-3D9D-4F9F-957B-7747C7F4CECA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344C3D9-AA91-4F55-9617-B51180F8DDE4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0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4435699" cy="718654"/>
              <a:chOff x="-40777" y="302881"/>
              <a:chExt cx="4435699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44356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流水级数的差异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3222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Pipeline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6211441-5327-AD43-9E44-2640B82B9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1371482"/>
            <a:ext cx="4534694" cy="2870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BE33B7-23FB-2A4D-A505-76BAD8D86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18" y="4540838"/>
            <a:ext cx="6354576" cy="19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4435699" cy="718654"/>
              <a:chOff x="-40777" y="302881"/>
              <a:chExt cx="4435699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44356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大小核的通信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3222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CCI Bus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C8B80BC-495C-4A4B-8B64-9D1E9DFC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6" y="1314233"/>
            <a:ext cx="7048500" cy="2743200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12926647-59A9-B04E-B034-5DD03DE4A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6" y="4386056"/>
            <a:ext cx="2831025" cy="18704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F48DF9-CDAA-3F4A-9B42-5129EA998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3" y="4380374"/>
            <a:ext cx="2831023" cy="18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7415BA6-B2D4-43DB-A1E8-9440690C21BB}"/>
              </a:ext>
            </a:extLst>
          </p:cNvPr>
          <p:cNvSpPr/>
          <p:nvPr/>
        </p:nvSpPr>
        <p:spPr>
          <a:xfrm>
            <a:off x="2079113" y="312979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调度算法</a:t>
            </a:r>
            <a:endParaRPr kumimoji="1"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C62506C-DDF9-4156-A91A-7130EF41B16F}"/>
              </a:ext>
            </a:extLst>
          </p:cNvPr>
          <p:cNvGrpSpPr/>
          <p:nvPr/>
        </p:nvGrpSpPr>
        <p:grpSpPr>
          <a:xfrm>
            <a:off x="1484926" y="2012861"/>
            <a:ext cx="3754704" cy="751284"/>
            <a:chOff x="6488067" y="3103304"/>
            <a:chExt cx="5386592" cy="345312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C48785-3AC1-4CF7-A318-CCB086AD172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6488067" y="3275960"/>
              <a:ext cx="11971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45">
              <a:extLst>
                <a:ext uri="{FF2B5EF4-FFF2-40B4-BE49-F238E27FC236}">
                  <a16:creationId xmlns:a16="http://schemas.microsoft.com/office/drawing/2014/main" id="{892F04C5-3D9D-4F9F-957B-7747C7F4CECA}"/>
                </a:ext>
              </a:extLst>
            </p:cNvPr>
            <p:cNvSpPr/>
            <p:nvPr/>
          </p:nvSpPr>
          <p:spPr>
            <a:xfrm>
              <a:off x="7685239" y="3103304"/>
              <a:ext cx="3107807" cy="345312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344C3D9-AA91-4F55-9617-B51180F8DDE4}"/>
                </a:ext>
              </a:extLst>
            </p:cNvPr>
            <p:cNvCxnSpPr/>
            <p:nvPr/>
          </p:nvCxnSpPr>
          <p:spPr>
            <a:xfrm>
              <a:off x="10793046" y="3275960"/>
              <a:ext cx="10816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3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D2D6930-C311-4BBC-A4EA-FD6FE011EE28}"/>
              </a:ext>
            </a:extLst>
          </p:cNvPr>
          <p:cNvGrpSpPr/>
          <p:nvPr/>
        </p:nvGrpSpPr>
        <p:grpSpPr>
          <a:xfrm>
            <a:off x="1" y="251930"/>
            <a:ext cx="12190412" cy="820255"/>
            <a:chOff x="1" y="348182"/>
            <a:chExt cx="12190412" cy="8202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136249-61FF-45AB-BCA9-89F12F3415F9}"/>
                </a:ext>
              </a:extLst>
            </p:cNvPr>
            <p:cNvSpPr/>
            <p:nvPr/>
          </p:nvSpPr>
          <p:spPr>
            <a:xfrm flipV="1">
              <a:off x="725" y="348182"/>
              <a:ext cx="320551" cy="82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A55C7B-D7A4-4899-9C23-1ADE8331DB02}"/>
                </a:ext>
              </a:extLst>
            </p:cNvPr>
            <p:cNvGrpSpPr/>
            <p:nvPr/>
          </p:nvGrpSpPr>
          <p:grpSpPr>
            <a:xfrm>
              <a:off x="530748" y="348185"/>
              <a:ext cx="4435699" cy="718654"/>
              <a:chOff x="-40777" y="302881"/>
              <a:chExt cx="4435699" cy="718654"/>
            </a:xfrm>
          </p:grpSpPr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F25AE6A9-1205-4E2B-B4B2-8BDBA286ADC2}"/>
                  </a:ext>
                </a:extLst>
              </p:cNvPr>
              <p:cNvSpPr txBox="1"/>
              <p:nvPr/>
            </p:nvSpPr>
            <p:spPr>
              <a:xfrm>
                <a:off x="-40777" y="302881"/>
                <a:ext cx="44356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迁移 </a:t>
                </a: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vs</a:t>
                </a:r>
                <a:r>
                  <a:rPr lang="zh-CN" altLang="en-US" sz="2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全局任务调度</a:t>
                </a:r>
              </a:p>
            </p:txBody>
          </p: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2E3A6931-FB0D-4A99-9EA3-E7995600E03E}"/>
                  </a:ext>
                </a:extLst>
              </p:cNvPr>
              <p:cNvSpPr txBox="1"/>
              <p:nvPr/>
            </p:nvSpPr>
            <p:spPr>
              <a:xfrm>
                <a:off x="-29036" y="652203"/>
                <a:ext cx="3222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Migration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vs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MP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37660A-C5E3-4F8E-80D7-B7E58CF5E350}"/>
                </a:ext>
              </a:extLst>
            </p:cNvPr>
            <p:cNvSpPr/>
            <p:nvPr/>
          </p:nvSpPr>
          <p:spPr>
            <a:xfrm flipV="1">
              <a:off x="1" y="1122718"/>
              <a:ext cx="121904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F5D711-0F33-3148-AE2D-EA7319F6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6" y="1745123"/>
            <a:ext cx="5207000" cy="224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B0FAE0-7172-664F-B800-F8727F16E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6" y="4503049"/>
            <a:ext cx="6108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142</Words>
  <Application>Microsoft Macintosh PowerPoint</Application>
  <PresentationFormat>自定义</PresentationFormat>
  <Paragraphs>58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Microsoft YaHei</vt:lpstr>
      <vt:lpstr>Microsoft YaHei</vt:lpstr>
      <vt:lpstr>ITC Avant Garde Std Bk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电子科技</dc:title>
  <dc:creator>第一PPT</dc:creator>
  <cp:keywords>www.1ppt.com</cp:keywords>
  <dc:description>www.1ppt.com</dc:description>
  <cp:lastModifiedBy>Wu Tong</cp:lastModifiedBy>
  <cp:revision>4007</cp:revision>
  <dcterms:created xsi:type="dcterms:W3CDTF">2015-12-01T09:06:39Z</dcterms:created>
  <dcterms:modified xsi:type="dcterms:W3CDTF">2020-05-16T16:36:54Z</dcterms:modified>
</cp:coreProperties>
</file>