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93B34-4827-486E-92E3-A4F75635452F}" v="5" dt="2024-08-01T11:20:38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jot Singh Bakshi" userId="2bc06dbbe72a50e9" providerId="LiveId" clId="{F3693B34-4827-486E-92E3-A4F75635452F}"/>
    <pc:docChg chg="undo redo custSel addSld modSld">
      <pc:chgData name="Prabhjot Singh Bakshi" userId="2bc06dbbe72a50e9" providerId="LiveId" clId="{F3693B34-4827-486E-92E3-A4F75635452F}" dt="2024-08-01T11:20:42.114" v="279" actId="1076"/>
      <pc:docMkLst>
        <pc:docMk/>
      </pc:docMkLst>
      <pc:sldChg chg="addSp delSp modSp new mod setBg">
        <pc:chgData name="Prabhjot Singh Bakshi" userId="2bc06dbbe72a50e9" providerId="LiveId" clId="{F3693B34-4827-486E-92E3-A4F75635452F}" dt="2024-08-01T11:20:42.114" v="279" actId="1076"/>
        <pc:sldMkLst>
          <pc:docMk/>
          <pc:sldMk cId="1631737487" sldId="260"/>
        </pc:sldMkLst>
        <pc:spChg chg="mod">
          <ac:chgData name="Prabhjot Singh Bakshi" userId="2bc06dbbe72a50e9" providerId="LiveId" clId="{F3693B34-4827-486E-92E3-A4F75635452F}" dt="2024-08-01T11:20:28.936" v="276" actId="26606"/>
          <ac:spMkLst>
            <pc:docMk/>
            <pc:sldMk cId="1631737487" sldId="260"/>
            <ac:spMk id="2" creationId="{264B400C-8EDA-3A5E-8FE8-5A37754A93CC}"/>
          </ac:spMkLst>
        </pc:spChg>
        <pc:spChg chg="mod">
          <ac:chgData name="Prabhjot Singh Bakshi" userId="2bc06dbbe72a50e9" providerId="LiveId" clId="{F3693B34-4827-486E-92E3-A4F75635452F}" dt="2024-08-01T11:20:42.114" v="279" actId="1076"/>
          <ac:spMkLst>
            <pc:docMk/>
            <pc:sldMk cId="1631737487" sldId="260"/>
            <ac:spMk id="3" creationId="{565F6483-AB7E-86A0-2D18-29B56A790A14}"/>
          </ac:spMkLst>
        </pc:spChg>
        <pc:spChg chg="add del">
          <ac:chgData name="Prabhjot Singh Bakshi" userId="2bc06dbbe72a50e9" providerId="LiveId" clId="{F3693B34-4827-486E-92E3-A4F75635452F}" dt="2024-08-01T11:20:28.936" v="276" actId="26606"/>
          <ac:spMkLst>
            <pc:docMk/>
            <pc:sldMk cId="1631737487" sldId="260"/>
            <ac:spMk id="1031" creationId="{201CC55D-ED54-4C5C-95E6-10947BD1103B}"/>
          </ac:spMkLst>
        </pc:spChg>
        <pc:spChg chg="add del">
          <ac:chgData name="Prabhjot Singh Bakshi" userId="2bc06dbbe72a50e9" providerId="LiveId" clId="{F3693B34-4827-486E-92E3-A4F75635452F}" dt="2024-08-01T11:20:28.936" v="276" actId="26606"/>
          <ac:spMkLst>
            <pc:docMk/>
            <pc:sldMk cId="1631737487" sldId="260"/>
            <ac:spMk id="1037" creationId="{3873B707-463F-40B0-8227-E8CC6C67EB25}"/>
          </ac:spMkLst>
        </pc:spChg>
        <pc:spChg chg="add del">
          <ac:chgData name="Prabhjot Singh Bakshi" userId="2bc06dbbe72a50e9" providerId="LiveId" clId="{F3693B34-4827-486E-92E3-A4F75635452F}" dt="2024-08-01T11:20:28.936" v="276" actId="26606"/>
          <ac:spMkLst>
            <pc:docMk/>
            <pc:sldMk cId="1631737487" sldId="260"/>
            <ac:spMk id="1039" creationId="{C13237C8-E62C-4F0D-A318-BD6FB6C2D138}"/>
          </ac:spMkLst>
        </pc:spChg>
        <pc:spChg chg="add del">
          <ac:chgData name="Prabhjot Singh Bakshi" userId="2bc06dbbe72a50e9" providerId="LiveId" clId="{F3693B34-4827-486E-92E3-A4F75635452F}" dt="2024-08-01T11:20:28.936" v="276" actId="26606"/>
          <ac:spMkLst>
            <pc:docMk/>
            <pc:sldMk cId="1631737487" sldId="260"/>
            <ac:spMk id="1041" creationId="{19C9EAEA-39D0-4B0E-A0EB-51E7B26740B1}"/>
          </ac:spMkLst>
        </pc:spChg>
        <pc:grpChg chg="add del">
          <ac:chgData name="Prabhjot Singh Bakshi" userId="2bc06dbbe72a50e9" providerId="LiveId" clId="{F3693B34-4827-486E-92E3-A4F75635452F}" dt="2024-08-01T11:20:28.936" v="276" actId="26606"/>
          <ac:grpSpMkLst>
            <pc:docMk/>
            <pc:sldMk cId="1631737487" sldId="260"/>
            <ac:grpSpMk id="1033" creationId="{1DE889C7-FAD6-4397-98E2-05D503484459}"/>
          </ac:grpSpMkLst>
        </pc:grpChg>
        <pc:picChg chg="add mod">
          <ac:chgData name="Prabhjot Singh Bakshi" userId="2bc06dbbe72a50e9" providerId="LiveId" clId="{F3693B34-4827-486E-92E3-A4F75635452F}" dt="2024-08-01T11:20:38.378" v="278" actId="1076"/>
          <ac:picMkLst>
            <pc:docMk/>
            <pc:sldMk cId="1631737487" sldId="260"/>
            <ac:picMk id="1026" creationId="{6E8CAA62-7907-6284-FBAA-91E32CD3FE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2288-978B-9700-AB77-09EC6FFF9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56BC-10DF-EBEE-8655-100E000F8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7549-BC2E-2D7D-BF5C-3FC4AC76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8908-7D7E-ACBA-9E3D-99ED0D87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AEE3-1249-CF1F-0187-2CDABA5C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9C08-DCB1-94C8-3AA9-65484C8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58F9E-7721-72C5-B9A2-324532514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9FB1-2F3E-09FA-6FEF-EB73C547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31F2-1F3C-3201-C72C-161966E7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E217-DE7C-BC41-6BBC-A399F011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5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4E9C2-4D54-2315-7B44-9918D331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F95D-B47E-CBBE-4DEA-BCB6EFD2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84EA4-076E-8BB3-58AA-8A66D656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5334-AB63-5CDE-C6DC-EA558627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0CA9D-C0A2-E81C-0058-775E5F08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5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BBB8-32A4-7533-16CB-1E0670AB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3D59-3E00-90E8-9BC0-35E587AE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0989-3649-C494-9DA7-DE9A4C4E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1EDB-E9D4-A8FB-97E6-5F0789B6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18DC-5D1C-2D3B-9022-725F46FA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B7B3-E472-B1F9-B5B3-78850D01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07A54-10FD-B8CB-A5F3-B1AD3CC6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B000-25AF-3837-6D12-8BE4A6A5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50968-94D8-56BD-AB74-2485E47D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12A0-DF2D-E416-7CA7-260DA869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E251-F526-7EBE-5BAB-202CEC66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27F3-C616-CDD7-B790-9550685D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9490F-F295-BA9D-C940-2966D3445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64E3-C9BC-5D34-2451-12CE36E1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B9D3-5DB2-7A51-B9CF-00A19FC2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6BC7-17B1-72F3-6C19-C2F40966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FB2D-4063-847F-BA12-D5CB1332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6A7D-B14C-0E07-6E51-E3907B79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0F92A-0C25-11A0-0B75-DC1AE1D8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545B8-F066-8684-5F6C-9D881B1ED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12098-C6E6-319D-033C-BBB9A26CB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FF0B7-2C96-B539-9D78-822090F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56445-D7E0-162F-26BC-6339E01E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E087-D95E-E43A-938C-8E3D9F9A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9B68-DDB2-6D2C-4077-B39025E5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7A55A-C8DF-688A-9EC8-CB9E20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FBD7F-67D2-D99A-23E6-CB9FD85B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4C505-0788-32B3-3159-04B19803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5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339A2-A4EA-F1D4-3CC5-F91A9699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975C0-165F-2C4C-2995-136BFE1E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AB526-1D46-9213-E704-A090B715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93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2529-F484-8261-1CD6-25A1FB5E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C450-C859-193A-28E9-5BD9A389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DB4B-8BE7-260F-506F-ECF32F83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68392-2571-1D68-AD85-29E32029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4B682-7348-A897-44B8-0ED65AF7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7FFA5-7200-128D-71CF-7E9A0C5E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0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B9F-9967-8854-3502-49FE6CC4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362EF-8CA1-ECEA-7874-22C7962AA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03BE5-A0D6-6839-A306-F3B5589A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A4EB-65B7-E0A8-4D2A-337EC437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9D6E-B6EC-CEE8-A272-C9CBA6CA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F771C-5427-F6E1-23E9-6AB894B9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84806-1BD7-DD86-35C7-15F9435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50003-580C-1974-494C-80ADAA82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F9DE-11B8-DB87-4DE8-2FFC3357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1C89E-42E7-4A3E-A93B-F03981128B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8CB5-DDF0-1941-CC1C-795E5943D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908A-EA80-5CA6-9612-ECF44F141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A20B9-15E2-400F-91EF-2FA6C6185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1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D3C00-F1C1-2129-7209-DF0020E17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41" y="2314871"/>
            <a:ext cx="5322592" cy="1265905"/>
          </a:xfrm>
        </p:spPr>
        <p:txBody>
          <a:bodyPr>
            <a:normAutofit/>
          </a:bodyPr>
          <a:lstStyle/>
          <a:p>
            <a:r>
              <a:rPr lang="en-US" sz="4400" dirty="0"/>
              <a:t>Microsoft Prompt Flow</a:t>
            </a:r>
            <a:endParaRPr lang="en-IN" sz="4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659426-3785-C5E9-BD54-C443E877F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35ED-86C8-F376-C295-6DA04C18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99" y="122305"/>
            <a:ext cx="3379839" cy="1325563"/>
          </a:xfrm>
        </p:spPr>
        <p:txBody>
          <a:bodyPr/>
          <a:lstStyle/>
          <a:p>
            <a:r>
              <a:rPr lang="en-US" dirty="0"/>
              <a:t>Prompt Flow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80872-14DA-BB60-D59A-7C93EAB8D8D3}"/>
              </a:ext>
            </a:extLst>
          </p:cNvPr>
          <p:cNvSpPr/>
          <p:nvPr/>
        </p:nvSpPr>
        <p:spPr>
          <a:xfrm>
            <a:off x="560439" y="1795376"/>
            <a:ext cx="10793361" cy="1633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4D80-8742-EEC5-504D-DC85E711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7" y="1829533"/>
            <a:ext cx="10311581" cy="163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Prompt flow is a development tool designed to streamline the entire development cycle of AI applications powered by Large Language Models (LLMs). Prompt flow provides a comprehensive solution that simplifies the process of prototyping, experimenting, iterating, and deploying your AI applications.</a:t>
            </a:r>
          </a:p>
          <a:p>
            <a:pPr marL="0" indent="0">
              <a:buNone/>
            </a:pPr>
            <a:r>
              <a:rPr lang="en-US" sz="1800" dirty="0"/>
              <a:t>The flow Is exposed as API which can be consumed in your AI applications.</a:t>
            </a:r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1454F-82A6-F84F-638A-A49AB4FE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9081" y="-74461"/>
            <a:ext cx="1633624" cy="16336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6F7696-706E-6CD9-D562-9E88A135F0C8}"/>
              </a:ext>
            </a:extLst>
          </p:cNvPr>
          <p:cNvSpPr/>
          <p:nvPr/>
        </p:nvSpPr>
        <p:spPr>
          <a:xfrm>
            <a:off x="1258529" y="3932903"/>
            <a:ext cx="9330813" cy="2408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42046-C341-8C22-3F6C-D89380CA8C69}"/>
              </a:ext>
            </a:extLst>
          </p:cNvPr>
          <p:cNvSpPr txBox="1"/>
          <p:nvPr/>
        </p:nvSpPr>
        <p:spPr>
          <a:xfrm>
            <a:off x="1304002" y="3967060"/>
            <a:ext cx="9242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prompt flow in Azure AI Studio, you can: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Orchestrate executable flows with LLMs, prompts, and Python tools through a visualized graph.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2) Debug, share, and iterate your flows with ease through team collaboration.</a:t>
            </a:r>
          </a:p>
          <a:p>
            <a:endParaRPr lang="en-US" dirty="0"/>
          </a:p>
          <a:p>
            <a:r>
              <a:rPr lang="en-US" dirty="0"/>
              <a:t>3) Create prompt variants and compare their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59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43C0C-E6E9-F2FA-1C1B-7AD1A4CD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70" y="888364"/>
            <a:ext cx="11615859" cy="522713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EF09DB3-FD44-1065-E6CD-D34B4C927A44}"/>
              </a:ext>
            </a:extLst>
          </p:cNvPr>
          <p:cNvSpPr/>
          <p:nvPr/>
        </p:nvSpPr>
        <p:spPr>
          <a:xfrm>
            <a:off x="373626" y="297426"/>
            <a:ext cx="11425084" cy="6263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B60A5-110E-475A-DFBB-AAA94E697100}"/>
              </a:ext>
            </a:extLst>
          </p:cNvPr>
          <p:cNvSpPr/>
          <p:nvPr/>
        </p:nvSpPr>
        <p:spPr>
          <a:xfrm>
            <a:off x="6934189" y="1548842"/>
            <a:ext cx="4001740" cy="21394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7AE26-8A69-C504-276B-7A09F3FD8137}"/>
              </a:ext>
            </a:extLst>
          </p:cNvPr>
          <p:cNvSpPr txBox="1"/>
          <p:nvPr/>
        </p:nvSpPr>
        <p:spPr>
          <a:xfrm>
            <a:off x="7575765" y="2392059"/>
            <a:ext cx="321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AI Application 1</a:t>
            </a:r>
            <a:endParaRPr lang="en-IN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AC963A-86C0-1BE5-2677-FB013F9967AE}"/>
              </a:ext>
            </a:extLst>
          </p:cNvPr>
          <p:cNvSpPr/>
          <p:nvPr/>
        </p:nvSpPr>
        <p:spPr>
          <a:xfrm>
            <a:off x="1376521" y="789937"/>
            <a:ext cx="5024284" cy="5584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E7A3B7-EE27-DC54-2A76-D952AE0296E4}"/>
              </a:ext>
            </a:extLst>
          </p:cNvPr>
          <p:cNvSpPr/>
          <p:nvPr/>
        </p:nvSpPr>
        <p:spPr>
          <a:xfrm>
            <a:off x="2099186" y="1273693"/>
            <a:ext cx="3500284" cy="1278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97345-02A8-0F4B-5D29-AEE0B74FB3DA}"/>
              </a:ext>
            </a:extLst>
          </p:cNvPr>
          <p:cNvSpPr txBox="1"/>
          <p:nvPr/>
        </p:nvSpPr>
        <p:spPr>
          <a:xfrm>
            <a:off x="2443315" y="1760459"/>
            <a:ext cx="281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Entity Recognition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18EBE2-DF8F-3DF7-8A8F-8F8C5CBCFDC8}"/>
              </a:ext>
            </a:extLst>
          </p:cNvPr>
          <p:cNvSpPr/>
          <p:nvPr/>
        </p:nvSpPr>
        <p:spPr>
          <a:xfrm>
            <a:off x="2099186" y="2943202"/>
            <a:ext cx="3500284" cy="1278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DF8C3-FD07-0BA7-A252-29EA864B9B8A}"/>
              </a:ext>
            </a:extLst>
          </p:cNvPr>
          <p:cNvSpPr txBox="1"/>
          <p:nvPr/>
        </p:nvSpPr>
        <p:spPr>
          <a:xfrm>
            <a:off x="2630137" y="3320534"/>
            <a:ext cx="35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URL Classification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142F42-7D4C-7BA3-7E4B-06BC7DBD8352}"/>
              </a:ext>
            </a:extLst>
          </p:cNvPr>
          <p:cNvSpPr/>
          <p:nvPr/>
        </p:nvSpPr>
        <p:spPr>
          <a:xfrm>
            <a:off x="2254049" y="4589051"/>
            <a:ext cx="3500284" cy="1278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F34B4-4018-1A1A-9D2F-C8E334D8E74A}"/>
              </a:ext>
            </a:extLst>
          </p:cNvPr>
          <p:cNvSpPr txBox="1"/>
          <p:nvPr/>
        </p:nvSpPr>
        <p:spPr>
          <a:xfrm>
            <a:off x="2708795" y="4978185"/>
            <a:ext cx="35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 On Your Data (RAG)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DCD0E-43E5-A3AB-CC01-2AE83F5AF902}"/>
              </a:ext>
            </a:extLst>
          </p:cNvPr>
          <p:cNvSpPr txBox="1"/>
          <p:nvPr/>
        </p:nvSpPr>
        <p:spPr>
          <a:xfrm>
            <a:off x="639106" y="2762865"/>
            <a:ext cx="199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Prompt Flow</a:t>
            </a:r>
            <a:endParaRPr lang="en-IN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339B4C-F201-9712-CF11-EF620AB45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481" y="3114429"/>
            <a:ext cx="774229" cy="7742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3C75FE-FB8C-4BFB-FEB0-A3C8DE7AA893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5599470" y="1912790"/>
            <a:ext cx="1334719" cy="70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8325DD-D0B0-1633-B604-16A7AFA2652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599470" y="2618552"/>
            <a:ext cx="1334719" cy="832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90DCCA-2632-60F4-CA30-3E8F46A7418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79031" y="2618552"/>
            <a:ext cx="1455158" cy="226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81F784-370D-4905-A07F-228534720120}"/>
              </a:ext>
            </a:extLst>
          </p:cNvPr>
          <p:cNvSpPr txBox="1"/>
          <p:nvPr/>
        </p:nvSpPr>
        <p:spPr>
          <a:xfrm>
            <a:off x="6096000" y="789937"/>
            <a:ext cx="509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Prompt Engineering + Python Skills = Most AI Applications in the future!!!!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E16CA4-0637-BC15-DE0D-ECFB274F2B80}"/>
              </a:ext>
            </a:extLst>
          </p:cNvPr>
          <p:cNvSpPr/>
          <p:nvPr/>
        </p:nvSpPr>
        <p:spPr>
          <a:xfrm>
            <a:off x="7071867" y="4221396"/>
            <a:ext cx="3864062" cy="15599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CB3574-4192-A439-1359-EFC6B6029DFB}"/>
              </a:ext>
            </a:extLst>
          </p:cNvPr>
          <p:cNvSpPr txBox="1"/>
          <p:nvPr/>
        </p:nvSpPr>
        <p:spPr>
          <a:xfrm>
            <a:off x="7605251" y="4639631"/>
            <a:ext cx="265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AI Application 2</a:t>
            </a:r>
            <a:endParaRPr lang="en-IN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5D5A41-E29F-C228-F7A1-4FD66AD01751}"/>
              </a:ext>
            </a:extLst>
          </p:cNvPr>
          <p:cNvCxnSpPr>
            <a:cxnSpLocks/>
          </p:cNvCxnSpPr>
          <p:nvPr/>
        </p:nvCxnSpPr>
        <p:spPr>
          <a:xfrm>
            <a:off x="5631431" y="3451072"/>
            <a:ext cx="1455158" cy="1222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FFAFD3-F2CA-CB87-9190-309C4F633F40}"/>
              </a:ext>
            </a:extLst>
          </p:cNvPr>
          <p:cNvCxnSpPr>
            <a:cxnSpLocks/>
          </p:cNvCxnSpPr>
          <p:nvPr/>
        </p:nvCxnSpPr>
        <p:spPr>
          <a:xfrm flipV="1">
            <a:off x="5479031" y="4673182"/>
            <a:ext cx="1592836" cy="209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400C-8EDA-3A5E-8FE8-5A37754A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 Sessions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6483-AB7E-86A0-2D18-29B56A79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570"/>
            <a:ext cx="10020300" cy="3608820"/>
          </a:xfrm>
        </p:spPr>
        <p:txBody>
          <a:bodyPr>
            <a:normAutofit/>
          </a:bodyPr>
          <a:lstStyle/>
          <a:p>
            <a:r>
              <a:rPr lang="en-US" dirty="0"/>
              <a:t>You need to configure a compute instance to deploy your flow as a real-time managed endpoint for the purpose of inferencing</a:t>
            </a:r>
            <a:r>
              <a:rPr lang="en-IN" dirty="0"/>
              <a:t>.</a:t>
            </a:r>
          </a:p>
          <a:p>
            <a:r>
              <a:rPr lang="en-US" dirty="0"/>
              <a:t>These Compute instances are charged on an hourly basis.</a:t>
            </a:r>
          </a:p>
          <a:p>
            <a:r>
              <a:rPr lang="en-US" dirty="0"/>
              <a:t>Compute instances can run jobs securely in a virtual network environment, without requiring enterprises to open up SSH ports.</a:t>
            </a:r>
          </a:p>
        </p:txBody>
      </p:sp>
      <p:pic>
        <p:nvPicPr>
          <p:cNvPr id="1026" name="Picture 2" descr="VM symbol | Microsoft Azure Mono">
            <a:extLst>
              <a:ext uri="{FF2B5EF4-FFF2-40B4-BE49-F238E27FC236}">
                <a16:creationId xmlns:a16="http://schemas.microsoft.com/office/drawing/2014/main" id="{6E8CAA62-7907-6284-FBAA-91E32CD3F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51" y="378011"/>
            <a:ext cx="1299790" cy="1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3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Microsoft Prompt Flow</vt:lpstr>
      <vt:lpstr>Prompt Flow</vt:lpstr>
      <vt:lpstr>PowerPoint Presentation</vt:lpstr>
      <vt:lpstr>PowerPoint Presentation</vt:lpstr>
      <vt:lpstr>Compute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2024-08-01T06:24:10Z</dcterms:created>
  <dcterms:modified xsi:type="dcterms:W3CDTF">2024-08-01T11:20:44Z</dcterms:modified>
</cp:coreProperties>
</file>