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ACC3-E04B-05C7-BE1A-63AD8739A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F079E-5947-5489-9A22-6991C65A4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33EE0-720C-3603-09D1-A1A1B9C3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9C86-9795-49C8-AE4B-DBAE52B45F1B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0A9CC-2387-6E5B-FDA2-6D856102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42872-465D-2CAE-9F97-C076978B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C66A-BC90-4DD1-9C72-0CE61B16B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16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02DA2-326F-8C6A-2EF3-F113ED80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85862-DF03-D000-C270-3250893D3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4D52E-1359-567F-E7BC-69355AAA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9C86-9795-49C8-AE4B-DBAE52B45F1B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B0E30-BF65-45EC-7395-A632FB4C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AEA7B-ED76-07DA-1430-8B1340F7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C66A-BC90-4DD1-9C72-0CE61B16B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37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658BE-103A-5250-5744-58B4F5368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C17F8-E9A7-3698-5FF2-6756C5DD2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5E1C2-B3DF-C0A6-6304-FAD86A34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9C86-9795-49C8-AE4B-DBAE52B45F1B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36A96-D7CD-3814-97B9-05256549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E8AE5-E4CB-5FF9-3A4B-9139F08B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C66A-BC90-4DD1-9C72-0CE61B16B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94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9BD8-8BF8-B033-F435-0CA41AE9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AEF94-FBDF-06E1-6221-A6A869263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83A8D-9AD8-F081-068A-98728A7A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9C86-9795-49C8-AE4B-DBAE52B45F1B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0D337-9E00-E087-C13D-935864C1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52662-17A1-70D1-0CF3-19FFB92D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C66A-BC90-4DD1-9C72-0CE61B16B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60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467F-21A4-0693-9F4F-F48F95F5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C703C-7B0E-9749-F1D5-4AD027B64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B825B-B11C-5568-C2DF-A7B04FE87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9C86-9795-49C8-AE4B-DBAE52B45F1B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D2DB7-6C4B-62B4-51C6-4E595FEB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20CEA-DE41-B8B5-ED5C-121208C3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C66A-BC90-4DD1-9C72-0CE61B16B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75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E162-E46A-A802-1420-1753ABEE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F570-389B-AF2B-1C1A-6C5EB6C5F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16F3B-9651-511A-FAD8-36AD53034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2BA40-6B88-6166-A9BF-2103B39C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9C86-9795-49C8-AE4B-DBAE52B45F1B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F3580-A0DE-32C1-793F-A296A779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C0A57-DF8E-DB7A-847F-427DFB13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C66A-BC90-4DD1-9C72-0CE61B16B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22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F335-E9C4-0A23-2059-612C4D45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E118E-D7B3-360E-9FE1-91FDAF9BC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6E547-881E-882D-7DDC-391AF773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4A200-1303-5765-1CBC-ECB72F975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59952-A150-6D9B-D6CC-97E63DCAB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97958D-DD9A-3331-C618-D9B6DF2C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9C86-9795-49C8-AE4B-DBAE52B45F1B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668A5-FCB1-E902-BEC3-154249E5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9A637-8805-2A48-3872-FB4B0724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C66A-BC90-4DD1-9C72-0CE61B16B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74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D809-B008-6FAB-4179-AF9AF94DF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4DF67-D6A4-860D-4C85-762A6A5E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9C86-9795-49C8-AE4B-DBAE52B45F1B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BE76-6C4B-16DE-136D-8114D1BA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FA09A-DEA4-497A-89A6-7A5E7316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C66A-BC90-4DD1-9C72-0CE61B16B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1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D8FA5-120E-92DC-C363-9541BB02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9C86-9795-49C8-AE4B-DBAE52B45F1B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ACC15-5091-FDEC-6F4F-65887E9A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D0294-44E1-EE9C-81B2-4D13A99F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C66A-BC90-4DD1-9C72-0CE61B16B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07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7984-83DC-6370-DD02-AFE38A73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6647-D1F3-D723-F5E5-9F308EA69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8AEB3-DCE6-06FE-3EB7-605096788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17F9A-0FA7-EFA4-06EC-7B393E29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9C86-9795-49C8-AE4B-DBAE52B45F1B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52D09-83E0-3CDF-A3AA-97817160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BA0C3-C6FA-48BF-C2D6-8D291E4D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C66A-BC90-4DD1-9C72-0CE61B16B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28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8B78-E025-CD12-F8F9-8FD4D984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19DFC-4782-44D3-5BF8-49FCC22EA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CE0E0-E8C1-524D-56EC-147749FC4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76972-2B2F-5A1C-A987-EAD2C4D7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9C86-9795-49C8-AE4B-DBAE52B45F1B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CAC7A-7226-29D5-0C4F-98DB7304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CBD26-870A-2960-9E2D-FC24CA4F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C66A-BC90-4DD1-9C72-0CE61B16B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43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A29A1-3FB8-1CC5-644B-71EB0CE8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E021D-FE57-A29E-70CC-DC321C37C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11DA8-F2B0-9C6C-7362-A194E0096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E69C86-9795-49C8-AE4B-DBAE52B45F1B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4571C-193A-DF63-AD86-4FB743E43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F9FB8-C134-44FF-46E4-78C594291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28C66A-BC90-4DD1-9C72-0CE61B16B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12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Azure AI Studio - Pricing | Microsoft Azure">
            <a:extLst>
              <a:ext uri="{FF2B5EF4-FFF2-40B4-BE49-F238E27FC236}">
                <a16:creationId xmlns:a16="http://schemas.microsoft.com/office/drawing/2014/main" id="{A70577AD-8BA6-6742-9D16-CBDDF4B1C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7" r="26533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98C6B-1DC2-EF07-0741-34AC3B781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180" y="2721076"/>
            <a:ext cx="6896213" cy="897497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Prompt Flow Use-Case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68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023318-46FA-49CA-0D99-0AC6D407B349}"/>
              </a:ext>
            </a:extLst>
          </p:cNvPr>
          <p:cNvSpPr/>
          <p:nvPr/>
        </p:nvSpPr>
        <p:spPr>
          <a:xfrm>
            <a:off x="5856924" y="1797008"/>
            <a:ext cx="3429000" cy="11131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7776171-58DC-363A-FBF6-02289658E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6663" y="1797008"/>
            <a:ext cx="1109868" cy="11098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70A89E-1B27-76A8-6BB0-68B7127A2A89}"/>
              </a:ext>
            </a:extLst>
          </p:cNvPr>
          <p:cNvSpPr txBox="1"/>
          <p:nvPr/>
        </p:nvSpPr>
        <p:spPr>
          <a:xfrm>
            <a:off x="6652107" y="2028776"/>
            <a:ext cx="1838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Prompt Flow 1</a:t>
            </a:r>
          </a:p>
          <a:p>
            <a:r>
              <a:rPr lang="en-US" dirty="0">
                <a:solidFill>
                  <a:schemeClr val="bg1"/>
                </a:solidFill>
              </a:rPr>
              <a:t>(Warren Buffet)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8EE9C2-2911-A2EC-FF72-346C6073EE91}"/>
              </a:ext>
            </a:extLst>
          </p:cNvPr>
          <p:cNvSpPr/>
          <p:nvPr/>
        </p:nvSpPr>
        <p:spPr>
          <a:xfrm>
            <a:off x="5856924" y="3138644"/>
            <a:ext cx="3429000" cy="11131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80FF842-7899-A777-D819-B6018310C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0415" y="3135328"/>
            <a:ext cx="1109868" cy="11098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638DA6-7F57-9F44-067A-FD7791BD3010}"/>
              </a:ext>
            </a:extLst>
          </p:cNvPr>
          <p:cNvSpPr txBox="1"/>
          <p:nvPr/>
        </p:nvSpPr>
        <p:spPr>
          <a:xfrm>
            <a:off x="6816531" y="3367097"/>
            <a:ext cx="1838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Prompt Flow 2</a:t>
            </a:r>
          </a:p>
          <a:p>
            <a:r>
              <a:rPr lang="en-US" dirty="0">
                <a:solidFill>
                  <a:schemeClr val="bg1"/>
                </a:solidFill>
              </a:rPr>
              <a:t>(Mark Cuban)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15E79B-F810-1351-A47A-65CCA35266D0}"/>
              </a:ext>
            </a:extLst>
          </p:cNvPr>
          <p:cNvSpPr/>
          <p:nvPr/>
        </p:nvSpPr>
        <p:spPr>
          <a:xfrm>
            <a:off x="5856924" y="4480280"/>
            <a:ext cx="3429000" cy="11131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6764106-F3C5-89F6-4785-98C254EF8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4776" y="4470335"/>
            <a:ext cx="1109868" cy="11098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F40E1A-1B80-230E-2A8F-365E264D282F}"/>
              </a:ext>
            </a:extLst>
          </p:cNvPr>
          <p:cNvSpPr txBox="1"/>
          <p:nvPr/>
        </p:nvSpPr>
        <p:spPr>
          <a:xfrm>
            <a:off x="6804559" y="4713705"/>
            <a:ext cx="2162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Prompt Flow 3</a:t>
            </a:r>
          </a:p>
          <a:p>
            <a:r>
              <a:rPr lang="en-US" dirty="0">
                <a:solidFill>
                  <a:schemeClr val="bg1"/>
                </a:solidFill>
              </a:rPr>
              <a:t>(Richard Branson)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16DAFE1-2AC3-FA7B-F6AF-BA34800220A2}"/>
              </a:ext>
            </a:extLst>
          </p:cNvPr>
          <p:cNvSpPr/>
          <p:nvPr/>
        </p:nvSpPr>
        <p:spPr>
          <a:xfrm>
            <a:off x="9429135" y="1797008"/>
            <a:ext cx="973394" cy="365989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Azure OpenAI — Taygan">
            <a:extLst>
              <a:ext uri="{FF2B5EF4-FFF2-40B4-BE49-F238E27FC236}">
                <a16:creationId xmlns:a16="http://schemas.microsoft.com/office/drawing/2014/main" id="{D12E8013-D270-E630-BA01-C0C5CD5C0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529" y="2971635"/>
            <a:ext cx="1310639" cy="131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D6AA978-E1B7-F8DD-84ED-64307DCEAA23}"/>
              </a:ext>
            </a:extLst>
          </p:cNvPr>
          <p:cNvSpPr txBox="1"/>
          <p:nvPr/>
        </p:nvSpPr>
        <p:spPr>
          <a:xfrm>
            <a:off x="10309849" y="4251827"/>
            <a:ext cx="1495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GPT-4 engine from Azure OpenAI Resource</a:t>
            </a:r>
          </a:p>
          <a:p>
            <a:pPr algn="ctr"/>
            <a:r>
              <a:rPr lang="en-US" dirty="0"/>
              <a:t>(better if fine-tuned)</a:t>
            </a:r>
            <a:endParaRPr lang="en-IN" dirty="0"/>
          </a:p>
        </p:txBody>
      </p:sp>
      <p:pic>
        <p:nvPicPr>
          <p:cNvPr id="1030" name="Picture 6" descr="Azure App Service - Visual Studio Marketplace">
            <a:extLst>
              <a:ext uri="{FF2B5EF4-FFF2-40B4-BE49-F238E27FC236}">
                <a16:creationId xmlns:a16="http://schemas.microsoft.com/office/drawing/2014/main" id="{BE77F1DD-BFFB-F6F8-9CF2-3E0F1E1A2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76" y="2734919"/>
            <a:ext cx="1692962" cy="169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87D1D23-B945-533F-D7BE-E92B74776F9B}"/>
              </a:ext>
            </a:extLst>
          </p:cNvPr>
          <p:cNvSpPr txBox="1"/>
          <p:nvPr/>
        </p:nvSpPr>
        <p:spPr>
          <a:xfrm>
            <a:off x="1268038" y="4455912"/>
            <a:ext cx="2118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App Service Web App</a:t>
            </a:r>
            <a:endParaRPr lang="en-IN" dirty="0"/>
          </a:p>
        </p:txBody>
      </p:sp>
      <p:sp>
        <p:nvSpPr>
          <p:cNvPr id="20" name="AutoShape 8" descr="Download Bing Logo Vector SVG, EPS, PDF, Ai and PNG (6.62 KB) Free">
            <a:extLst>
              <a:ext uri="{FF2B5EF4-FFF2-40B4-BE49-F238E27FC236}">
                <a16:creationId xmlns:a16="http://schemas.microsoft.com/office/drawing/2014/main" id="{221F9D0C-8B9C-9FCC-0A91-FA0E1419AA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637BCF55-22F8-6938-FE91-E36C2DF720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64364" y="2971635"/>
            <a:ext cx="797612" cy="10561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BE56D14-C846-95CD-CD69-1927BE4A4F05}"/>
              </a:ext>
            </a:extLst>
          </p:cNvPr>
          <p:cNvSpPr txBox="1"/>
          <p:nvPr/>
        </p:nvSpPr>
        <p:spPr>
          <a:xfrm>
            <a:off x="3747276" y="4317412"/>
            <a:ext cx="137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Bing Search Resource</a:t>
            </a:r>
            <a:endParaRPr lang="en-IN" dirty="0"/>
          </a:p>
        </p:txBody>
      </p: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7E12CE7E-3872-D19E-DFA3-DCCF9DA57B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5631435"/>
            <a:ext cx="1145135" cy="11451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CE88F4D-A892-FBCA-A264-D30DAE47F72E}"/>
              </a:ext>
            </a:extLst>
          </p:cNvPr>
          <p:cNvSpPr txBox="1"/>
          <p:nvPr/>
        </p:nvSpPr>
        <p:spPr>
          <a:xfrm>
            <a:off x="1051728" y="5771535"/>
            <a:ext cx="3593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wants to seek investment recommendation advice from Warren Buffet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2AE766-C9C7-1A56-45D7-3E2B8AD320EB}"/>
              </a:ext>
            </a:extLst>
          </p:cNvPr>
          <p:cNvCxnSpPr/>
          <p:nvPr/>
        </p:nvCxnSpPr>
        <p:spPr>
          <a:xfrm flipV="1">
            <a:off x="747252" y="4027795"/>
            <a:ext cx="755424" cy="1552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DC4FD1-9798-3292-0B4D-EC484258EA47}"/>
              </a:ext>
            </a:extLst>
          </p:cNvPr>
          <p:cNvCxnSpPr>
            <a:cxnSpLocks/>
            <a:stCxn id="1030" idx="3"/>
          </p:cNvCxnSpPr>
          <p:nvPr/>
        </p:nvCxnSpPr>
        <p:spPr>
          <a:xfrm>
            <a:off x="3195638" y="3581400"/>
            <a:ext cx="868726" cy="45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1BB562-A937-DA76-9701-983C15431718}"/>
              </a:ext>
            </a:extLst>
          </p:cNvPr>
          <p:cNvCxnSpPr>
            <a:cxnSpLocks/>
          </p:cNvCxnSpPr>
          <p:nvPr/>
        </p:nvCxnSpPr>
        <p:spPr>
          <a:xfrm flipV="1">
            <a:off x="4753806" y="2402088"/>
            <a:ext cx="1000684" cy="874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3EF169-D407-D803-A851-1FC8B1C67794}"/>
              </a:ext>
            </a:extLst>
          </p:cNvPr>
          <p:cNvCxnSpPr>
            <a:cxnSpLocks/>
          </p:cNvCxnSpPr>
          <p:nvPr/>
        </p:nvCxnSpPr>
        <p:spPr>
          <a:xfrm flipH="1">
            <a:off x="4661126" y="2351941"/>
            <a:ext cx="1014128" cy="877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1E0A2F-7DE0-0CE6-F05F-28CB0EAF9389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201563" y="3461065"/>
            <a:ext cx="862801" cy="38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BD5EDF-2A52-7FF9-F547-D00F89378390}"/>
              </a:ext>
            </a:extLst>
          </p:cNvPr>
          <p:cNvCxnSpPr>
            <a:cxnSpLocks/>
          </p:cNvCxnSpPr>
          <p:nvPr/>
        </p:nvCxnSpPr>
        <p:spPr>
          <a:xfrm flipH="1">
            <a:off x="522531" y="3976563"/>
            <a:ext cx="833284" cy="1553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8A980D6-3C4B-363F-4813-E50550633E10}"/>
              </a:ext>
            </a:extLst>
          </p:cNvPr>
          <p:cNvSpPr txBox="1"/>
          <p:nvPr/>
        </p:nvSpPr>
        <p:spPr>
          <a:xfrm>
            <a:off x="704154" y="245474"/>
            <a:ext cx="1047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Investment Recommendation Service Using AI Studio Prompt Flow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87653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62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Prompt Flow Use-Case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Prabhjot Singh Bakshi</dc:creator>
  <cp:lastModifiedBy>Prabhjot Singh Bakshi</cp:lastModifiedBy>
  <cp:revision>1</cp:revision>
  <dcterms:created xsi:type="dcterms:W3CDTF">2024-08-02T16:57:57Z</dcterms:created>
  <dcterms:modified xsi:type="dcterms:W3CDTF">2024-08-02T17:13:54Z</dcterms:modified>
</cp:coreProperties>
</file>