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C5A4-85E0-9A8B-F0D0-0C462365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D4FB-36C4-2EFA-D7E9-B2165878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E7E7-CE1C-4417-9A6A-C1166A2A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F7C8-D2D2-C316-1630-FAC44ADF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620D-D60B-8ABF-4CB9-06DEA458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42B8-CB45-F8A7-CDDB-96763DEC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A7821-3B05-F934-3CDD-812D816F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344-5BED-FB7D-C372-2BCFA86A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615D-70E9-0B01-4A85-4000752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898D-5D74-28F3-5878-BEEF245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3C94-3283-2556-C4A9-96386E17B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8D21-3633-1BCE-A4B4-1DC364124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21E26-09C3-53D2-374C-6C0B883B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357B-B6C2-2D8B-2A33-8FB07FC1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AD6B-001B-7F2D-79BB-6F05D4A1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B852-6328-A30C-865F-FA99F5DE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AAC1-1163-3598-1CF3-46DE0F7F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9050-6DBB-22E4-5656-2084807A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E14E-4B70-F70F-1490-C24CBC01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C82F-2D4A-3F29-70B1-826694F9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3E-1BF1-30E5-1307-E3D2E892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A4A6-EA1A-9B0D-2333-62312220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80C5-6F65-AC6D-7502-005BB19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EDFF-22A6-0AD8-5DAE-ED2BC1C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A3C1-DBD3-2B97-B0DA-2DB6856D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92D-FF80-D8C8-48AE-6775A2D5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E46B-E438-987D-66EF-9189555B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0F841-45D4-AAB3-DED3-AFDBB79F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6CBA5-6E01-45FA-367F-BEF74C08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99115-DD9E-3041-F9BC-8A8433EC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F637-5E16-C23D-C621-2A6FE09D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9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F7FA-3287-1EB2-E7FA-E88F9FB4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D7211-DEDF-0455-4AFD-F5231E35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72139-59CE-B7BB-5DA9-CCF07148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547D-7867-BCFA-83D9-CA4AF315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4596-1968-8171-AB3C-7AA184ADA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74692-3404-36B9-3573-F4152589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529B8-C0E9-FCE2-7D3B-46367458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69F62-5FB4-2EF4-9B19-46BF1E92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DDDE-08DA-B5E4-A71E-4C1A2AA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52136-B021-0BAD-FA82-E0F26BED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9BD9E-0A51-5C64-1AD4-82B51193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A0F9D-69CF-2F9D-BC63-2DB3AAB4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4FEE-40BC-AC45-7DA9-D24C9562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20D5A-0F32-4FE1-6B73-02D4DED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50722-4714-10BD-7C9C-6038A2E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3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55A0-0ECC-92EA-E5F8-E0777335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15C-C35E-3BF7-06CB-4A65BD5C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4904-744E-E550-3D42-65AC0C34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022F6-A44A-C118-78F5-33ADEC29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8330-260C-BBDC-7263-D02E81D1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6FD0F-C97A-8C7D-ACDD-8BBFB6EB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76E3-9571-888E-D242-727FD126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398A9-1E0E-111F-459F-EEF255F47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CE7E-C21D-7716-2C6D-79D5ACA0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BB85D-7A50-D466-F631-1DEC5999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DCC2-F6FA-1DD7-6084-0EF1B4A1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2983-0677-2239-3F34-5AA75BD2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C4CC0-9427-86D1-3183-F66ACBFD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44B6-C9E0-AC35-99C3-F2E89384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0BF4-B04B-317C-E435-3A9236978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41C64-F480-4B10-BDF6-A54E9252B898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614D-7490-6F49-D933-061651573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9912-701A-3C4A-C0BB-F92B67A7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EB436-F227-4C59-BD8D-4B6676E77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8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377BB-1458-A862-9954-60BED0E4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611" y="1793685"/>
            <a:ext cx="5081925" cy="3004145"/>
          </a:xfrm>
        </p:spPr>
        <p:txBody>
          <a:bodyPr>
            <a:normAutofit/>
          </a:bodyPr>
          <a:lstStyle/>
          <a:p>
            <a:r>
              <a:rPr lang="en-US" dirty="0"/>
              <a:t>PII Protection Prompt Flow</a:t>
            </a:r>
            <a:endParaRPr lang="en-IN" dirty="0"/>
          </a:p>
        </p:txBody>
      </p:sp>
      <p:pic>
        <p:nvPicPr>
          <p:cNvPr id="5" name="Picture 12" descr="OpenAI - YouTube">
            <a:extLst>
              <a:ext uri="{FF2B5EF4-FFF2-40B4-BE49-F238E27FC236}">
                <a16:creationId xmlns:a16="http://schemas.microsoft.com/office/drawing/2014/main" id="{48FF1AC9-8CCF-4E28-3DC9-CC50B970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64" y="380065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zure Cognitive Service for Language support 96 languages for custom  features - Microsoft Community Hub">
            <a:extLst>
              <a:ext uri="{FF2B5EF4-FFF2-40B4-BE49-F238E27FC236}">
                <a16:creationId xmlns:a16="http://schemas.microsoft.com/office/drawing/2014/main" id="{44728A36-3DCA-CB7E-08D7-73CA495A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2220" y="220965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Cognitive Service for Language | by Valentina Alto | Microsoft Azure  | Medium">
            <a:extLst>
              <a:ext uri="{FF2B5EF4-FFF2-40B4-BE49-F238E27FC236}">
                <a16:creationId xmlns:a16="http://schemas.microsoft.com/office/drawing/2014/main" id="{8BF442C3-52F0-B67F-40CB-3604B2519F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19" y="1096298"/>
            <a:ext cx="8517906" cy="534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141F4-CBBA-F47E-2CA6-66654DE08D67}"/>
              </a:ext>
            </a:extLst>
          </p:cNvPr>
          <p:cNvSpPr txBox="1"/>
          <p:nvPr/>
        </p:nvSpPr>
        <p:spPr>
          <a:xfrm>
            <a:off x="3451122" y="175821"/>
            <a:ext cx="565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Azure Language Service </a:t>
            </a:r>
            <a:endParaRPr lang="en-IN" sz="3600" dirty="0"/>
          </a:p>
        </p:txBody>
      </p:sp>
      <p:pic>
        <p:nvPicPr>
          <p:cNvPr id="1028" name="Picture 4" descr="Azure Cognitive Service for Language support 96 languages for custom  features - Microsoft Community Hub">
            <a:extLst>
              <a:ext uri="{FF2B5EF4-FFF2-40B4-BE49-F238E27FC236}">
                <a16:creationId xmlns:a16="http://schemas.microsoft.com/office/drawing/2014/main" id="{78676100-FC9E-795C-7ADC-D93CF100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140" y="0"/>
            <a:ext cx="997975" cy="99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al Identifying Information (PII) - CyberHoot">
            <a:extLst>
              <a:ext uri="{FF2B5EF4-FFF2-40B4-BE49-F238E27FC236}">
                <a16:creationId xmlns:a16="http://schemas.microsoft.com/office/drawing/2014/main" id="{FDD8BA3F-C174-9F89-7276-286E4E126D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9710" y="162710"/>
            <a:ext cx="6532580" cy="65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II detection and redaction from documents">
            <a:extLst>
              <a:ext uri="{FF2B5EF4-FFF2-40B4-BE49-F238E27FC236}">
                <a16:creationId xmlns:a16="http://schemas.microsoft.com/office/drawing/2014/main" id="{B0AC46D6-E41D-A403-87C5-6C86C8FFD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2FD6998-E3D2-E37C-CF3E-37D6294ECC1A}"/>
              </a:ext>
            </a:extLst>
          </p:cNvPr>
          <p:cNvSpPr/>
          <p:nvPr/>
        </p:nvSpPr>
        <p:spPr>
          <a:xfrm>
            <a:off x="226142" y="560439"/>
            <a:ext cx="11444748" cy="6089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8B4E-1C87-2465-A778-BB6A473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193" y="18255"/>
            <a:ext cx="5365955" cy="662782"/>
          </a:xfrm>
        </p:spPr>
        <p:txBody>
          <a:bodyPr>
            <a:normAutofit/>
          </a:bodyPr>
          <a:lstStyle/>
          <a:p>
            <a:r>
              <a:rPr lang="en-US" sz="3200" dirty="0"/>
              <a:t>PII protection Prompt Flow</a:t>
            </a:r>
            <a:endParaRPr lang="en-IN" sz="3200" dirty="0"/>
          </a:p>
        </p:txBody>
      </p:sp>
      <p:pic>
        <p:nvPicPr>
          <p:cNvPr id="2052" name="Picture 4" descr="Corporate User icon PNG and SVG Vector Free Download">
            <a:extLst>
              <a:ext uri="{FF2B5EF4-FFF2-40B4-BE49-F238E27FC236}">
                <a16:creationId xmlns:a16="http://schemas.microsoft.com/office/drawing/2014/main" id="{78D56E3D-C4BD-A6E3-4A40-2F62FDBE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7" y="3077957"/>
            <a:ext cx="1214682" cy="11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CA87A-9B72-D372-841A-BAC9D82A3F6F}"/>
              </a:ext>
            </a:extLst>
          </p:cNvPr>
          <p:cNvSpPr txBox="1"/>
          <p:nvPr/>
        </p:nvSpPr>
        <p:spPr>
          <a:xfrm>
            <a:off x="127819" y="4404852"/>
            <a:ext cx="2969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 me various symptoms seen in patients with this disease according to hospital records</a:t>
            </a:r>
            <a:endParaRPr lang="en-IN" dirty="0"/>
          </a:p>
        </p:txBody>
      </p:sp>
      <p:pic>
        <p:nvPicPr>
          <p:cNvPr id="2054" name="Picture 6" descr="Pricing - Azure AI Search | Microsoft Azure">
            <a:extLst>
              <a:ext uri="{FF2B5EF4-FFF2-40B4-BE49-F238E27FC236}">
                <a16:creationId xmlns:a16="http://schemas.microsoft.com/office/drawing/2014/main" id="{54990D96-A073-F82A-61CE-5E33B3A0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555" y="731013"/>
            <a:ext cx="2582197" cy="135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58235-1F04-4D46-0BF1-54084EAD4CF9}"/>
              </a:ext>
            </a:extLst>
          </p:cNvPr>
          <p:cNvSpPr txBox="1"/>
          <p:nvPr/>
        </p:nvSpPr>
        <p:spPr>
          <a:xfrm>
            <a:off x="1974438" y="1918075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 Documents indexed in Azure AI Search</a:t>
            </a:r>
            <a:endParaRPr lang="en-IN" dirty="0"/>
          </a:p>
        </p:txBody>
      </p:sp>
      <p:pic>
        <p:nvPicPr>
          <p:cNvPr id="2060" name="Picture 12" descr="OpenAI - YouTube">
            <a:extLst>
              <a:ext uri="{FF2B5EF4-FFF2-40B4-BE49-F238E27FC236}">
                <a16:creationId xmlns:a16="http://schemas.microsoft.com/office/drawing/2014/main" id="{206AEE12-3EEC-7667-E9B8-C6775D2B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347" y="960550"/>
            <a:ext cx="1501877" cy="15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1F42A-8C51-7F61-AFCF-CAA5E7832CD1}"/>
              </a:ext>
            </a:extLst>
          </p:cNvPr>
          <p:cNvSpPr txBox="1"/>
          <p:nvPr/>
        </p:nvSpPr>
        <p:spPr>
          <a:xfrm>
            <a:off x="8572497" y="2316203"/>
            <a:ext cx="2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GPT-engine</a:t>
            </a:r>
            <a:endParaRPr lang="en-IN" dirty="0"/>
          </a:p>
        </p:txBody>
      </p:sp>
      <p:pic>
        <p:nvPicPr>
          <p:cNvPr id="7" name="Picture 4" descr="Azure Cognitive Service for Language support 96 languages for custom  features - Microsoft Community Hub">
            <a:extLst>
              <a:ext uri="{FF2B5EF4-FFF2-40B4-BE49-F238E27FC236}">
                <a16:creationId xmlns:a16="http://schemas.microsoft.com/office/drawing/2014/main" id="{C4DF7DA0-A845-55CF-9A9E-98855A39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7" y="4381667"/>
            <a:ext cx="1001750" cy="10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00517-EB11-3803-8E6A-1F724F0DF063}"/>
              </a:ext>
            </a:extLst>
          </p:cNvPr>
          <p:cNvSpPr txBox="1"/>
          <p:nvPr/>
        </p:nvSpPr>
        <p:spPr>
          <a:xfrm>
            <a:off x="5906115" y="5449160"/>
            <a:ext cx="2969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Redacted text contains sensitive/PII entities replace with combination of asterisk (*) symbol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E3777-C397-42DF-3299-5BDA5829E8F3}"/>
              </a:ext>
            </a:extLst>
          </p:cNvPr>
          <p:cNvCxnSpPr>
            <a:cxnSpLocks/>
          </p:cNvCxnSpPr>
          <p:nvPr/>
        </p:nvCxnSpPr>
        <p:spPr>
          <a:xfrm flipV="1">
            <a:off x="2045109" y="1945112"/>
            <a:ext cx="7099441" cy="148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5B14-8276-3FA4-03DA-4CE72F006B4C}"/>
              </a:ext>
            </a:extLst>
          </p:cNvPr>
          <p:cNvCxnSpPr>
            <a:cxnSpLocks/>
            <a:stCxn id="2054" idx="3"/>
            <a:endCxn id="2060" idx="1"/>
          </p:cNvCxnSpPr>
          <p:nvPr/>
        </p:nvCxnSpPr>
        <p:spPr>
          <a:xfrm>
            <a:off x="4476752" y="1408840"/>
            <a:ext cx="4529595" cy="302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8C6C3-C35A-C907-3F9D-F3F649506C0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93626" y="2685535"/>
            <a:ext cx="1763659" cy="1507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5A4F77-4391-68B0-DDFF-4C7B70D312AC}"/>
              </a:ext>
            </a:extLst>
          </p:cNvPr>
          <p:cNvSpPr txBox="1"/>
          <p:nvPr/>
        </p:nvSpPr>
        <p:spPr>
          <a:xfrm rot="19192235">
            <a:off x="8000754" y="3359305"/>
            <a:ext cx="25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made to “PII” API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E05F2-AD8F-8F8E-F82C-989FE30580EF}"/>
              </a:ext>
            </a:extLst>
          </p:cNvPr>
          <p:cNvCxnSpPr>
            <a:cxnSpLocks/>
          </p:cNvCxnSpPr>
          <p:nvPr/>
        </p:nvCxnSpPr>
        <p:spPr>
          <a:xfrm flipH="1" flipV="1">
            <a:off x="1974438" y="3751468"/>
            <a:ext cx="4653732" cy="955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6CD353-CADA-FF98-F699-BF536EC175E5}"/>
              </a:ext>
            </a:extLst>
          </p:cNvPr>
          <p:cNvSpPr txBox="1"/>
          <p:nvPr/>
        </p:nvSpPr>
        <p:spPr>
          <a:xfrm rot="693024">
            <a:off x="3185653" y="3602085"/>
            <a:ext cx="27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response send back to the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3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PII Protection Prompt Flow</vt:lpstr>
      <vt:lpstr>PowerPoint Presentation</vt:lpstr>
      <vt:lpstr>PowerPoint Presentation</vt:lpstr>
      <vt:lpstr>PowerPoint Presentation</vt:lpstr>
      <vt:lpstr>PII protection Prompt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2024-09-06T15:10:04Z</dcterms:created>
  <dcterms:modified xsi:type="dcterms:W3CDTF">2024-09-06T16:03:46Z</dcterms:modified>
</cp:coreProperties>
</file>