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147479751" r:id="rId4"/>
    <p:sldId id="2147479753" r:id="rId5"/>
    <p:sldId id="21474797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AB7E-748B-8512-AAEE-1F2CC1C0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C4716-AA86-7975-9C9C-40BF18362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96F6-6CB2-0A2C-F6D7-E9ADF5F4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6EF2-6422-ED78-9813-1BCA75EE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204D-982F-A8D0-F6E2-9496491B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E81B-9BB4-57AE-0C43-B212FD68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7FE02-826A-384A-5DA7-BD4C0D9D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959A-937C-689E-B2FB-94481CC6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28A6-14F9-BB84-CDD4-FB4923E9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A690-015D-598A-2FF7-922D8BCC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7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360F-86D8-6A69-401D-B797079A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636FD-DA29-FADD-EE11-F7E190716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95E4-A4BB-525A-7ACC-6ED237BD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220F-1043-22B9-6632-32945037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D6AD-D5EB-C440-787D-0D0FD23A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39F-52DA-8791-CFFE-162792E7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1D2D-1973-56A9-1C89-35A731A2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348D-4DD7-79C8-42A9-76CA6B20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CBB7-39B5-8C92-BFD4-DE1B90D2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92D6-721D-3264-2336-FC907022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2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ECBB-908F-FDD8-8B91-CBA23EFA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17B4-76B2-94A0-3969-3E91D809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ABD3-7E57-F779-A4BD-EB6048E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30CD-2414-7763-22AD-C7DB9B1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0409-12CC-FFFF-53D4-EF7100A3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5866-7C24-E4C8-03F6-BAED09A5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40D8-C8C3-6C8B-69F3-A2A8FE572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CF067-CBC0-5051-3AF4-4B28F874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50E8-6592-EEEB-6446-171606E2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4F2DF-1C3A-A1E4-8CD7-B3EA450D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24358-D028-028B-EEE2-C4E042AD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C0F4-688C-097F-09C8-80821B2D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9B97-D43C-22EF-8C95-CDFEB3E6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82201-743B-BA1A-AE40-F45190BD5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C9F2C-A383-915B-0215-DB58BD49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DDEE8-508B-F6ED-0CDC-74DFBF35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97AA2-DABD-99B7-81A5-04D346BA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6009E-5893-1F44-32B7-4E74F5FB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189BC-B4A5-487C-C6FE-C4405555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3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67CD-EB01-EADE-2A87-C8632977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F333B-7B99-ADD2-5690-E693AD57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F3155-AB30-4759-253F-4561A81D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7D4DF-EB5A-B04B-1547-38C224F1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15A40-45CC-8146-6686-63CA8928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4D76-A245-40F2-FD98-5676397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CEE2-4ECA-BA4F-8690-E9253E3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4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2ABF-3023-295C-9929-99885BC5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51C0-DE3A-F313-A25F-5E27554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A5B4E-5931-22AD-890B-E4C9A02C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7FFD-D5C5-B293-20A4-89005810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62E7C-BBB9-BD06-40F7-DDFC4AB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269B0-C20F-445A-B980-A55CBF8E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24A2-EB19-A094-9879-7D6A869F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5CB8F-268E-FFA4-0D3C-85BA8CA3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54428-470F-C638-7DF5-0D8578CE1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8689-353E-F9A1-51D4-242B2974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D10B-31AF-1B22-AE57-E2DBF74C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261D0-6E74-513B-F50B-B125DE0D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2FA7A-3DAC-54CA-AE50-FB70F2BD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7EA6-32FC-3C35-5AD1-D13DC5EC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F477-5247-A2E7-2840-4E46C7455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0469-3D03-4BB4-8DD7-00D29A8431E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3932-D0E5-0787-27FC-33A14BA6E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9338-2FB8-2702-8EDF-3FDA7483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4495F-2E4D-4767-8DA2-D6BE06089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D62FFC4-C785-45D6-A1A6-BBEC1E58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4D9D8-BEBB-D23E-6985-11160794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36" y="1217447"/>
            <a:ext cx="5833787" cy="2274155"/>
          </a:xfrm>
        </p:spPr>
        <p:txBody>
          <a:bodyPr anchor="b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Multi-Modal Gen AI Applications</a:t>
            </a:r>
            <a:endParaRPr lang="en-IN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DA94-1A93-C317-F747-1FBE132C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1665" y="3610874"/>
            <a:ext cx="5231409" cy="85908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(Predictive AI + Gen AI = Unlocking Wonders!)</a:t>
            </a:r>
            <a:endParaRPr lang="en-IN" sz="2000" dirty="0">
              <a:solidFill>
                <a:srgbClr val="FFFFFF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49160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AI (@openai) • Instagram profile">
            <a:extLst>
              <a:ext uri="{FF2B5EF4-FFF2-40B4-BE49-F238E27FC236}">
                <a16:creationId xmlns:a16="http://schemas.microsoft.com/office/drawing/2014/main" id="{0C2E8AAC-333C-F246-B10A-82701515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1346842" y="647743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5701430A-07EF-4ED0-9928-CD3D16167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88020" y="4633788"/>
            <a:ext cx="1265309" cy="1360735"/>
            <a:chOff x="1988020" y="4633788"/>
            <a:chExt cx="1265309" cy="1360735"/>
          </a:xfrm>
          <a:solidFill>
            <a:srgbClr val="FFFFFF"/>
          </a:solidFill>
        </p:grpSpPr>
        <p:sp>
          <p:nvSpPr>
            <p:cNvPr id="1042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03316" y="4633788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3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5615" y="4918077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4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88020" y="590338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30" name="Picture 6" descr="Azure Cognitive Services API | Drupal.org">
            <a:extLst>
              <a:ext uri="{FF2B5EF4-FFF2-40B4-BE49-F238E27FC236}">
                <a16:creationId xmlns:a16="http://schemas.microsoft.com/office/drawing/2014/main" id="{C89581A8-10B4-7DD4-EE79-230431E3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6721"/>
          <a:stretch/>
        </p:blipFill>
        <p:spPr bwMode="auto">
          <a:xfrm>
            <a:off x="3661359" y="4040416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FC3A-1F22-EC58-36A9-649B8AC7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80" y="0"/>
            <a:ext cx="9003890" cy="1325563"/>
          </a:xfrm>
        </p:spPr>
        <p:txBody>
          <a:bodyPr/>
          <a:lstStyle/>
          <a:p>
            <a:r>
              <a:rPr lang="en-US" dirty="0"/>
              <a:t>What Are Multi-Modal Applications?</a:t>
            </a:r>
            <a:endParaRPr lang="en-IN" dirty="0"/>
          </a:p>
        </p:txBody>
      </p:sp>
      <p:pic>
        <p:nvPicPr>
          <p:cNvPr id="2050" name="Picture 2" descr="Emergence of Multimodal AIs">
            <a:extLst>
              <a:ext uri="{FF2B5EF4-FFF2-40B4-BE49-F238E27FC236}">
                <a16:creationId xmlns:a16="http://schemas.microsoft.com/office/drawing/2014/main" id="{891B90C5-F178-9647-4471-78E586E9AF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80" y="1651359"/>
            <a:ext cx="8570633" cy="48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penAI (@openai) • Instagram profile">
            <a:extLst>
              <a:ext uri="{FF2B5EF4-FFF2-40B4-BE49-F238E27FC236}">
                <a16:creationId xmlns:a16="http://schemas.microsoft.com/office/drawing/2014/main" id="{71C16473-78B4-038E-C7CD-BCB7FD4E4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30131" y="0"/>
            <a:ext cx="1273549" cy="127354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zure Cognitive Services API | Drupal.org">
            <a:extLst>
              <a:ext uri="{FF2B5EF4-FFF2-40B4-BE49-F238E27FC236}">
                <a16:creationId xmlns:a16="http://schemas.microsoft.com/office/drawing/2014/main" id="{5F5738CA-2C4C-BC6E-C993-64CC3977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6721"/>
          <a:stretch/>
        </p:blipFill>
        <p:spPr bwMode="auto">
          <a:xfrm>
            <a:off x="10288320" y="0"/>
            <a:ext cx="1672873" cy="1325563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7000C-7C8D-5D96-04FF-B9026111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63" y="486578"/>
            <a:ext cx="11005535" cy="5663779"/>
          </a:xfrm>
        </p:spPr>
      </p:pic>
    </p:spTree>
    <p:extLst>
      <p:ext uri="{BB962C8B-B14F-4D97-AF65-F5344CB8AC3E}">
        <p14:creationId xmlns:p14="http://schemas.microsoft.com/office/powerpoint/2010/main" val="111652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Microsoft AI (Azure OpenAI Generative Services) – Index">
            <a:extLst>
              <a:ext uri="{FF2B5EF4-FFF2-40B4-BE49-F238E27FC236}">
                <a16:creationId xmlns:a16="http://schemas.microsoft.com/office/drawing/2014/main" id="{023EBDA7-A6E2-6E1A-BB7D-88F5E9B8E0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" b="129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6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DD4F-0F01-9F04-C2BF-B51CD30B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3" y="0"/>
            <a:ext cx="9212826" cy="1248697"/>
          </a:xfrm>
        </p:spPr>
        <p:txBody>
          <a:bodyPr/>
          <a:lstStyle/>
          <a:p>
            <a:r>
              <a:rPr lang="en-US" dirty="0"/>
              <a:t>Some Multi-Modal Business Use-Cases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FA0917-19C8-E2EB-0FBB-0A7A67B1F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58333"/>
              </p:ext>
            </p:extLst>
          </p:nvPr>
        </p:nvGraphicFramePr>
        <p:xfrm>
          <a:off x="1442063" y="1556007"/>
          <a:ext cx="9786376" cy="42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188">
                  <a:extLst>
                    <a:ext uri="{9D8B030D-6E8A-4147-A177-3AD203B41FA5}">
                      <a16:colId xmlns:a16="http://schemas.microsoft.com/office/drawing/2014/main" val="3246995008"/>
                    </a:ext>
                  </a:extLst>
                </a:gridCol>
                <a:gridCol w="4893188">
                  <a:extLst>
                    <a:ext uri="{9D8B030D-6E8A-4147-A177-3AD203B41FA5}">
                      <a16:colId xmlns:a16="http://schemas.microsoft.com/office/drawing/2014/main" val="120235374"/>
                    </a:ext>
                  </a:extLst>
                </a:gridCol>
              </a:tblGrid>
              <a:tr h="10661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Use-Case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Technologies Used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07058"/>
                  </a:ext>
                </a:extLst>
              </a:tr>
              <a:tr h="1066172">
                <a:tc>
                  <a:txBody>
                    <a:bodyPr/>
                    <a:lstStyle/>
                    <a:p>
                      <a:r>
                        <a:rPr lang="en-US" sz="1800" dirty="0"/>
                        <a:t>Creating a Chat Bot that can take in image as an input.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Vision (image analysis API) + OpenAI.</a:t>
                      </a:r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17144"/>
                  </a:ext>
                </a:extLst>
              </a:tr>
              <a:tr h="1066172">
                <a:tc>
                  <a:txBody>
                    <a:bodyPr/>
                    <a:lstStyle/>
                    <a:p>
                      <a:r>
                        <a:rPr lang="en-US" dirty="0"/>
                        <a:t>Creating a Chat Bot that can talk on your invoices, forms, receipts and tax forms.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Intelligence + OpenAI.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89894"/>
                  </a:ext>
                </a:extLst>
              </a:tr>
              <a:tr h="1066172">
                <a:tc>
                  <a:txBody>
                    <a:bodyPr/>
                    <a:lstStyle/>
                    <a:p>
                      <a:r>
                        <a:rPr lang="en-US" dirty="0"/>
                        <a:t>Creating a Chat Bot for healthcare analytics that can filter out PII (Personally Identifiable Information) entities in its response.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Service (text analysis API) + OpenAI.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8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Multi-Modal Gen AI Applications</vt:lpstr>
      <vt:lpstr>What Are Multi-Modal Applications?</vt:lpstr>
      <vt:lpstr>PowerPoint Presentation</vt:lpstr>
      <vt:lpstr>PowerPoint Presentation</vt:lpstr>
      <vt:lpstr>Some Multi-Modal Business Use-Cases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2024-09-07T18:30:02Z</dcterms:created>
  <dcterms:modified xsi:type="dcterms:W3CDTF">2024-09-07T18:51:14Z</dcterms:modified>
</cp:coreProperties>
</file>