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6EDB38-9AD9-46BF-8463-76976FA51DE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C4A81-01F6-4E33-AF0B-399E4D9FA104}" v="16" dt="2024-08-01T05:54:24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jot Singh Bakshi" userId="2bc06dbbe72a50e9" providerId="LiveId" clId="{50DC4A81-01F6-4E33-AF0B-399E4D9FA104}"/>
    <pc:docChg chg="undo redo custSel addSld modSld modSection">
      <pc:chgData name="Prabhjot Singh Bakshi" userId="2bc06dbbe72a50e9" providerId="LiveId" clId="{50DC4A81-01F6-4E33-AF0B-399E4D9FA104}" dt="2024-08-01T05:54:43.334" v="70" actId="1076"/>
      <pc:docMkLst>
        <pc:docMk/>
      </pc:docMkLst>
      <pc:sldChg chg="addSp delSp modSp new mod">
        <pc:chgData name="Prabhjot Singh Bakshi" userId="2bc06dbbe72a50e9" providerId="LiveId" clId="{50DC4A81-01F6-4E33-AF0B-399E4D9FA104}" dt="2024-08-01T05:54:43.334" v="70" actId="1076"/>
        <pc:sldMkLst>
          <pc:docMk/>
          <pc:sldMk cId="3213589834" sldId="264"/>
        </pc:sldMkLst>
        <pc:spChg chg="mod">
          <ac:chgData name="Prabhjot Singh Bakshi" userId="2bc06dbbe72a50e9" providerId="LiveId" clId="{50DC4A81-01F6-4E33-AF0B-399E4D9FA104}" dt="2024-08-01T05:54:16.764" v="62" actId="14100"/>
          <ac:spMkLst>
            <pc:docMk/>
            <pc:sldMk cId="3213589834" sldId="264"/>
            <ac:spMk id="2" creationId="{C3FB28F4-0BA0-BD78-4EFA-1C6044DD32A7}"/>
          </ac:spMkLst>
        </pc:spChg>
        <pc:spChg chg="del">
          <ac:chgData name="Prabhjot Singh Bakshi" userId="2bc06dbbe72a50e9" providerId="LiveId" clId="{50DC4A81-01F6-4E33-AF0B-399E4D9FA104}" dt="2024-08-01T05:48:44.515" v="20" actId="478"/>
          <ac:spMkLst>
            <pc:docMk/>
            <pc:sldMk cId="3213589834" sldId="264"/>
            <ac:spMk id="3" creationId="{7EB9EB48-6295-2465-B6DA-051FAB202455}"/>
          </ac:spMkLst>
        </pc:spChg>
        <pc:spChg chg="add del">
          <ac:chgData name="Prabhjot Singh Bakshi" userId="2bc06dbbe72a50e9" providerId="LiveId" clId="{50DC4A81-01F6-4E33-AF0B-399E4D9FA104}" dt="2024-08-01T05:49:49.726" v="24" actId="22"/>
          <ac:spMkLst>
            <pc:docMk/>
            <pc:sldMk cId="3213589834" sldId="264"/>
            <ac:spMk id="5" creationId="{3A33806E-C4D7-27B0-3B37-5CF94969DC86}"/>
          </ac:spMkLst>
        </pc:spChg>
        <pc:spChg chg="add mod">
          <ac:chgData name="Prabhjot Singh Bakshi" userId="2bc06dbbe72a50e9" providerId="LiveId" clId="{50DC4A81-01F6-4E33-AF0B-399E4D9FA104}" dt="2024-08-01T05:54:27.272" v="66" actId="1076"/>
          <ac:spMkLst>
            <pc:docMk/>
            <pc:sldMk cId="3213589834" sldId="264"/>
            <ac:spMk id="7" creationId="{12F717E5-0C12-95F6-2266-92619938CD0D}"/>
          </ac:spMkLst>
        </pc:spChg>
        <pc:picChg chg="add mod">
          <ac:chgData name="Prabhjot Singh Bakshi" userId="2bc06dbbe72a50e9" providerId="LiveId" clId="{50DC4A81-01F6-4E33-AF0B-399E4D9FA104}" dt="2024-08-01T05:53:42.306" v="50" actId="1076"/>
          <ac:picMkLst>
            <pc:docMk/>
            <pc:sldMk cId="3213589834" sldId="264"/>
            <ac:picMk id="9" creationId="{589108BC-1002-619A-2416-EB18DD23896D}"/>
          </ac:picMkLst>
        </pc:picChg>
        <pc:picChg chg="add mod">
          <ac:chgData name="Prabhjot Singh Bakshi" userId="2bc06dbbe72a50e9" providerId="LiveId" clId="{50DC4A81-01F6-4E33-AF0B-399E4D9FA104}" dt="2024-08-01T05:54:43.334" v="70" actId="1076"/>
          <ac:picMkLst>
            <pc:docMk/>
            <pc:sldMk cId="3213589834" sldId="264"/>
            <ac:picMk id="11" creationId="{DFC9D2E6-53FD-E59D-82B0-36F6F11223DC}"/>
          </ac:picMkLst>
        </pc:picChg>
        <pc:picChg chg="add del">
          <ac:chgData name="Prabhjot Singh Bakshi" userId="2bc06dbbe72a50e9" providerId="LiveId" clId="{50DC4A81-01F6-4E33-AF0B-399E4D9FA104}" dt="2024-08-01T05:47:53.304" v="10" actId="478"/>
          <ac:picMkLst>
            <pc:docMk/>
            <pc:sldMk cId="3213589834" sldId="264"/>
            <ac:picMk id="1026" creationId="{434D7F72-4EA1-59C7-EBA9-67789DEDF7E4}"/>
          </ac:picMkLst>
        </pc:picChg>
        <pc:picChg chg="add mod">
          <ac:chgData name="Prabhjot Singh Bakshi" userId="2bc06dbbe72a50e9" providerId="LiveId" clId="{50DC4A81-01F6-4E33-AF0B-399E4D9FA104}" dt="2024-08-01T05:54:24.085" v="65" actId="1076"/>
          <ac:picMkLst>
            <pc:docMk/>
            <pc:sldMk cId="3213589834" sldId="264"/>
            <ac:picMk id="1028" creationId="{7B468D6B-660C-EFF0-4B42-04CCD00031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5341-3334-92D8-CD79-69BB20D4A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8C888-D14F-3B2F-7A8C-9F41661F7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20A0C-1DC8-B805-EE55-26B6D5F5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6F0BF-2F33-5634-BE99-69F3848A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2E7ED-0AF1-8976-31C7-76F3711F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1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3746-2581-9284-E09C-4179764C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A7841-7165-6B66-D219-6B88CC94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1D14-937B-531D-C220-4916574F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41E15-BB76-09C9-A49A-70C7DE55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D943A-B2A1-38BD-3092-5B9C5553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6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0C059-4F19-2F7A-9FE2-3F9C3362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674DD-8EC8-8B4C-6FA9-6BBBE7CC5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FFE74-9A99-E4E8-7E57-0A500584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47151-5301-86E2-9F8C-A445DB4E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11759-B2F4-23BD-F8BE-4F4FC4A7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2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834-E113-9FDD-DCE9-5E276356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CDA8-E2B0-B755-DC35-F844BDA3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18474-0030-2B7C-F6B9-415697FE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CFED-EABF-DB35-77DE-43C51971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C3F1-C36D-A28A-D6BC-A2A76D32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71CD-29F2-2E70-C417-3B857C6A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C96C7-3B91-7469-B583-CD91354DC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895D-7A82-5EB2-6E46-59BED56C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B484-BFD5-F849-9CC2-926A5DA2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109B-F9A2-05CE-749D-9AEA6CA5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1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F278-031C-D94E-D81C-15F3E4B2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50E7-36F1-8ABF-A9C9-27E10272C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943B0-62AE-26FE-09CA-3B3989247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071CE-6964-4376-82F8-46C825E7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428CF-2DDA-01A3-6CF7-BD771882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569B-5933-99ED-4FD8-B9DCA0B6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80A7-0C66-BA07-0F4B-5BD4E8C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9EE31-C7D3-B8B7-7166-C200396F3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05469-0351-223C-CD3A-77377BD5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B4978-B62D-6985-1299-891461C7C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A22F3-F0FF-5215-520A-E2705D4F2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71744-0AC9-4A44-C59C-94B06FCF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32570-566E-771E-F6DA-258ED6A9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B2A82-C26C-2FC4-7E7E-BD1F2673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1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0C0E-1415-6094-9A6B-B1470E23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BA436-E2EC-9ED8-6C07-BEB83126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D3F20-3EE4-194B-4DC4-66629414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976D2-9BF7-9588-2DCC-62119F88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1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537E7-34B1-7072-F5EA-59B982FF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E84CB-FF39-FE2F-BBA2-8E74E029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A5DE8-648D-B1E0-C89B-48D78155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6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786E-7A88-0931-9CDE-FAF19940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44E4-EB2D-1C4E-D5ED-8846F9A2A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5B01E-283B-A657-970B-255A40822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957E6-A335-F3F8-2F2E-7A03D5F6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04C37-D55F-CDAD-3D06-930BD9A7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E5240-7C77-8210-D7F5-268738A3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0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B275-D9E4-A5CE-AE24-BC78ADAF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0B8B9-395C-1590-CFDF-D5E16A74C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7F41F-6133-FB6B-9E51-D4D0396F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AE739-549A-507D-2BFC-9C860D7A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B175-9B96-3CF9-7292-5D961E9F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3DC61-0CB0-B7D7-8FA7-41DC91E7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3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E7515-442C-E844-28BB-8EFAE767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8BD7C-46D1-A3B1-40FC-FB1F5367E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7BCD-723E-FAB6-B37A-57A75645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0149-D697-A9D5-1A7C-E0E83C339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283DB-707F-3CE7-7461-15079CC45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3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zure AI Studio - Pricing | Microsoft Azure">
            <a:extLst>
              <a:ext uri="{FF2B5EF4-FFF2-40B4-BE49-F238E27FC236}">
                <a16:creationId xmlns:a16="http://schemas.microsoft.com/office/drawing/2014/main" id="{04E5DE91-9825-8F1A-AF9A-28F02B7F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r="3141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B1435C-5A97-26DA-8712-EBE2CF121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Azure AI Studio</a:t>
            </a:r>
            <a:endParaRPr lang="en-IN" sz="6600">
              <a:solidFill>
                <a:schemeClr val="bg1"/>
              </a:solidFill>
            </a:endParaRPr>
          </a:p>
        </p:txBody>
      </p:sp>
      <p:sp>
        <p:nvSpPr>
          <p:cNvPr id="102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1F78D-58C1-85FD-DA9E-C072868DC727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OpenAI Offering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C0636-94F7-8A9F-5C14-8DB2EF3945DA}"/>
              </a:ext>
            </a:extLst>
          </p:cNvPr>
          <p:cNvSpPr txBox="1"/>
          <p:nvPr/>
        </p:nvSpPr>
        <p:spPr>
          <a:xfrm>
            <a:off x="303648" y="3285691"/>
            <a:ext cx="28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OpenAI Studio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FDE01-13D2-6541-9720-673037CF6834}"/>
              </a:ext>
            </a:extLst>
          </p:cNvPr>
          <p:cNvSpPr txBox="1"/>
          <p:nvPr/>
        </p:nvSpPr>
        <p:spPr>
          <a:xfrm>
            <a:off x="8487175" y="3265664"/>
            <a:ext cx="21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AI Studio</a:t>
            </a:r>
            <a:endParaRPr lang="en-IN" sz="2000" dirty="0"/>
          </a:p>
        </p:txBody>
      </p:sp>
      <p:pic>
        <p:nvPicPr>
          <p:cNvPr id="2050" name="Picture 2" descr="Azure AI Studio - Pricing | Microsoft Azure">
            <a:extLst>
              <a:ext uri="{FF2B5EF4-FFF2-40B4-BE49-F238E27FC236}">
                <a16:creationId xmlns:a16="http://schemas.microsoft.com/office/drawing/2014/main" id="{47F05E37-2F46-B671-12ED-24EC92F0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817" y="2203841"/>
            <a:ext cx="1893389" cy="9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zure OpenAI — Taygan">
            <a:extLst>
              <a:ext uri="{FF2B5EF4-FFF2-40B4-BE49-F238E27FC236}">
                <a16:creationId xmlns:a16="http://schemas.microsoft.com/office/drawing/2014/main" id="{90D90451-6EE3-D64D-47D5-F6528F352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39" y="2366392"/>
            <a:ext cx="929532" cy="9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9CC2BB-920D-F951-0938-0C1B1CE025F8}"/>
              </a:ext>
            </a:extLst>
          </p:cNvPr>
          <p:cNvSpPr txBox="1"/>
          <p:nvPr/>
        </p:nvSpPr>
        <p:spPr>
          <a:xfrm>
            <a:off x="-1" y="3760690"/>
            <a:ext cx="3918026" cy="274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indent="-308610" defTabSz="822960">
              <a:spcAft>
                <a:spcPts val="600"/>
              </a:spcAft>
              <a:buAutoNum type="arabicParenR"/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Concerned only for testing out LLM models such as GPT, Dall-E and text embedding models.</a:t>
            </a:r>
          </a:p>
          <a:p>
            <a:pPr marL="308610" indent="-308610" defTabSz="822960">
              <a:spcAft>
                <a:spcPts val="600"/>
              </a:spcAft>
              <a:buAutoNum type="arabicParenR"/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Doesn’t give you a unified experience.</a:t>
            </a:r>
          </a:p>
          <a:p>
            <a:pPr marL="308610" indent="-308610" defTabSz="822960">
              <a:spcAft>
                <a:spcPts val="600"/>
              </a:spcAft>
              <a:buAutoNum type="arabicParenR"/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suited for collaboration.</a:t>
            </a:r>
          </a:p>
          <a:p>
            <a:pPr marL="308610" indent="-308610" defTabSz="822960">
              <a:spcAft>
                <a:spcPts val="600"/>
              </a:spcAft>
              <a:buAutoNum type="arabicParenR"/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Comes in-built with a deployed Azure OpenAI resource.</a:t>
            </a:r>
          </a:p>
          <a:p>
            <a:pPr marL="308610" indent="-308610" defTabSz="822960">
              <a:spcAft>
                <a:spcPts val="600"/>
              </a:spcAft>
              <a:buAutoNum type="arabicParenR"/>
            </a:pPr>
            <a:endParaRPr lang="en-US" sz="16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spcAft>
                <a:spcPts val="600"/>
              </a:spcAft>
              <a:buAutoNum type="arabicParenR"/>
            </a:pPr>
            <a:endParaRPr lang="en-IN" dirty="0"/>
          </a:p>
        </p:txBody>
      </p:sp>
      <p:pic>
        <p:nvPicPr>
          <p:cNvPr id="2054" name="Picture 6" descr="Microsoft Copilot Studio - YouTube">
            <a:extLst>
              <a:ext uri="{FF2B5EF4-FFF2-40B4-BE49-F238E27FC236}">
                <a16:creationId xmlns:a16="http://schemas.microsoft.com/office/drawing/2014/main" id="{5CAEA495-798D-93D2-51B6-56D6481A1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248" y="2173077"/>
            <a:ext cx="1141647" cy="114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BC98D4-26F7-0C9B-7276-67A5E3FC71C1}"/>
              </a:ext>
            </a:extLst>
          </p:cNvPr>
          <p:cNvSpPr txBox="1"/>
          <p:nvPr/>
        </p:nvSpPr>
        <p:spPr>
          <a:xfrm>
            <a:off x="4285195" y="3277976"/>
            <a:ext cx="28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 Copilot Studio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F3DA4-350A-A71B-D861-4F1441F79CF9}"/>
              </a:ext>
            </a:extLst>
          </p:cNvPr>
          <p:cNvSpPr txBox="1"/>
          <p:nvPr/>
        </p:nvSpPr>
        <p:spPr>
          <a:xfrm>
            <a:off x="4006516" y="3828877"/>
            <a:ext cx="38469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1)Low-Code Deployment Tool.</a:t>
            </a:r>
          </a:p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Meant for citizen developers.</a:t>
            </a:r>
          </a:p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3)Meant For Extending already existing M365 copilot experience with plugins and power automate flows.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1D417-416C-471B-51B4-6A19C30DD96F}"/>
              </a:ext>
            </a:extLst>
          </p:cNvPr>
          <p:cNvSpPr txBox="1"/>
          <p:nvPr/>
        </p:nvSpPr>
        <p:spPr>
          <a:xfrm>
            <a:off x="8095493" y="3679979"/>
            <a:ext cx="4096507" cy="206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1)Provides a Unified Governance-like experience.</a:t>
            </a:r>
          </a:p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2)Highly centered around collaboration.</a:t>
            </a:r>
          </a:p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3)Concerned with LLMOps. Can be clubbed with Azure DevOps.</a:t>
            </a:r>
          </a:p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4) Provides excellent monitoring tools for deployed Gen AI applications.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DE21B6-DC29-43E5-8E02-69AE47E8BB7B}"/>
              </a:ext>
            </a:extLst>
          </p:cNvPr>
          <p:cNvCxnSpPr/>
          <p:nvPr/>
        </p:nvCxnSpPr>
        <p:spPr>
          <a:xfrm>
            <a:off x="3918025" y="3429000"/>
            <a:ext cx="0" cy="2834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65A899-DE45-53CF-5812-6B5F69B91DE4}"/>
              </a:ext>
            </a:extLst>
          </p:cNvPr>
          <p:cNvCxnSpPr/>
          <p:nvPr/>
        </p:nvCxnSpPr>
        <p:spPr>
          <a:xfrm>
            <a:off x="7882835" y="3429000"/>
            <a:ext cx="0" cy="2834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1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C2FD-FE47-F5BE-9D4D-6B1068B7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0" y="87080"/>
            <a:ext cx="10515600" cy="1325563"/>
          </a:xfrm>
        </p:spPr>
        <p:txBody>
          <a:bodyPr/>
          <a:lstStyle/>
          <a:p>
            <a:r>
              <a:rPr lang="en-US" dirty="0"/>
              <a:t>Key Offerings Of Azure AI Studio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158F-9594-3709-EB41-52007887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7" y="1805961"/>
            <a:ext cx="10515600" cy="4351338"/>
          </a:xfrm>
        </p:spPr>
        <p:txBody>
          <a:bodyPr/>
          <a:lstStyle/>
          <a:p>
            <a:r>
              <a:rPr lang="en-US" dirty="0"/>
              <a:t>Provides a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unified experience </a:t>
            </a:r>
            <a:r>
              <a:rPr lang="en-US" dirty="0"/>
              <a:t>with every connection to Azure AI services such as Azure OpenAI resource, Azure Speech resource, Language resource etc. all into one place.</a:t>
            </a:r>
          </a:p>
          <a:p>
            <a:r>
              <a:rPr lang="en-US" dirty="0"/>
              <a:t>Through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marketplace </a:t>
            </a:r>
            <a:r>
              <a:rPr lang="en-US" dirty="0"/>
              <a:t>you can deploy several models other than GPT models such as Bert, Mistral family, Phi etc. and that too on serverless API hosting.</a:t>
            </a:r>
          </a:p>
          <a:p>
            <a:r>
              <a:rPr lang="en-US" dirty="0"/>
              <a:t>Provides excellent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evaluation toolset </a:t>
            </a:r>
            <a:r>
              <a:rPr lang="en-US" dirty="0"/>
              <a:t>for evaluating Gen AI applications on both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pre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post</a:t>
            </a:r>
            <a:r>
              <a:rPr lang="en-US" dirty="0"/>
              <a:t> deployment scenarios.</a:t>
            </a:r>
          </a:p>
          <a:p>
            <a:r>
              <a:rPr lang="en-US" dirty="0"/>
              <a:t>Built on the foundational pillars of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collaboration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LLMOps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2" descr="Azure AI Studio - Pricing | Microsoft Azure">
            <a:extLst>
              <a:ext uri="{FF2B5EF4-FFF2-40B4-BE49-F238E27FC236}">
                <a16:creationId xmlns:a16="http://schemas.microsoft.com/office/drawing/2014/main" id="{5B9E6251-DD2B-4C6A-39EE-0948B666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030" y="252846"/>
            <a:ext cx="1893389" cy="9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10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creenshot of the model catalog on the AI Studio home page.">
            <a:extLst>
              <a:ext uri="{FF2B5EF4-FFF2-40B4-BE49-F238E27FC236}">
                <a16:creationId xmlns:a16="http://schemas.microsoft.com/office/drawing/2014/main" id="{6D0E3C0B-3409-EDD4-7E3D-EA70A00180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0866" y="293698"/>
            <a:ext cx="7429501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001719-D65E-C609-B038-E24C751D39F5}"/>
              </a:ext>
            </a:extLst>
          </p:cNvPr>
          <p:cNvSpPr txBox="1"/>
          <p:nvPr/>
        </p:nvSpPr>
        <p:spPr>
          <a:xfrm rot="18883485">
            <a:off x="1173791" y="4582894"/>
            <a:ext cx="290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Model Catalog</a:t>
            </a:r>
            <a:endParaRPr lang="en-IN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4778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Screenshot of the AI Services home page.">
            <a:extLst>
              <a:ext uri="{FF2B5EF4-FFF2-40B4-BE49-F238E27FC236}">
                <a16:creationId xmlns:a16="http://schemas.microsoft.com/office/drawing/2014/main" id="{3748A1BB-5080-6C1A-A506-124F26FBC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4119" y="457200"/>
            <a:ext cx="828376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D1C1C6-9663-0795-3B83-ED0BB563A0E4}"/>
              </a:ext>
            </a:extLst>
          </p:cNvPr>
          <p:cNvSpPr txBox="1"/>
          <p:nvPr/>
        </p:nvSpPr>
        <p:spPr>
          <a:xfrm rot="20510363">
            <a:off x="442452" y="413475"/>
            <a:ext cx="3254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Build Multi-modal Gen AI apps.</a:t>
            </a:r>
            <a:endParaRPr lang="en-IN" sz="1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828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Screenshot of the model benchmarks page in AI Studio.">
            <a:extLst>
              <a:ext uri="{FF2B5EF4-FFF2-40B4-BE49-F238E27FC236}">
                <a16:creationId xmlns:a16="http://schemas.microsoft.com/office/drawing/2014/main" id="{5D793417-D7A3-46E3-5B8F-04B2C370B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82727"/>
            <a:ext cx="11277600" cy="589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C5AE62-749E-A286-290F-F7A7C9F7EAB9}"/>
              </a:ext>
            </a:extLst>
          </p:cNvPr>
          <p:cNvSpPr txBox="1"/>
          <p:nvPr/>
        </p:nvSpPr>
        <p:spPr>
          <a:xfrm rot="19422640">
            <a:off x="-347155" y="4312185"/>
            <a:ext cx="314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Model Benchmarks</a:t>
            </a:r>
            <a:endParaRPr lang="en-IN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225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170F-4E4A-DE5B-6A98-218DDE2F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5" y="18255"/>
            <a:ext cx="6164826" cy="1003512"/>
          </a:xfrm>
        </p:spPr>
        <p:txBody>
          <a:bodyPr/>
          <a:lstStyle/>
          <a:p>
            <a:r>
              <a:rPr lang="en-US" dirty="0"/>
              <a:t>Azure AI Studio Hierarchy</a:t>
            </a:r>
            <a:endParaRPr lang="en-IN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AE3DCD1-8247-3CFA-393C-3C2428847326}"/>
              </a:ext>
            </a:extLst>
          </p:cNvPr>
          <p:cNvSpPr/>
          <p:nvPr/>
        </p:nvSpPr>
        <p:spPr>
          <a:xfrm>
            <a:off x="1361768" y="1135625"/>
            <a:ext cx="9468464" cy="572237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8D8DD-02DD-3F6F-3076-63F59A3E340C}"/>
              </a:ext>
            </a:extLst>
          </p:cNvPr>
          <p:cNvSpPr/>
          <p:nvPr/>
        </p:nvSpPr>
        <p:spPr>
          <a:xfrm>
            <a:off x="2320413" y="3996812"/>
            <a:ext cx="7551174" cy="18154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AI Hub</a:t>
            </a:r>
            <a:endParaRPr lang="en-IN" sz="6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C5674-8835-A10F-8537-7A4252BFCC7D}"/>
              </a:ext>
            </a:extLst>
          </p:cNvPr>
          <p:cNvSpPr/>
          <p:nvPr/>
        </p:nvSpPr>
        <p:spPr>
          <a:xfrm>
            <a:off x="3318387" y="1794386"/>
            <a:ext cx="5555226" cy="22024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Project</a:t>
            </a:r>
            <a:endParaRPr lang="en-IN" sz="6000" dirty="0"/>
          </a:p>
        </p:txBody>
      </p:sp>
      <p:pic>
        <p:nvPicPr>
          <p:cNvPr id="9" name="Picture 2" descr="Azure AI Studio - Pricing | Microsoft Azure">
            <a:extLst>
              <a:ext uri="{FF2B5EF4-FFF2-40B4-BE49-F238E27FC236}">
                <a16:creationId xmlns:a16="http://schemas.microsoft.com/office/drawing/2014/main" id="{A261EBF5-9120-CB7D-3613-0E13AB050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211" y="1947084"/>
            <a:ext cx="1893389" cy="9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3AFEAD-B28A-EFCA-EA6A-5BEB51455E88}"/>
              </a:ext>
            </a:extLst>
          </p:cNvPr>
          <p:cNvSpPr txBox="1"/>
          <p:nvPr/>
        </p:nvSpPr>
        <p:spPr>
          <a:xfrm>
            <a:off x="9271818" y="2791796"/>
            <a:ext cx="253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Studio resource deployed in Azure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9EF1B-ED9B-7A4D-103A-7F6F0AB7C248}"/>
              </a:ext>
            </a:extLst>
          </p:cNvPr>
          <p:cNvSpPr txBox="1"/>
          <p:nvPr/>
        </p:nvSpPr>
        <p:spPr>
          <a:xfrm>
            <a:off x="4719484" y="5329083"/>
            <a:ext cx="336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Azure Connections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B0EE7-E2EE-34ED-5C95-98D8D9FF9337}"/>
              </a:ext>
            </a:extLst>
          </p:cNvPr>
          <p:cNvSpPr txBox="1"/>
          <p:nvPr/>
        </p:nvSpPr>
        <p:spPr>
          <a:xfrm>
            <a:off x="4719484" y="3298100"/>
            <a:ext cx="336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Azure Connections</a:t>
            </a:r>
            <a:endParaRPr lang="en-IN" dirty="0"/>
          </a:p>
        </p:txBody>
      </p:sp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028C414D-543E-4562-E52A-E4A1C6E77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8387" y="1706867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9178FC-3826-71FA-E863-5FF7CCC9779E}"/>
              </a:ext>
            </a:extLst>
          </p:cNvPr>
          <p:cNvSpPr txBox="1"/>
          <p:nvPr/>
        </p:nvSpPr>
        <p:spPr>
          <a:xfrm>
            <a:off x="4060723" y="1992245"/>
            <a:ext cx="292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Users Can Access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01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9A78-19A6-DB5C-8CF3-E9D696EA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42935" cy="1325563"/>
          </a:xfrm>
        </p:spPr>
        <p:txBody>
          <a:bodyPr/>
          <a:lstStyle/>
          <a:p>
            <a:r>
              <a:rPr lang="en-US" dirty="0"/>
              <a:t>AI Studio Architecture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0B4610-E8ED-1CE7-C652-917E1F8EE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273320" y="1325563"/>
            <a:ext cx="9645360" cy="511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zure AI Studio - Pricing | Microsoft Azure">
            <a:extLst>
              <a:ext uri="{FF2B5EF4-FFF2-40B4-BE49-F238E27FC236}">
                <a16:creationId xmlns:a16="http://schemas.microsoft.com/office/drawing/2014/main" id="{FE34BB8F-EEFC-A32C-CA9E-5D77F230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240" y="87108"/>
            <a:ext cx="1893389" cy="9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70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28F4-0BA0-BD78-4EFA-1C6044DD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8844"/>
            <a:ext cx="1672936" cy="667351"/>
          </a:xfrm>
        </p:spPr>
        <p:txBody>
          <a:bodyPr>
            <a:normAutofit fontScale="90000"/>
          </a:bodyPr>
          <a:lstStyle/>
          <a:p>
            <a:r>
              <a:rPr lang="en-US" dirty="0"/>
              <a:t>Pricing </a:t>
            </a:r>
            <a:endParaRPr lang="en-IN" dirty="0"/>
          </a:p>
        </p:txBody>
      </p:sp>
      <p:pic>
        <p:nvPicPr>
          <p:cNvPr id="1028" name="Picture 4" descr="Cartoon Dollar Sign Images - Free Download on Freepik">
            <a:extLst>
              <a:ext uri="{FF2B5EF4-FFF2-40B4-BE49-F238E27FC236}">
                <a16:creationId xmlns:a16="http://schemas.microsoft.com/office/drawing/2014/main" id="{7B468D6B-660C-EFF0-4B42-04CCD000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13" y="59621"/>
            <a:ext cx="830997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F717E5-0C12-95F6-2266-92619938CD0D}"/>
              </a:ext>
            </a:extLst>
          </p:cNvPr>
          <p:cNvSpPr txBox="1"/>
          <p:nvPr/>
        </p:nvSpPr>
        <p:spPr>
          <a:xfrm>
            <a:off x="2389910" y="251686"/>
            <a:ext cx="9987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platform is free to use and explore. Pricing occurs at deployment level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9108BC-1002-619A-2416-EB18DD238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37" y="965041"/>
            <a:ext cx="10257386" cy="2456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9D2E6-53FD-E59D-82B0-36F6F1122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913" y="3421373"/>
            <a:ext cx="8770927" cy="327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8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267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Azure AI Studio</vt:lpstr>
      <vt:lpstr>PowerPoint Presentation</vt:lpstr>
      <vt:lpstr>Key Offerings Of Azure AI Studio</vt:lpstr>
      <vt:lpstr>PowerPoint Presentation</vt:lpstr>
      <vt:lpstr>PowerPoint Presentation</vt:lpstr>
      <vt:lpstr>PowerPoint Presentation</vt:lpstr>
      <vt:lpstr>Azure AI Studio Hierarchy</vt:lpstr>
      <vt:lpstr>AI Studio Architecture</vt:lpstr>
      <vt:lpstr>Pricing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Prabhjot Singh Bakshi</dc:creator>
  <cp:lastModifiedBy>Prabhjot Singh Bakshi</cp:lastModifiedBy>
  <cp:revision>1</cp:revision>
  <dcterms:created xsi:type="dcterms:W3CDTF">2024-07-31T09:54:15Z</dcterms:created>
  <dcterms:modified xsi:type="dcterms:W3CDTF">2024-08-01T05:54:47Z</dcterms:modified>
</cp:coreProperties>
</file>