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jot Singh Bakshi" userId="2bc06dbbe72a50e9" providerId="LiveId" clId="{B858DA31-D152-4DDA-A75B-F29128AE9868}"/>
    <pc:docChg chg="modSld">
      <pc:chgData name="Prabhjot Singh Bakshi" userId="2bc06dbbe72a50e9" providerId="LiveId" clId="{B858DA31-D152-4DDA-A75B-F29128AE9868}" dt="2024-08-01T16:45:14.886" v="4" actId="14100"/>
      <pc:docMkLst>
        <pc:docMk/>
      </pc:docMkLst>
      <pc:sldChg chg="modSp mod">
        <pc:chgData name="Prabhjot Singh Bakshi" userId="2bc06dbbe72a50e9" providerId="LiveId" clId="{B858DA31-D152-4DDA-A75B-F29128AE9868}" dt="2024-08-01T16:45:14.886" v="4" actId="14100"/>
        <pc:sldMkLst>
          <pc:docMk/>
          <pc:sldMk cId="3598000260" sldId="257"/>
        </pc:sldMkLst>
        <pc:spChg chg="mod">
          <ac:chgData name="Prabhjot Singh Bakshi" userId="2bc06dbbe72a50e9" providerId="LiveId" clId="{B858DA31-D152-4DDA-A75B-F29128AE9868}" dt="2024-08-01T16:45:14.886" v="4" actId="14100"/>
          <ac:spMkLst>
            <pc:docMk/>
            <pc:sldMk cId="3598000260" sldId="257"/>
            <ac:spMk id="36" creationId="{92EF9D96-E4BD-FF8E-64E6-D982B7860DF7}"/>
          </ac:spMkLst>
        </pc:spChg>
        <pc:spChg chg="mod">
          <ac:chgData name="Prabhjot Singh Bakshi" userId="2bc06dbbe72a50e9" providerId="LiveId" clId="{B858DA31-D152-4DDA-A75B-F29128AE9868}" dt="2024-08-01T16:45:09.550" v="3" actId="1076"/>
          <ac:spMkLst>
            <pc:docMk/>
            <pc:sldMk cId="3598000260" sldId="257"/>
            <ac:spMk id="44" creationId="{1F85B832-0022-C71A-FA33-4CB8BA558E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457F-BF99-8AB3-4E75-15B3F4FD9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95702-77FA-D2D9-AF02-1E44C492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CA61-D12A-4262-BA1B-F7533BE3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45F7-5E3D-902B-200D-0E88286D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3048-37CC-CFB1-0549-A786E420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0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48BF-1074-D48F-214F-2FE27AA4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ED2F8-78EF-BD3A-F014-DD2B7FBC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ABB88-006A-F62C-DD8B-1A442254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1141-2C92-1ED4-8C45-EA1BC82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E1B8-A2EA-B853-8BC7-3401763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6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AD540-42E7-C2CF-9922-C559FBF7F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197AE-F826-CDFD-11E2-8D61DF2B2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03A7-5FEB-1272-5A92-DCC827D1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7CB7-8C44-1FE9-896F-6345BF64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E39-5767-AA11-6EF5-E02FA2C5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0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ACB0-7138-6468-33E0-FDEA52ED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4B45-C234-D385-1E50-9247C6D1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C990-1E22-D5FE-1548-80C23615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0EE0-946B-E671-5591-E9CB9636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44B1-0526-A9E7-E700-4E12BD4F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FF1F-DB2C-C77D-4050-3E19D846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E8C6-C0BD-7548-5299-C1500969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46B1-B5B7-7F21-73E2-74DD648A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0C48-1D58-193A-8A4D-E38D2420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96F1-52D0-55A4-2DE8-BBF48C25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B6EF-81ED-7818-EB07-4A80103B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1499-5E2C-DB1F-3A04-7221DF4D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67169-396E-35A7-B633-707BC980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668E5-6407-A364-F6A0-23446539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D8EDC-8933-BAA1-25D6-7217FCCC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0A782-C413-21CE-B323-6920872E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4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0ECC-5E52-3FB5-EC8F-087BA641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56F0-DF20-73A5-88F4-F6E7EF8F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476B6-8F06-B330-2166-06167D46E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F9AF4-7D78-5E79-56D6-193804228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19320-8F8C-098E-DF04-F142AB75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30249-EAD5-37F4-9F0A-789DD22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F502C-9D93-40B2-EE39-B0527C92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84503-6227-8149-3082-4F0467E6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3AA2-938D-34FB-D0F9-FFC48F69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C2F1E-9730-C987-4432-877477E3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8D0B0-E79C-D73B-AB7F-8A1149EB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ED601-D1A0-2DB8-EF80-D6B52717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7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87001-AFC0-3F3A-8BA6-0AD561B4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B542F-9BFD-184D-C1FD-F3CEA5E5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BF48D-D65B-67ED-CD3E-C802244A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1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F7E-66D0-A9E6-0B3C-2865995E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B463-B55E-F519-EF6F-7D0E690A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A8231-0AAF-54FB-89E7-9E4892E4D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42185-2AFB-9482-B79E-154211FC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F1F5-71EB-640F-123F-291482B7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E776-A1A5-DD9E-1BE4-C0ACEE71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0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DA0F-797C-61EE-AEC8-17E68967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6E72C-391F-4BF0-74D8-7CCBC486F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616B7-3571-5BAB-DC12-09798240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375EB-8C5D-BF0C-8EAA-ACA3C089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3554-AC77-931D-C178-D06F8CDE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8C51F-047C-AE42-93A1-295CFCEC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0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92D08-AE60-A134-C89D-481D42EF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D684F-307B-0C7D-3756-916DD59B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5211-D27F-77E9-7599-1447298DB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DD8DB-17DB-4400-A9DE-C0EFB14FEA2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1F12-0539-2EAE-883B-F5DD66546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7604-B869-260A-63BD-8BB9CBEAF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761A7-9552-420E-9E6C-774E2C5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zure AI Studio - Pricing | Microsoft Azure">
            <a:extLst>
              <a:ext uri="{FF2B5EF4-FFF2-40B4-BE49-F238E27FC236}">
                <a16:creationId xmlns:a16="http://schemas.microsoft.com/office/drawing/2014/main" id="{01D6D7D8-8014-3EE2-88E7-1F1D017C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" r="312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FD87E-C107-8B11-182F-11859EA01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RAG Architecture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26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1F85B832-0022-C71A-FA33-4CB8BA558E28}"/>
              </a:ext>
            </a:extLst>
          </p:cNvPr>
          <p:cNvSpPr/>
          <p:nvPr/>
        </p:nvSpPr>
        <p:spPr>
          <a:xfrm>
            <a:off x="0" y="226165"/>
            <a:ext cx="11179277" cy="657778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EF9D96-E4BD-FF8E-64E6-D982B7860DF7}"/>
              </a:ext>
            </a:extLst>
          </p:cNvPr>
          <p:cNvSpPr/>
          <p:nvPr/>
        </p:nvSpPr>
        <p:spPr>
          <a:xfrm>
            <a:off x="490323" y="727587"/>
            <a:ext cx="7680283" cy="57355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Azure Storage Account - Blob - Overview (O11) | OutSystems">
            <a:extLst>
              <a:ext uri="{FF2B5EF4-FFF2-40B4-BE49-F238E27FC236}">
                <a16:creationId xmlns:a16="http://schemas.microsoft.com/office/drawing/2014/main" id="{2E75A051-D524-DF86-D405-5B24E3F4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37" y="2869790"/>
            <a:ext cx="1118419" cy="11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Folder Search with solid fill">
            <a:extLst>
              <a:ext uri="{FF2B5EF4-FFF2-40B4-BE49-F238E27FC236}">
                <a16:creationId xmlns:a16="http://schemas.microsoft.com/office/drawing/2014/main" id="{3520F07F-3195-2F5E-447B-A6CF1C763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433" y="3041854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9EF67-9710-84E7-85A1-2CD1451FC8BA}"/>
              </a:ext>
            </a:extLst>
          </p:cNvPr>
          <p:cNvCxnSpPr>
            <a:endCxn id="2050" idx="1"/>
          </p:cNvCxnSpPr>
          <p:nvPr/>
        </p:nvCxnSpPr>
        <p:spPr>
          <a:xfrm>
            <a:off x="1465006" y="3428999"/>
            <a:ext cx="6194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ricing - Search | Microsoft Azure">
            <a:extLst>
              <a:ext uri="{FF2B5EF4-FFF2-40B4-BE49-F238E27FC236}">
                <a16:creationId xmlns:a16="http://schemas.microsoft.com/office/drawing/2014/main" id="{F48ADD40-BE69-6CE0-CC98-8379C5150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72" y="2744045"/>
            <a:ext cx="2369836" cy="124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29694-9BF0-DA7B-FDB2-77C1A1C4D063}"/>
              </a:ext>
            </a:extLst>
          </p:cNvPr>
          <p:cNvCxnSpPr>
            <a:cxnSpLocks/>
          </p:cNvCxnSpPr>
          <p:nvPr/>
        </p:nvCxnSpPr>
        <p:spPr>
          <a:xfrm>
            <a:off x="3215148" y="3428999"/>
            <a:ext cx="6587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06277922-22D1-6D66-BE04-4D5610436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4808" y="3073809"/>
            <a:ext cx="914400" cy="914400"/>
          </a:xfrm>
          <a:prstGeom prst="rect">
            <a:avLst/>
          </a:prstGeom>
        </p:spPr>
      </p:pic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DE679C6F-A09E-1264-41F7-04AC54244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4808" y="4580602"/>
            <a:ext cx="914400" cy="914400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7030900B-58FC-BF48-05CC-2B4E0D8CE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4808" y="1503106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BA00E1-83A9-4D29-1FAB-9C7E0EE8DBC5}"/>
              </a:ext>
            </a:extLst>
          </p:cNvPr>
          <p:cNvCxnSpPr>
            <a:cxnSpLocks/>
          </p:cNvCxnSpPr>
          <p:nvPr/>
        </p:nvCxnSpPr>
        <p:spPr>
          <a:xfrm flipV="1">
            <a:off x="5161935" y="2064774"/>
            <a:ext cx="698091" cy="130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651E08-8782-3291-A4C8-7EB9FF480890}"/>
              </a:ext>
            </a:extLst>
          </p:cNvPr>
          <p:cNvCxnSpPr>
            <a:cxnSpLocks/>
          </p:cNvCxnSpPr>
          <p:nvPr/>
        </p:nvCxnSpPr>
        <p:spPr>
          <a:xfrm>
            <a:off x="5161935" y="3366127"/>
            <a:ext cx="766917" cy="164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C9F57E-E088-8EF9-79C3-7E9080860E31}"/>
              </a:ext>
            </a:extLst>
          </p:cNvPr>
          <p:cNvCxnSpPr>
            <a:cxnSpLocks/>
          </p:cNvCxnSpPr>
          <p:nvPr/>
        </p:nvCxnSpPr>
        <p:spPr>
          <a:xfrm>
            <a:off x="5161935" y="3366127"/>
            <a:ext cx="722697" cy="1500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F48D85-2D6A-9EDB-AD1F-F946EFA830CE}"/>
              </a:ext>
            </a:extLst>
          </p:cNvPr>
          <p:cNvSpPr txBox="1"/>
          <p:nvPr/>
        </p:nvSpPr>
        <p:spPr>
          <a:xfrm>
            <a:off x="5820699" y="24175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78056-CE92-9CA2-2B2A-61522E29EB67}"/>
              </a:ext>
            </a:extLst>
          </p:cNvPr>
          <p:cNvSpPr txBox="1"/>
          <p:nvPr/>
        </p:nvSpPr>
        <p:spPr>
          <a:xfrm>
            <a:off x="5734808" y="3886497"/>
            <a:ext cx="93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indexer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EA8002-CA78-A4BA-4176-396F2BCAB160}"/>
              </a:ext>
            </a:extLst>
          </p:cNvPr>
          <p:cNvSpPr txBox="1"/>
          <p:nvPr/>
        </p:nvSpPr>
        <p:spPr>
          <a:xfrm>
            <a:off x="5770524" y="54949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Skillset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D8956B-224F-FE56-3C1D-E0CC683C5821}"/>
              </a:ext>
            </a:extLst>
          </p:cNvPr>
          <p:cNvSpPr txBox="1"/>
          <p:nvPr/>
        </p:nvSpPr>
        <p:spPr>
          <a:xfrm>
            <a:off x="3873910" y="3886497"/>
            <a:ext cx="128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AI Search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5DEDF-BAA7-2581-8773-693689686E74}"/>
              </a:ext>
            </a:extLst>
          </p:cNvPr>
          <p:cNvSpPr txBox="1"/>
          <p:nvPr/>
        </p:nvSpPr>
        <p:spPr>
          <a:xfrm>
            <a:off x="2003218" y="3978772"/>
            <a:ext cx="128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Storage Account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2ACD22-C442-0941-A75A-B94DAB35D66A}"/>
              </a:ext>
            </a:extLst>
          </p:cNvPr>
          <p:cNvSpPr txBox="1"/>
          <p:nvPr/>
        </p:nvSpPr>
        <p:spPr>
          <a:xfrm>
            <a:off x="490324" y="3922807"/>
            <a:ext cx="143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</a:t>
            </a:r>
            <a:endParaRPr lang="en-IN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8B01D97B-1BC8-A69F-1A16-04FBFE1239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2016" y="2445773"/>
            <a:ext cx="1069283" cy="10692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C197E2C-D979-7AC4-AEA2-BCC46C273331}"/>
              </a:ext>
            </a:extLst>
          </p:cNvPr>
          <p:cNvSpPr txBox="1"/>
          <p:nvPr/>
        </p:nvSpPr>
        <p:spPr>
          <a:xfrm>
            <a:off x="8332723" y="355347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Prompt Flow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1B9B82-9950-CF83-7CFC-139C606DEEBB}"/>
              </a:ext>
            </a:extLst>
          </p:cNvPr>
          <p:cNvSpPr txBox="1"/>
          <p:nvPr/>
        </p:nvSpPr>
        <p:spPr>
          <a:xfrm>
            <a:off x="8531883" y="961710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Azure AI Studio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E34788-5B14-274E-9FE2-3B2E82894AF9}"/>
              </a:ext>
            </a:extLst>
          </p:cNvPr>
          <p:cNvSpPr txBox="1"/>
          <p:nvPr/>
        </p:nvSpPr>
        <p:spPr>
          <a:xfrm>
            <a:off x="2330245" y="1671484"/>
            <a:ext cx="283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Deployed as independent resources 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800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RAG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2024-08-01T16:29:12Z</dcterms:created>
  <dcterms:modified xsi:type="dcterms:W3CDTF">2024-08-01T16:45:15Z</dcterms:modified>
</cp:coreProperties>
</file>