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Lst>
  <p:notesMasterIdLst>
    <p:notesMasterId r:id="rId23"/>
  </p:notesMasterIdLst>
  <p:sldIdLst>
    <p:sldId id="2147308068" r:id="rId6"/>
    <p:sldId id="2147308400" r:id="rId7"/>
    <p:sldId id="2147308375" r:id="rId8"/>
    <p:sldId id="2147308377" r:id="rId9"/>
    <p:sldId id="2147308350" r:id="rId10"/>
    <p:sldId id="2147308342" r:id="rId11"/>
    <p:sldId id="2147308088" r:id="rId12"/>
    <p:sldId id="2147308089" r:id="rId13"/>
    <p:sldId id="2147308090" r:id="rId14"/>
    <p:sldId id="2147308091" r:id="rId15"/>
    <p:sldId id="2147308092" r:id="rId16"/>
    <p:sldId id="2147472653" r:id="rId17"/>
    <p:sldId id="2147472654" r:id="rId18"/>
    <p:sldId id="2147308338" r:id="rId19"/>
    <p:sldId id="2147308383" r:id="rId20"/>
    <p:sldId id="2147308369" r:id="rId21"/>
    <p:sldId id="513"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uis Fernando Florez Reyes" initials="LFFR" lastIdx="1" clrIdx="0">
    <p:extLst>
      <p:ext uri="{19B8F6BF-5375-455C-9EA6-DF929625EA0E}">
        <p15:presenceInfo xmlns:p15="http://schemas.microsoft.com/office/powerpoint/2012/main" userId="S::fernando.florez@easconsulting.com.mx::45ba7e92-f4b7-45ea-bffd-272726fe10eb" providerId="AD"/>
      </p:ext>
    </p:extLst>
  </p:cmAuthor>
  <p:cmAuthor id="2" name="Espinosa, Maria Teresa" initials="EMT" lastIdx="4" clrIdx="1">
    <p:extLst>
      <p:ext uri="{19B8F6BF-5375-455C-9EA6-DF929625EA0E}">
        <p15:presenceInfo xmlns:p15="http://schemas.microsoft.com/office/powerpoint/2012/main" userId="S::mespinosa7@dxc.com::23abbb0f-bd09-4381-85c5-5349e985d832" providerId="AD"/>
      </p:ext>
    </p:extLst>
  </p:cmAuthor>
  <p:cmAuthor id="3" name="De La Rosa, Arturo" initials="DLRA" lastIdx="4" clrIdx="2">
    <p:extLst>
      <p:ext uri="{19B8F6BF-5375-455C-9EA6-DF929625EA0E}">
        <p15:presenceInfo xmlns:p15="http://schemas.microsoft.com/office/powerpoint/2012/main" userId="De La Rosa, Arturo" providerId="None"/>
      </p:ext>
    </p:extLst>
  </p:cmAuthor>
  <p:cmAuthor id="4" name="Author" initials="A" lastIdx="2"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24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CD5634-A01A-4B7B-BAA2-6F76122BEB0C}" v="36" dt="2024-08-19T16:20:46.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chilla, Rudy Rayner" userId="5ef91bd2-0bfb-41f1-958f-d96517e02fd9" providerId="ADAL" clId="{77CD5634-A01A-4B7B-BAA2-6F76122BEB0C}"/>
    <pc:docChg chg="undo custSel addSld delSld modSld sldOrd">
      <pc:chgData name="Chinchilla, Rudy Rayner" userId="5ef91bd2-0bfb-41f1-958f-d96517e02fd9" providerId="ADAL" clId="{77CD5634-A01A-4B7B-BAA2-6F76122BEB0C}" dt="2024-08-19T18:37:54.556" v="1011" actId="6549"/>
      <pc:docMkLst>
        <pc:docMk/>
      </pc:docMkLst>
      <pc:sldChg chg="add del">
        <pc:chgData name="Chinchilla, Rudy Rayner" userId="5ef91bd2-0bfb-41f1-958f-d96517e02fd9" providerId="ADAL" clId="{77CD5634-A01A-4B7B-BAA2-6F76122BEB0C}" dt="2024-08-16T21:43:23.209" v="6" actId="47"/>
        <pc:sldMkLst>
          <pc:docMk/>
          <pc:sldMk cId="1044916110" sldId="2134804414"/>
        </pc:sldMkLst>
      </pc:sldChg>
      <pc:sldChg chg="del">
        <pc:chgData name="Chinchilla, Rudy Rayner" userId="5ef91bd2-0bfb-41f1-958f-d96517e02fd9" providerId="ADAL" clId="{77CD5634-A01A-4B7B-BAA2-6F76122BEB0C}" dt="2024-08-16T21:43:11.440" v="5" actId="47"/>
        <pc:sldMkLst>
          <pc:docMk/>
          <pc:sldMk cId="2416388996" sldId="2134804417"/>
        </pc:sldMkLst>
      </pc:sldChg>
      <pc:sldChg chg="modSp mod">
        <pc:chgData name="Chinchilla, Rudy Rayner" userId="5ef91bd2-0bfb-41f1-958f-d96517e02fd9" providerId="ADAL" clId="{77CD5634-A01A-4B7B-BAA2-6F76122BEB0C}" dt="2024-08-16T22:01:33.082" v="447" actId="20577"/>
        <pc:sldMkLst>
          <pc:docMk/>
          <pc:sldMk cId="3618465980" sldId="2147308088"/>
        </pc:sldMkLst>
        <pc:spChg chg="mod">
          <ac:chgData name="Chinchilla, Rudy Rayner" userId="5ef91bd2-0bfb-41f1-958f-d96517e02fd9" providerId="ADAL" clId="{77CD5634-A01A-4B7B-BAA2-6F76122BEB0C}" dt="2024-08-16T21:43:58.703" v="18" actId="1038"/>
          <ac:spMkLst>
            <pc:docMk/>
            <pc:sldMk cId="3618465980" sldId="2147308088"/>
            <ac:spMk id="3" creationId="{841EA177-E4BF-A85B-CECD-E606733E8A70}"/>
          </ac:spMkLst>
        </pc:spChg>
        <pc:spChg chg="mod">
          <ac:chgData name="Chinchilla, Rudy Rayner" userId="5ef91bd2-0bfb-41f1-958f-d96517e02fd9" providerId="ADAL" clId="{77CD5634-A01A-4B7B-BAA2-6F76122BEB0C}" dt="2024-08-16T21:44:02.319" v="25" actId="1036"/>
          <ac:spMkLst>
            <pc:docMk/>
            <pc:sldMk cId="3618465980" sldId="2147308088"/>
            <ac:spMk id="4" creationId="{6844E22A-E67E-4D99-8699-DECD56A82848}"/>
          </ac:spMkLst>
        </pc:spChg>
        <pc:spChg chg="mod">
          <ac:chgData name="Chinchilla, Rudy Rayner" userId="5ef91bd2-0bfb-41f1-958f-d96517e02fd9" providerId="ADAL" clId="{77CD5634-A01A-4B7B-BAA2-6F76122BEB0C}" dt="2024-08-16T22:01:33.082" v="447" actId="20577"/>
          <ac:spMkLst>
            <pc:docMk/>
            <pc:sldMk cId="3618465980" sldId="2147308088"/>
            <ac:spMk id="6" creationId="{272435B6-B083-47FE-A7E2-0E2BAD8E3110}"/>
          </ac:spMkLst>
        </pc:spChg>
      </pc:sldChg>
      <pc:sldChg chg="modSp mod">
        <pc:chgData name="Chinchilla, Rudy Rayner" userId="5ef91bd2-0bfb-41f1-958f-d96517e02fd9" providerId="ADAL" clId="{77CD5634-A01A-4B7B-BAA2-6F76122BEB0C}" dt="2024-08-19T18:37:54.556" v="1011" actId="6549"/>
        <pc:sldMkLst>
          <pc:docMk/>
          <pc:sldMk cId="1898387666" sldId="2147308090"/>
        </pc:sldMkLst>
        <pc:spChg chg="mod">
          <ac:chgData name="Chinchilla, Rudy Rayner" userId="5ef91bd2-0bfb-41f1-958f-d96517e02fd9" providerId="ADAL" clId="{77CD5634-A01A-4B7B-BAA2-6F76122BEB0C}" dt="2024-08-16T22:01:56.740" v="451" actId="20577"/>
          <ac:spMkLst>
            <pc:docMk/>
            <pc:sldMk cId="1898387666" sldId="2147308090"/>
            <ac:spMk id="4" creationId="{61447396-913D-713E-5108-BD4722CD3A69}"/>
          </ac:spMkLst>
        </pc:spChg>
        <pc:spChg chg="mod">
          <ac:chgData name="Chinchilla, Rudy Rayner" userId="5ef91bd2-0bfb-41f1-958f-d96517e02fd9" providerId="ADAL" clId="{77CD5634-A01A-4B7B-BAA2-6F76122BEB0C}" dt="2024-08-19T18:37:54.556" v="1011" actId="6549"/>
          <ac:spMkLst>
            <pc:docMk/>
            <pc:sldMk cId="1898387666" sldId="2147308090"/>
            <ac:spMk id="36" creationId="{96A54CB1-ADB7-0ED9-5D52-C0E6DC3D6900}"/>
          </ac:spMkLst>
        </pc:spChg>
      </pc:sldChg>
      <pc:sldChg chg="addSp delSp modSp mod">
        <pc:chgData name="Chinchilla, Rudy Rayner" userId="5ef91bd2-0bfb-41f1-958f-d96517e02fd9" providerId="ADAL" clId="{77CD5634-A01A-4B7B-BAA2-6F76122BEB0C}" dt="2024-08-16T22:02:33.954" v="456" actId="14100"/>
        <pc:sldMkLst>
          <pc:docMk/>
          <pc:sldMk cId="3580961400" sldId="2147308091"/>
        </pc:sldMkLst>
        <pc:spChg chg="add del mod">
          <ac:chgData name="Chinchilla, Rudy Rayner" userId="5ef91bd2-0bfb-41f1-958f-d96517e02fd9" providerId="ADAL" clId="{77CD5634-A01A-4B7B-BAA2-6F76122BEB0C}" dt="2024-08-16T21:59:40.519" v="378" actId="478"/>
          <ac:spMkLst>
            <pc:docMk/>
            <pc:sldMk cId="3580961400" sldId="2147308091"/>
            <ac:spMk id="3" creationId="{989856B9-4788-F954-3E1A-D13D31154ACB}"/>
          </ac:spMkLst>
        </pc:spChg>
        <pc:spChg chg="add mod">
          <ac:chgData name="Chinchilla, Rudy Rayner" userId="5ef91bd2-0bfb-41f1-958f-d96517e02fd9" providerId="ADAL" clId="{77CD5634-A01A-4B7B-BAA2-6F76122BEB0C}" dt="2024-08-16T22:02:33.954" v="456" actId="14100"/>
          <ac:spMkLst>
            <pc:docMk/>
            <pc:sldMk cId="3580961400" sldId="2147308091"/>
            <ac:spMk id="4" creationId="{91999B94-7C76-B0A4-05D3-54F5AB7A1A7B}"/>
          </ac:spMkLst>
        </pc:spChg>
        <pc:spChg chg="mod">
          <ac:chgData name="Chinchilla, Rudy Rayner" userId="5ef91bd2-0bfb-41f1-958f-d96517e02fd9" providerId="ADAL" clId="{77CD5634-A01A-4B7B-BAA2-6F76122BEB0C}" dt="2024-08-16T21:59:43.089" v="380" actId="1076"/>
          <ac:spMkLst>
            <pc:docMk/>
            <pc:sldMk cId="3580961400" sldId="2147308091"/>
            <ac:spMk id="5" creationId="{E384EF05-F932-BDA1-FBC8-7E0C5F0FE8F0}"/>
          </ac:spMkLst>
        </pc:spChg>
      </pc:sldChg>
      <pc:sldChg chg="addSp delSp mod">
        <pc:chgData name="Chinchilla, Rudy Rayner" userId="5ef91bd2-0bfb-41f1-958f-d96517e02fd9" providerId="ADAL" clId="{77CD5634-A01A-4B7B-BAA2-6F76122BEB0C}" dt="2024-08-16T21:43:28.254" v="8" actId="22"/>
        <pc:sldMkLst>
          <pc:docMk/>
          <pc:sldMk cId="897499728" sldId="2147308092"/>
        </pc:sldMkLst>
        <pc:spChg chg="add del">
          <ac:chgData name="Chinchilla, Rudy Rayner" userId="5ef91bd2-0bfb-41f1-958f-d96517e02fd9" providerId="ADAL" clId="{77CD5634-A01A-4B7B-BAA2-6F76122BEB0C}" dt="2024-08-16T21:43:28.254" v="8" actId="22"/>
          <ac:spMkLst>
            <pc:docMk/>
            <pc:sldMk cId="897499728" sldId="2147308092"/>
            <ac:spMk id="5" creationId="{9243DCA8-5F52-0195-1ACE-40B89187D74B}"/>
          </ac:spMkLst>
        </pc:spChg>
      </pc:sldChg>
      <pc:sldChg chg="del">
        <pc:chgData name="Chinchilla, Rudy Rayner" userId="5ef91bd2-0bfb-41f1-958f-d96517e02fd9" providerId="ADAL" clId="{77CD5634-A01A-4B7B-BAA2-6F76122BEB0C}" dt="2024-08-16T22:02:41.571" v="457" actId="47"/>
        <pc:sldMkLst>
          <pc:docMk/>
          <pc:sldMk cId="1991492487" sldId="2147308102"/>
        </pc:sldMkLst>
      </pc:sldChg>
      <pc:sldChg chg="modSp mod">
        <pc:chgData name="Chinchilla, Rudy Rayner" userId="5ef91bd2-0bfb-41f1-958f-d96517e02fd9" providerId="ADAL" clId="{77CD5634-A01A-4B7B-BAA2-6F76122BEB0C}" dt="2024-08-19T16:49:07.198" v="1007" actId="20577"/>
        <pc:sldMkLst>
          <pc:docMk/>
          <pc:sldMk cId="2648702261" sldId="2147308375"/>
        </pc:sldMkLst>
        <pc:spChg chg="mod">
          <ac:chgData name="Chinchilla, Rudy Rayner" userId="5ef91bd2-0bfb-41f1-958f-d96517e02fd9" providerId="ADAL" clId="{77CD5634-A01A-4B7B-BAA2-6F76122BEB0C}" dt="2024-08-19T16:49:07.198" v="1007" actId="20577"/>
          <ac:spMkLst>
            <pc:docMk/>
            <pc:sldMk cId="2648702261" sldId="2147308375"/>
            <ac:spMk id="2" creationId="{830EEA54-AD03-4E16-B3BD-49B01195F792}"/>
          </ac:spMkLst>
        </pc:spChg>
      </pc:sldChg>
      <pc:sldChg chg="modSp mod">
        <pc:chgData name="Chinchilla, Rudy Rayner" userId="5ef91bd2-0bfb-41f1-958f-d96517e02fd9" providerId="ADAL" clId="{77CD5634-A01A-4B7B-BAA2-6F76122BEB0C}" dt="2024-08-16T21:48:29.312" v="61" actId="20577"/>
        <pc:sldMkLst>
          <pc:docMk/>
          <pc:sldMk cId="1059552180" sldId="2147308377"/>
        </pc:sldMkLst>
        <pc:spChg chg="mod">
          <ac:chgData name="Chinchilla, Rudy Rayner" userId="5ef91bd2-0bfb-41f1-958f-d96517e02fd9" providerId="ADAL" clId="{77CD5634-A01A-4B7B-BAA2-6F76122BEB0C}" dt="2024-08-16T21:48:29.312" v="61" actId="20577"/>
          <ac:spMkLst>
            <pc:docMk/>
            <pc:sldMk cId="1059552180" sldId="2147308377"/>
            <ac:spMk id="5" creationId="{F5965B11-FFF0-459D-B6C9-28A7E65FF84F}"/>
          </ac:spMkLst>
        </pc:spChg>
      </pc:sldChg>
      <pc:sldChg chg="del">
        <pc:chgData name="Chinchilla, Rudy Rayner" userId="5ef91bd2-0bfb-41f1-958f-d96517e02fd9" providerId="ADAL" clId="{77CD5634-A01A-4B7B-BAA2-6F76122BEB0C}" dt="2024-08-16T21:42:29.765" v="0" actId="47"/>
        <pc:sldMkLst>
          <pc:docMk/>
          <pc:sldMk cId="1089028487" sldId="2147308452"/>
        </pc:sldMkLst>
      </pc:sldChg>
      <pc:sldChg chg="addSp modSp add mod">
        <pc:chgData name="Chinchilla, Rudy Rayner" userId="5ef91bd2-0bfb-41f1-958f-d96517e02fd9" providerId="ADAL" clId="{77CD5634-A01A-4B7B-BAA2-6F76122BEB0C}" dt="2024-08-19T16:47:37.122" v="995" actId="20577"/>
        <pc:sldMkLst>
          <pc:docMk/>
          <pc:sldMk cId="2923904303" sldId="2147472653"/>
        </pc:sldMkLst>
        <pc:spChg chg="mod">
          <ac:chgData name="Chinchilla, Rudy Rayner" userId="5ef91bd2-0bfb-41f1-958f-d96517e02fd9" providerId="ADAL" clId="{77CD5634-A01A-4B7B-BAA2-6F76122BEB0C}" dt="2024-08-16T21:48:03.631" v="47" actId="20577"/>
          <ac:spMkLst>
            <pc:docMk/>
            <pc:sldMk cId="2923904303" sldId="2147472653"/>
            <ac:spMk id="2" creationId="{7A7F80ED-084A-BE56-1AA5-84C087437259}"/>
          </ac:spMkLst>
        </pc:spChg>
        <pc:spChg chg="add mod">
          <ac:chgData name="Chinchilla, Rudy Rayner" userId="5ef91bd2-0bfb-41f1-958f-d96517e02fd9" providerId="ADAL" clId="{77CD5634-A01A-4B7B-BAA2-6F76122BEB0C}" dt="2024-08-19T16:46:14.378" v="971" actId="20577"/>
          <ac:spMkLst>
            <pc:docMk/>
            <pc:sldMk cId="2923904303" sldId="2147472653"/>
            <ac:spMk id="7" creationId="{AE3C97C6-06B5-F9B2-C6E1-BFAF936A67AA}"/>
          </ac:spMkLst>
        </pc:spChg>
        <pc:graphicFrameChg chg="mod modGraphic">
          <ac:chgData name="Chinchilla, Rudy Rayner" userId="5ef91bd2-0bfb-41f1-958f-d96517e02fd9" providerId="ADAL" clId="{77CD5634-A01A-4B7B-BAA2-6F76122BEB0C}" dt="2024-08-19T16:47:37.122" v="995" actId="20577"/>
          <ac:graphicFrameMkLst>
            <pc:docMk/>
            <pc:sldMk cId="2923904303" sldId="2147472653"/>
            <ac:graphicFrameMk id="3" creationId="{C402A0B8-EF47-ECEF-0538-24552288D929}"/>
          </ac:graphicFrameMkLst>
        </pc:graphicFrameChg>
        <pc:graphicFrameChg chg="mod modGraphic">
          <ac:chgData name="Chinchilla, Rudy Rayner" userId="5ef91bd2-0bfb-41f1-958f-d96517e02fd9" providerId="ADAL" clId="{77CD5634-A01A-4B7B-BAA2-6F76122BEB0C}" dt="2024-08-19T16:42:06.713" v="878" actId="1035"/>
          <ac:graphicFrameMkLst>
            <pc:docMk/>
            <pc:sldMk cId="2923904303" sldId="2147472653"/>
            <ac:graphicFrameMk id="5" creationId="{8A48F9F4-739C-85E0-391B-DB67067CBED1}"/>
          </ac:graphicFrameMkLst>
        </pc:graphicFrameChg>
        <pc:graphicFrameChg chg="mod modGraphic">
          <ac:chgData name="Chinchilla, Rudy Rayner" userId="5ef91bd2-0bfb-41f1-958f-d96517e02fd9" providerId="ADAL" clId="{77CD5634-A01A-4B7B-BAA2-6F76122BEB0C}" dt="2024-08-19T16:42:06.713" v="878" actId="1035"/>
          <ac:graphicFrameMkLst>
            <pc:docMk/>
            <pc:sldMk cId="2923904303" sldId="2147472653"/>
            <ac:graphicFrameMk id="8" creationId="{280D86BF-BB64-050E-71CB-B71F89606BEE}"/>
          </ac:graphicFrameMkLst>
        </pc:graphicFrameChg>
        <pc:picChg chg="mod">
          <ac:chgData name="Chinchilla, Rudy Rayner" userId="5ef91bd2-0bfb-41f1-958f-d96517e02fd9" providerId="ADAL" clId="{77CD5634-A01A-4B7B-BAA2-6F76122BEB0C}" dt="2024-08-19T16:47:20.706" v="992" actId="1035"/>
          <ac:picMkLst>
            <pc:docMk/>
            <pc:sldMk cId="2923904303" sldId="2147472653"/>
            <ac:picMk id="13" creationId="{950888AE-933F-023C-067B-FEC6FCBA9122}"/>
          </ac:picMkLst>
        </pc:picChg>
      </pc:sldChg>
      <pc:sldChg chg="modSp add mod ord">
        <pc:chgData name="Chinchilla, Rudy Rayner" userId="5ef91bd2-0bfb-41f1-958f-d96517e02fd9" providerId="ADAL" clId="{77CD5634-A01A-4B7B-BAA2-6F76122BEB0C}" dt="2024-08-19T16:41:52.881" v="862" actId="20577"/>
        <pc:sldMkLst>
          <pc:docMk/>
          <pc:sldMk cId="711252751" sldId="2147472654"/>
        </pc:sldMkLst>
        <pc:spChg chg="mod">
          <ac:chgData name="Chinchilla, Rudy Rayner" userId="5ef91bd2-0bfb-41f1-958f-d96517e02fd9" providerId="ADAL" clId="{77CD5634-A01A-4B7B-BAA2-6F76122BEB0C}" dt="2024-08-19T16:41:52.881" v="862" actId="20577"/>
          <ac:spMkLst>
            <pc:docMk/>
            <pc:sldMk cId="711252751" sldId="2147472654"/>
            <ac:spMk id="3" creationId="{F889AA34-F284-7E59-00B4-A69A3372CB93}"/>
          </ac:spMkLst>
        </pc:spChg>
      </pc:sldChg>
      <pc:sldChg chg="del">
        <pc:chgData name="Chinchilla, Rudy Rayner" userId="5ef91bd2-0bfb-41f1-958f-d96517e02fd9" providerId="ADAL" clId="{77CD5634-A01A-4B7B-BAA2-6F76122BEB0C}" dt="2024-08-16T21:42:31.088" v="1" actId="47"/>
        <pc:sldMkLst>
          <pc:docMk/>
          <pc:sldMk cId="1188345704" sldId="2147473205"/>
        </pc:sldMkLst>
      </pc:sldChg>
      <pc:sldChg chg="del">
        <pc:chgData name="Chinchilla, Rudy Rayner" userId="5ef91bd2-0bfb-41f1-958f-d96517e02fd9" providerId="ADAL" clId="{77CD5634-A01A-4B7B-BAA2-6F76122BEB0C}" dt="2024-08-16T21:42:33.269" v="2" actId="47"/>
        <pc:sldMkLst>
          <pc:docMk/>
          <pc:sldMk cId="1479364364" sldId="21474732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B4DCF-8971-4641-9AF7-D43F9ADEDAA3}" type="datetimeFigureOut">
              <a:rPr lang="es-MX" smtClean="0"/>
              <a:t>19/08/2024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D8DB9-E391-4202-B8E2-AB96ABD70853}" type="slidenum">
              <a:rPr lang="es-MX" smtClean="0"/>
              <a:t>‹#›</a:t>
            </a:fld>
            <a:endParaRPr lang="es-MX"/>
          </a:p>
        </p:txBody>
      </p:sp>
    </p:spTree>
    <p:extLst>
      <p:ext uri="{BB962C8B-B14F-4D97-AF65-F5344CB8AC3E}">
        <p14:creationId xmlns:p14="http://schemas.microsoft.com/office/powerpoint/2010/main" val="17272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fld id="{776D8DB9-E391-4202-B8E2-AB96ABD70853}" type="slidenum">
              <a:rPr lang="es-MX" smtClean="0"/>
              <a:t>1</a:t>
            </a:fld>
            <a:endParaRPr lang="es-MX"/>
          </a:p>
        </p:txBody>
      </p:sp>
    </p:spTree>
    <p:extLst>
      <p:ext uri="{BB962C8B-B14F-4D97-AF65-F5344CB8AC3E}">
        <p14:creationId xmlns:p14="http://schemas.microsoft.com/office/powerpoint/2010/main" val="153273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12</a:t>
            </a:fld>
            <a:endParaRPr lang="en-US" dirty="0"/>
          </a:p>
        </p:txBody>
      </p:sp>
    </p:spTree>
    <p:extLst>
      <p:ext uri="{BB962C8B-B14F-4D97-AF65-F5344CB8AC3E}">
        <p14:creationId xmlns:p14="http://schemas.microsoft.com/office/powerpoint/2010/main" val="3876795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C2AD3-B1D6-4A0A-AC61-FED7E2C85FB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603BD19E-D262-4BAC-8B24-9340950E26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9FAADD4-2F6D-4F95-8927-A769636105C8}"/>
              </a:ext>
            </a:extLst>
          </p:cNvPr>
          <p:cNvSpPr>
            <a:spLocks noGrp="1"/>
          </p:cNvSpPr>
          <p:nvPr>
            <p:ph type="dt" sz="half" idx="10"/>
          </p:nvPr>
        </p:nvSpPr>
        <p:spPr/>
        <p:txBody>
          <a:bodyPr/>
          <a:lstStyle/>
          <a:p>
            <a:fld id="{3BC1835E-8363-45DB-8661-62752B71107A}" type="datetimeFigureOut">
              <a:rPr lang="es-MX" smtClean="0"/>
              <a:t>19/08/2024</a:t>
            </a:fld>
            <a:endParaRPr lang="es-MX"/>
          </a:p>
        </p:txBody>
      </p:sp>
      <p:sp>
        <p:nvSpPr>
          <p:cNvPr id="5" name="Marcador de pie de página 4">
            <a:extLst>
              <a:ext uri="{FF2B5EF4-FFF2-40B4-BE49-F238E27FC236}">
                <a16:creationId xmlns:a16="http://schemas.microsoft.com/office/drawing/2014/main" id="{2E1059A3-91A1-4968-AA06-13509E09696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A987F03-BE27-4C31-82E7-1148E4DF67FC}"/>
              </a:ext>
            </a:extLst>
          </p:cNvPr>
          <p:cNvSpPr>
            <a:spLocks noGrp="1"/>
          </p:cNvSpPr>
          <p:nvPr>
            <p:ph type="sldNum" sz="quarter" idx="12"/>
          </p:nvPr>
        </p:nvSpPr>
        <p:spPr/>
        <p:txBody>
          <a:bodyPr/>
          <a:lstStyle/>
          <a:p>
            <a:fld id="{81039D4B-AD86-4027-BC37-9E334EF13694}" type="slidenum">
              <a:rPr lang="es-MX" smtClean="0"/>
              <a:t>‹#›</a:t>
            </a:fld>
            <a:endParaRPr lang="es-MX"/>
          </a:p>
        </p:txBody>
      </p:sp>
    </p:spTree>
    <p:extLst>
      <p:ext uri="{BB962C8B-B14F-4D97-AF65-F5344CB8AC3E}">
        <p14:creationId xmlns:p14="http://schemas.microsoft.com/office/powerpoint/2010/main" val="419539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946AA-5186-4F13-A1BA-D54C2943A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C9214E3-D56C-40E9-A331-D714D66D83F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C1A8270-69E4-4F25-8FC6-C2BDA05371E1}"/>
              </a:ext>
            </a:extLst>
          </p:cNvPr>
          <p:cNvSpPr>
            <a:spLocks noGrp="1"/>
          </p:cNvSpPr>
          <p:nvPr>
            <p:ph type="dt" sz="half" idx="10"/>
          </p:nvPr>
        </p:nvSpPr>
        <p:spPr/>
        <p:txBody>
          <a:bodyPr/>
          <a:lstStyle/>
          <a:p>
            <a:fld id="{3BC1835E-8363-45DB-8661-62752B71107A}" type="datetimeFigureOut">
              <a:rPr lang="es-MX" smtClean="0"/>
              <a:t>19/08/2024</a:t>
            </a:fld>
            <a:endParaRPr lang="es-MX"/>
          </a:p>
        </p:txBody>
      </p:sp>
      <p:sp>
        <p:nvSpPr>
          <p:cNvPr id="5" name="Marcador de pie de página 4">
            <a:extLst>
              <a:ext uri="{FF2B5EF4-FFF2-40B4-BE49-F238E27FC236}">
                <a16:creationId xmlns:a16="http://schemas.microsoft.com/office/drawing/2014/main" id="{A6706EFD-05E1-40F4-B980-23D28DE06D7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DD03B8A-6835-438D-BE83-B152C488B4AB}"/>
              </a:ext>
            </a:extLst>
          </p:cNvPr>
          <p:cNvSpPr>
            <a:spLocks noGrp="1"/>
          </p:cNvSpPr>
          <p:nvPr>
            <p:ph type="sldNum" sz="quarter" idx="12"/>
          </p:nvPr>
        </p:nvSpPr>
        <p:spPr/>
        <p:txBody>
          <a:bodyPr/>
          <a:lstStyle/>
          <a:p>
            <a:fld id="{81039D4B-AD86-4027-BC37-9E334EF13694}" type="slidenum">
              <a:rPr lang="es-MX" smtClean="0"/>
              <a:t>‹#›</a:t>
            </a:fld>
            <a:endParaRPr lang="es-MX"/>
          </a:p>
        </p:txBody>
      </p:sp>
    </p:spTree>
    <p:extLst>
      <p:ext uri="{BB962C8B-B14F-4D97-AF65-F5344CB8AC3E}">
        <p14:creationId xmlns:p14="http://schemas.microsoft.com/office/powerpoint/2010/main" val="356724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ABEC00-383F-4E15-A6BD-0AD7F2026E6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B57A4B0-F92A-462C-8F6E-126B3B0794F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073DDDA-EF69-479A-B616-BE72340DF21D}"/>
              </a:ext>
            </a:extLst>
          </p:cNvPr>
          <p:cNvSpPr>
            <a:spLocks noGrp="1"/>
          </p:cNvSpPr>
          <p:nvPr>
            <p:ph type="dt" sz="half" idx="10"/>
          </p:nvPr>
        </p:nvSpPr>
        <p:spPr/>
        <p:txBody>
          <a:bodyPr/>
          <a:lstStyle/>
          <a:p>
            <a:fld id="{3BC1835E-8363-45DB-8661-62752B71107A}" type="datetimeFigureOut">
              <a:rPr lang="es-MX" smtClean="0"/>
              <a:t>19/08/2024</a:t>
            </a:fld>
            <a:endParaRPr lang="es-MX"/>
          </a:p>
        </p:txBody>
      </p:sp>
      <p:sp>
        <p:nvSpPr>
          <p:cNvPr id="5" name="Marcador de pie de página 4">
            <a:extLst>
              <a:ext uri="{FF2B5EF4-FFF2-40B4-BE49-F238E27FC236}">
                <a16:creationId xmlns:a16="http://schemas.microsoft.com/office/drawing/2014/main" id="{42DA0F16-464F-4742-8D0C-7A6B049B59B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7F4DEF8-4DC4-4804-8425-031BBB651BF1}"/>
              </a:ext>
            </a:extLst>
          </p:cNvPr>
          <p:cNvSpPr>
            <a:spLocks noGrp="1"/>
          </p:cNvSpPr>
          <p:nvPr>
            <p:ph type="sldNum" sz="quarter" idx="12"/>
          </p:nvPr>
        </p:nvSpPr>
        <p:spPr/>
        <p:txBody>
          <a:bodyPr/>
          <a:lstStyle/>
          <a:p>
            <a:fld id="{81039D4B-AD86-4027-BC37-9E334EF13694}" type="slidenum">
              <a:rPr lang="es-MX" smtClean="0"/>
              <a:t>‹#›</a:t>
            </a:fld>
            <a:endParaRPr lang="es-MX"/>
          </a:p>
        </p:txBody>
      </p:sp>
    </p:spTree>
    <p:extLst>
      <p:ext uri="{BB962C8B-B14F-4D97-AF65-F5344CB8AC3E}">
        <p14:creationId xmlns:p14="http://schemas.microsoft.com/office/powerpoint/2010/main" val="3877094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0_Title Slide 02">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6B86D8E4-D42C-4BA4-8C3D-EE6E0354EA3C}"/>
              </a:ext>
            </a:extLst>
          </p:cNvPr>
          <p:cNvPicPr>
            <a:picLocks noChangeAspect="1"/>
          </p:cNvPicPr>
          <p:nvPr userDrawn="1"/>
        </p:nvPicPr>
        <p:blipFill>
          <a:blip r:embed="rId2"/>
          <a:stretch>
            <a:fillRect/>
          </a:stretch>
        </p:blipFill>
        <p:spPr>
          <a:xfrm>
            <a:off x="1481" y="0"/>
            <a:ext cx="12189038" cy="6858000"/>
          </a:xfrm>
          <a:prstGeom prst="rect">
            <a:avLst/>
          </a:prstGeom>
        </p:spPr>
      </p:pic>
      <p:grpSp>
        <p:nvGrpSpPr>
          <p:cNvPr id="9" name="Group 8"/>
          <p:cNvGrpSpPr/>
          <p:nvPr userDrawn="1"/>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74146" y="571501"/>
            <a:ext cx="1191743" cy="650875"/>
          </a:xfrm>
          <a:prstGeom prst="rect">
            <a:avLst/>
          </a:prstGeom>
        </p:spPr>
      </p:pic>
      <p:sp>
        <p:nvSpPr>
          <p:cNvPr id="47" name="Title 1">
            <a:extLst>
              <a:ext uri="{FF2B5EF4-FFF2-40B4-BE49-F238E27FC236}">
                <a16:creationId xmlns:a16="http://schemas.microsoft.com/office/drawing/2014/main" id="{0131F459-E553-4CE6-92F0-91E2F09BA9B3}"/>
              </a:ext>
            </a:extLst>
          </p:cNvPr>
          <p:cNvSpPr>
            <a:spLocks noGrp="1"/>
          </p:cNvSpPr>
          <p:nvPr>
            <p:ph type="ctrTitle"/>
          </p:nvPr>
        </p:nvSpPr>
        <p:spPr>
          <a:xfrm>
            <a:off x="973668" y="2317750"/>
            <a:ext cx="4048605" cy="2120900"/>
          </a:xfrm>
        </p:spPr>
        <p:txBody>
          <a:bodyPr anchor="ctr" anchorCtr="0">
            <a:noAutofit/>
          </a:bodyPr>
          <a:lstStyle>
            <a:lvl1pPr>
              <a:defRPr sz="3667">
                <a:solidFill>
                  <a:schemeClr val="bg1"/>
                </a:solidFill>
              </a:defRPr>
            </a:lvl1pPr>
          </a:lstStyle>
          <a:p>
            <a:r>
              <a:rPr lang="en-US"/>
              <a:t>Click to edit Master title style</a:t>
            </a:r>
          </a:p>
        </p:txBody>
      </p:sp>
      <p:sp>
        <p:nvSpPr>
          <p:cNvPr id="48" name="Subtitle 2">
            <a:extLst>
              <a:ext uri="{FF2B5EF4-FFF2-40B4-BE49-F238E27FC236}">
                <a16:creationId xmlns:a16="http://schemas.microsoft.com/office/drawing/2014/main" id="{00FE735E-E3CF-4086-AF37-051864E157BF}"/>
              </a:ext>
            </a:extLst>
          </p:cNvPr>
          <p:cNvSpPr>
            <a:spLocks noGrp="1"/>
          </p:cNvSpPr>
          <p:nvPr>
            <p:ph type="subTitle" idx="1"/>
          </p:nvPr>
        </p:nvSpPr>
        <p:spPr>
          <a:xfrm>
            <a:off x="973668" y="4578350"/>
            <a:ext cx="4048605"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p>
        </p:txBody>
      </p:sp>
      <p:sp>
        <p:nvSpPr>
          <p:cNvPr id="49" name="Footer Placeholder 4">
            <a:extLst>
              <a:ext uri="{FF2B5EF4-FFF2-40B4-BE49-F238E27FC236}">
                <a16:creationId xmlns:a16="http://schemas.microsoft.com/office/drawing/2014/main" id="{C589DB86-4B07-4158-9A0E-2A50E747053D}"/>
              </a:ext>
            </a:extLst>
          </p:cNvPr>
          <p:cNvSpPr txBox="1">
            <a:spLocks/>
          </p:cNvSpPr>
          <p:nvPr userDrawn="1"/>
        </p:nvSpPr>
        <p:spPr>
          <a:xfrm>
            <a:off x="571483" y="640749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17">
                <a:solidFill>
                  <a:schemeClr val="tx1"/>
                </a:solidFill>
              </a:rPr>
              <a:t>© 2021 DXC Technology Company. All rights reserved.</a:t>
            </a:r>
          </a:p>
        </p:txBody>
      </p:sp>
    </p:spTree>
    <p:extLst>
      <p:ext uri="{BB962C8B-B14F-4D97-AF65-F5344CB8AC3E}">
        <p14:creationId xmlns:p14="http://schemas.microsoft.com/office/powerpoint/2010/main" val="229966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76200" y="-76200"/>
            <a:ext cx="12344400" cy="701040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userDrawn="1"/>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a:solidFill>
                  <a:schemeClr val="tx1"/>
                </a:solidFill>
              </a:rPr>
              <a:t>© 2021 DXC Technology Company. All rights reserved.</a:t>
            </a:r>
          </a:p>
        </p:txBody>
      </p:sp>
      <p:pic>
        <p:nvPicPr>
          <p:cNvPr id="2" name="Graphic 1">
            <a:extLst>
              <a:ext uri="{FF2B5EF4-FFF2-40B4-BE49-F238E27FC236}">
                <a16:creationId xmlns:a16="http://schemas.microsoft.com/office/drawing/2014/main" id="{204136C3-C0B2-4695-8464-42B084FBEA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74196" y="2380743"/>
            <a:ext cx="3843609" cy="2096514"/>
          </a:xfrm>
          <a:prstGeom prst="rect">
            <a:avLst/>
          </a:prstGeom>
        </p:spPr>
      </p:pic>
    </p:spTree>
    <p:extLst>
      <p:ext uri="{BB962C8B-B14F-4D97-AF65-F5344CB8AC3E}">
        <p14:creationId xmlns:p14="http://schemas.microsoft.com/office/powerpoint/2010/main" val="112190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380985" indent="-380985">
              <a:spcBef>
                <a:spcPts val="750"/>
              </a:spcBef>
              <a:buFont typeface="+mj-lt"/>
              <a:buAutoNum type="arabicPeriod"/>
              <a:tabLst>
                <a:tab pos="5280872" algn="r"/>
              </a:tabLst>
              <a:defRPr sz="1667"/>
            </a:lvl1pPr>
            <a:lvl2pPr marL="571477" indent="-190492">
              <a:spcBef>
                <a:spcPts val="500"/>
              </a:spcBef>
              <a:buFont typeface="Arial" pitchFamily="34" charset="0"/>
              <a:buChar char="–"/>
              <a:tabLst>
                <a:tab pos="5280872" algn="r"/>
              </a:tabLst>
              <a:defRPr sz="1667"/>
            </a:lvl2pPr>
            <a:lvl3pPr marL="761970" indent="-190492">
              <a:spcBef>
                <a:spcPts val="500"/>
              </a:spcBef>
              <a:buFont typeface="Arial" pitchFamily="34" charset="0"/>
              <a:buChar char="–"/>
              <a:tabLst>
                <a:tab pos="5280872" algn="r"/>
              </a:tabLst>
              <a:defRPr sz="1667"/>
            </a:lvl3pPr>
            <a:lvl4pPr marL="952462" indent="-190492">
              <a:spcBef>
                <a:spcPts val="500"/>
              </a:spcBef>
              <a:buFont typeface="Arial" pitchFamily="34" charset="0"/>
              <a:buChar char="–"/>
              <a:tabLst>
                <a:tab pos="5280872" algn="r"/>
              </a:tabLst>
              <a:defRPr sz="1667"/>
            </a:lvl4pPr>
            <a:lvl5pPr marL="1142954" indent="-190492">
              <a:spcBef>
                <a:spcPts val="500"/>
              </a:spcBef>
              <a:buFont typeface="Arial" pitchFamily="34" charset="0"/>
              <a:buChar char="–"/>
              <a:tabLst>
                <a:tab pos="5280872" algn="r"/>
              </a:tabLst>
              <a:defRPr sz="1667"/>
            </a:lvl5pPr>
            <a:lvl6pPr marL="1333447" indent="-190492">
              <a:spcBef>
                <a:spcPts val="500"/>
              </a:spcBef>
              <a:buFont typeface="Arial" pitchFamily="34" charset="0"/>
              <a:buChar char="–"/>
              <a:tabLst>
                <a:tab pos="5280872" algn="r"/>
              </a:tabLst>
              <a:defRPr sz="1667" baseline="0"/>
            </a:lvl6pPr>
            <a:lvl7pPr marL="1523939" indent="-190492">
              <a:spcBef>
                <a:spcPts val="500"/>
              </a:spcBef>
              <a:buFont typeface="Arial" pitchFamily="34" charset="0"/>
              <a:buChar char="–"/>
              <a:tabLst>
                <a:tab pos="5280872" algn="r"/>
              </a:tabLst>
              <a:defRPr sz="1667" baseline="0"/>
            </a:lvl7pPr>
            <a:lvl8pPr marL="1714431" indent="-190492">
              <a:spcBef>
                <a:spcPts val="500"/>
              </a:spcBef>
              <a:buFont typeface="Arial" pitchFamily="34" charset="0"/>
              <a:buChar char="–"/>
              <a:tabLst>
                <a:tab pos="5280872" algn="r"/>
              </a:tabLst>
              <a:defRPr sz="1667" baseline="0"/>
            </a:lvl8pPr>
            <a:lvl9pPr marL="1904924" indent="-190492">
              <a:spcBef>
                <a:spcPts val="500"/>
              </a:spcBef>
              <a:buFont typeface="Arial" pitchFamily="34" charset="0"/>
              <a:buChar char="–"/>
              <a:tabLst>
                <a:tab pos="5280872" algn="r"/>
              </a:tabLst>
              <a:defRPr sz="1667"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66560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0_Title Slide 02">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6B86D8E4-D42C-4BA4-8C3D-EE6E0354EA3C}"/>
              </a:ext>
            </a:extLst>
          </p:cNvPr>
          <p:cNvPicPr>
            <a:picLocks noChangeAspect="1"/>
          </p:cNvPicPr>
          <p:nvPr/>
        </p:nvPicPr>
        <p:blipFill>
          <a:blip r:embed="rId2"/>
          <a:stretch>
            <a:fillRect/>
          </a:stretch>
        </p:blipFill>
        <p:spPr>
          <a:xfrm>
            <a:off x="1481" y="0"/>
            <a:ext cx="12189038" cy="6858000"/>
          </a:xfrm>
          <a:prstGeom prst="rect">
            <a:avLst/>
          </a:prstGeom>
        </p:spPr>
      </p:pic>
      <p:grpSp>
        <p:nvGrpSpPr>
          <p:cNvPr id="9" name="Group 8"/>
          <p:cNvGrpSpPr/>
          <p:nvPr/>
        </p:nvGrpSpPr>
        <p:grpSpPr>
          <a:xfrm>
            <a:off x="-76200" y="-76200"/>
            <a:ext cx="12344400" cy="7010400"/>
            <a:chOff x="-91440" y="-91440"/>
            <a:chExt cx="14813280" cy="8412480"/>
          </a:xfrm>
        </p:grpSpPr>
        <p:cxnSp>
          <p:nvCxnSpPr>
            <p:cNvPr id="10" name="Straight Connector 9"/>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id="{D07C659E-3F10-46E2-9676-61137FD938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146" y="571501"/>
            <a:ext cx="1191743" cy="650875"/>
          </a:xfrm>
          <a:prstGeom prst="rect">
            <a:avLst/>
          </a:prstGeom>
        </p:spPr>
      </p:pic>
      <p:sp>
        <p:nvSpPr>
          <p:cNvPr id="47" name="Title 1">
            <a:extLst>
              <a:ext uri="{FF2B5EF4-FFF2-40B4-BE49-F238E27FC236}">
                <a16:creationId xmlns:a16="http://schemas.microsoft.com/office/drawing/2014/main" id="{0131F459-E553-4CE6-92F0-91E2F09BA9B3}"/>
              </a:ext>
            </a:extLst>
          </p:cNvPr>
          <p:cNvSpPr>
            <a:spLocks noGrp="1"/>
          </p:cNvSpPr>
          <p:nvPr>
            <p:ph type="ctrTitle"/>
          </p:nvPr>
        </p:nvSpPr>
        <p:spPr>
          <a:xfrm>
            <a:off x="973668" y="2317750"/>
            <a:ext cx="4048605" cy="2120900"/>
          </a:xfrm>
        </p:spPr>
        <p:txBody>
          <a:bodyPr anchor="ctr" anchorCtr="0">
            <a:noAutofit/>
          </a:bodyPr>
          <a:lstStyle>
            <a:lvl1pPr>
              <a:defRPr sz="3667">
                <a:solidFill>
                  <a:schemeClr val="bg1"/>
                </a:solidFill>
              </a:defRPr>
            </a:lvl1pPr>
          </a:lstStyle>
          <a:p>
            <a:r>
              <a:rPr lang="en-US"/>
              <a:t>Click to edit Master title style</a:t>
            </a:r>
          </a:p>
        </p:txBody>
      </p:sp>
      <p:sp>
        <p:nvSpPr>
          <p:cNvPr id="48" name="Subtitle 2">
            <a:extLst>
              <a:ext uri="{FF2B5EF4-FFF2-40B4-BE49-F238E27FC236}">
                <a16:creationId xmlns:a16="http://schemas.microsoft.com/office/drawing/2014/main" id="{00FE735E-E3CF-4086-AF37-051864E157BF}"/>
              </a:ext>
            </a:extLst>
          </p:cNvPr>
          <p:cNvSpPr>
            <a:spLocks noGrp="1"/>
          </p:cNvSpPr>
          <p:nvPr>
            <p:ph type="subTitle" idx="1"/>
          </p:nvPr>
        </p:nvSpPr>
        <p:spPr>
          <a:xfrm>
            <a:off x="973668" y="4578350"/>
            <a:ext cx="4048605"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p>
        </p:txBody>
      </p:sp>
      <p:sp>
        <p:nvSpPr>
          <p:cNvPr id="49" name="Footer Placeholder 4">
            <a:extLst>
              <a:ext uri="{FF2B5EF4-FFF2-40B4-BE49-F238E27FC236}">
                <a16:creationId xmlns:a16="http://schemas.microsoft.com/office/drawing/2014/main" id="{C589DB86-4B07-4158-9A0E-2A50E747053D}"/>
              </a:ext>
            </a:extLst>
          </p:cNvPr>
          <p:cNvSpPr txBox="1">
            <a:spLocks/>
          </p:cNvSpPr>
          <p:nvPr/>
        </p:nvSpPr>
        <p:spPr>
          <a:xfrm>
            <a:off x="571483" y="640749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17">
                <a:solidFill>
                  <a:schemeClr val="tx1"/>
                </a:solidFill>
              </a:rPr>
              <a:t>© 2021 DXC Technology Company. All rights reserved.</a:t>
            </a:r>
          </a:p>
        </p:txBody>
      </p:sp>
    </p:spTree>
    <p:extLst>
      <p:ext uri="{BB962C8B-B14F-4D97-AF65-F5344CB8AC3E}">
        <p14:creationId xmlns:p14="http://schemas.microsoft.com/office/powerpoint/2010/main" val="135139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1_Title Slide 02">
    <p:spTree>
      <p:nvGrpSpPr>
        <p:cNvPr id="1" name=""/>
        <p:cNvGrpSpPr/>
        <p:nvPr/>
      </p:nvGrpSpPr>
      <p:grpSpPr>
        <a:xfrm>
          <a:off x="0" y="0"/>
          <a:ext cx="0" cy="0"/>
          <a:chOff x="0" y="0"/>
          <a:chExt cx="0" cy="0"/>
        </a:xfrm>
      </p:grpSpPr>
      <p:pic>
        <p:nvPicPr>
          <p:cNvPr id="6" name="Picture 5" descr="Shape&#10;&#10;Description automatically generated">
            <a:extLst>
              <a:ext uri="{FF2B5EF4-FFF2-40B4-BE49-F238E27FC236}">
                <a16:creationId xmlns:a16="http://schemas.microsoft.com/office/drawing/2014/main" id="{895B9EAE-C643-422A-A797-9B43958C65FB}"/>
              </a:ext>
            </a:extLst>
          </p:cNvPr>
          <p:cNvPicPr>
            <a:picLocks noChangeAspect="1"/>
          </p:cNvPicPr>
          <p:nvPr/>
        </p:nvPicPr>
        <p:blipFill>
          <a:blip r:embed="rId2"/>
          <a:stretch>
            <a:fillRect/>
          </a:stretch>
        </p:blipFill>
        <p:spPr>
          <a:xfrm>
            <a:off x="1974" y="0"/>
            <a:ext cx="12188052" cy="6858000"/>
          </a:xfrm>
          <a:prstGeom prst="rect">
            <a:avLst/>
          </a:prstGeom>
        </p:spPr>
      </p:pic>
      <p:grpSp>
        <p:nvGrpSpPr>
          <p:cNvPr id="9" name="Group 8"/>
          <p:cNvGrpSpPr/>
          <p:nvPr/>
        </p:nvGrpSpPr>
        <p:grpSpPr>
          <a:xfrm>
            <a:off x="-76200" y="-76200"/>
            <a:ext cx="12344400" cy="7010400"/>
            <a:chOff x="-91440" y="-91440"/>
            <a:chExt cx="14813280" cy="8412480"/>
          </a:xfrm>
        </p:grpSpPr>
        <p:cxnSp>
          <p:nvCxnSpPr>
            <p:cNvPr id="10" name="Straight Connector 9"/>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id="{D07C659E-3F10-46E2-9676-61137FD938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146" y="571501"/>
            <a:ext cx="1191743" cy="650875"/>
          </a:xfrm>
          <a:prstGeom prst="rect">
            <a:avLst/>
          </a:prstGeom>
        </p:spPr>
      </p:pic>
      <p:sp>
        <p:nvSpPr>
          <p:cNvPr id="47" name="Title 1">
            <a:extLst>
              <a:ext uri="{FF2B5EF4-FFF2-40B4-BE49-F238E27FC236}">
                <a16:creationId xmlns:a16="http://schemas.microsoft.com/office/drawing/2014/main" id="{0131F459-E553-4CE6-92F0-91E2F09BA9B3}"/>
              </a:ext>
            </a:extLst>
          </p:cNvPr>
          <p:cNvSpPr>
            <a:spLocks noGrp="1"/>
          </p:cNvSpPr>
          <p:nvPr>
            <p:ph type="ctrTitle"/>
          </p:nvPr>
        </p:nvSpPr>
        <p:spPr>
          <a:xfrm>
            <a:off x="973668" y="2317750"/>
            <a:ext cx="4048605" cy="2120900"/>
          </a:xfrm>
        </p:spPr>
        <p:txBody>
          <a:bodyPr anchor="ctr" anchorCtr="0">
            <a:noAutofit/>
          </a:bodyPr>
          <a:lstStyle>
            <a:lvl1pPr>
              <a:defRPr sz="3667">
                <a:solidFill>
                  <a:schemeClr val="bg1"/>
                </a:solidFill>
              </a:defRPr>
            </a:lvl1pPr>
          </a:lstStyle>
          <a:p>
            <a:r>
              <a:rPr lang="en-US"/>
              <a:t>Click to edit Master title style</a:t>
            </a:r>
          </a:p>
        </p:txBody>
      </p:sp>
      <p:sp>
        <p:nvSpPr>
          <p:cNvPr id="48" name="Subtitle 2">
            <a:extLst>
              <a:ext uri="{FF2B5EF4-FFF2-40B4-BE49-F238E27FC236}">
                <a16:creationId xmlns:a16="http://schemas.microsoft.com/office/drawing/2014/main" id="{00FE735E-E3CF-4086-AF37-051864E157BF}"/>
              </a:ext>
            </a:extLst>
          </p:cNvPr>
          <p:cNvSpPr>
            <a:spLocks noGrp="1"/>
          </p:cNvSpPr>
          <p:nvPr>
            <p:ph type="subTitle" idx="1"/>
          </p:nvPr>
        </p:nvSpPr>
        <p:spPr>
          <a:xfrm>
            <a:off x="973668" y="4578350"/>
            <a:ext cx="4048605" cy="762000"/>
          </a:xfrm>
        </p:spPr>
        <p:txBody>
          <a:bodyPr>
            <a:noAutofit/>
          </a:bodyPr>
          <a:lstStyle>
            <a:lvl1pPr marL="0" indent="0" algn="l">
              <a:spcBef>
                <a:spcPts val="0"/>
              </a:spcBef>
              <a:buNone/>
              <a:defRPr sz="2333">
                <a:solidFill>
                  <a:schemeClr val="bg1"/>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p>
        </p:txBody>
      </p:sp>
      <p:sp>
        <p:nvSpPr>
          <p:cNvPr id="49" name="Footer Placeholder 4">
            <a:extLst>
              <a:ext uri="{FF2B5EF4-FFF2-40B4-BE49-F238E27FC236}">
                <a16:creationId xmlns:a16="http://schemas.microsoft.com/office/drawing/2014/main" id="{C589DB86-4B07-4158-9A0E-2A50E747053D}"/>
              </a:ext>
            </a:extLst>
          </p:cNvPr>
          <p:cNvSpPr txBox="1">
            <a:spLocks/>
          </p:cNvSpPr>
          <p:nvPr/>
        </p:nvSpPr>
        <p:spPr>
          <a:xfrm>
            <a:off x="571483" y="640749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17">
                <a:solidFill>
                  <a:schemeClr val="tx1"/>
                </a:solidFill>
              </a:rPr>
              <a:t>© 2021 DXC Technology Company. All rights reserved.</a:t>
            </a:r>
          </a:p>
        </p:txBody>
      </p:sp>
    </p:spTree>
    <p:extLst>
      <p:ext uri="{BB962C8B-B14F-4D97-AF65-F5344CB8AC3E}">
        <p14:creationId xmlns:p14="http://schemas.microsoft.com/office/powerpoint/2010/main" val="83251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380985" indent="-380985">
              <a:spcBef>
                <a:spcPts val="750"/>
              </a:spcBef>
              <a:buFont typeface="+mj-lt"/>
              <a:buAutoNum type="arabicPeriod"/>
              <a:tabLst>
                <a:tab pos="5280872" algn="r"/>
              </a:tabLst>
              <a:defRPr sz="1667"/>
            </a:lvl1pPr>
            <a:lvl2pPr marL="571477" indent="-190492">
              <a:spcBef>
                <a:spcPts val="500"/>
              </a:spcBef>
              <a:buFont typeface="Arial" pitchFamily="34" charset="0"/>
              <a:buChar char="–"/>
              <a:tabLst>
                <a:tab pos="5280872" algn="r"/>
              </a:tabLst>
              <a:defRPr sz="1667"/>
            </a:lvl2pPr>
            <a:lvl3pPr marL="761970" indent="-190492">
              <a:spcBef>
                <a:spcPts val="500"/>
              </a:spcBef>
              <a:buFont typeface="Arial" pitchFamily="34" charset="0"/>
              <a:buChar char="–"/>
              <a:tabLst>
                <a:tab pos="5280872" algn="r"/>
              </a:tabLst>
              <a:defRPr sz="1667"/>
            </a:lvl3pPr>
            <a:lvl4pPr marL="952462" indent="-190492">
              <a:spcBef>
                <a:spcPts val="500"/>
              </a:spcBef>
              <a:buFont typeface="Arial" pitchFamily="34" charset="0"/>
              <a:buChar char="–"/>
              <a:tabLst>
                <a:tab pos="5280872" algn="r"/>
              </a:tabLst>
              <a:defRPr sz="1667"/>
            </a:lvl4pPr>
            <a:lvl5pPr marL="1142954" indent="-190492">
              <a:spcBef>
                <a:spcPts val="500"/>
              </a:spcBef>
              <a:buFont typeface="Arial" pitchFamily="34" charset="0"/>
              <a:buChar char="–"/>
              <a:tabLst>
                <a:tab pos="5280872" algn="r"/>
              </a:tabLst>
              <a:defRPr sz="1667"/>
            </a:lvl5pPr>
            <a:lvl6pPr marL="1333447" indent="-190492">
              <a:spcBef>
                <a:spcPts val="500"/>
              </a:spcBef>
              <a:buFont typeface="Arial" pitchFamily="34" charset="0"/>
              <a:buChar char="–"/>
              <a:tabLst>
                <a:tab pos="5280872" algn="r"/>
              </a:tabLst>
              <a:defRPr sz="1667" baseline="0"/>
            </a:lvl6pPr>
            <a:lvl7pPr marL="1523939" indent="-190492">
              <a:spcBef>
                <a:spcPts val="500"/>
              </a:spcBef>
              <a:buFont typeface="Arial" pitchFamily="34" charset="0"/>
              <a:buChar char="–"/>
              <a:tabLst>
                <a:tab pos="5280872" algn="r"/>
              </a:tabLst>
              <a:defRPr sz="1667" baseline="0"/>
            </a:lvl7pPr>
            <a:lvl8pPr marL="1714431" indent="-190492">
              <a:spcBef>
                <a:spcPts val="500"/>
              </a:spcBef>
              <a:buFont typeface="Arial" pitchFamily="34" charset="0"/>
              <a:buChar char="–"/>
              <a:tabLst>
                <a:tab pos="5280872" algn="r"/>
              </a:tabLst>
              <a:defRPr sz="1667" baseline="0"/>
            </a:lvl8pPr>
            <a:lvl9pPr marL="1904924" indent="-190492">
              <a:spcBef>
                <a:spcPts val="500"/>
              </a:spcBef>
              <a:buFont typeface="Arial" pitchFamily="34" charset="0"/>
              <a:buChar char="–"/>
              <a:tabLst>
                <a:tab pos="5280872" algn="r"/>
              </a:tabLst>
              <a:defRPr sz="1667"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850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813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380985" indent="-190492">
              <a:buFont typeface="Arial" pitchFamily="34" charset="0"/>
              <a:buChar char="–"/>
              <a:defRPr/>
            </a:lvl4pPr>
            <a:lvl5pPr marL="571477" indent="-190492">
              <a:buFont typeface="Arial" pitchFamily="34" charset="0"/>
              <a:buChar char="–"/>
              <a:defRPr/>
            </a:lvl5pPr>
            <a:lvl6pPr marL="761970" indent="-190492">
              <a:buFont typeface="Arial" pitchFamily="34" charset="0"/>
              <a:buChar char="–"/>
              <a:defRPr baseline="0"/>
            </a:lvl6pPr>
            <a:lvl7pPr marL="952462" indent="-190492">
              <a:buFont typeface="Arial" pitchFamily="34" charset="0"/>
              <a:buChar char="–"/>
              <a:defRPr baseline="0"/>
            </a:lvl7pPr>
            <a:lvl8pPr marL="1142954" indent="-190492">
              <a:buFont typeface="Arial" pitchFamily="34" charset="0"/>
              <a:buChar char="–"/>
              <a:defRPr baseline="0"/>
            </a:lvl8pPr>
            <a:lvl9pPr marL="1333447" indent="-190492">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432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CBE07-1AB0-401C-9F8A-7983D7F1CF3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E37809B-863D-4AF3-86A2-292E979BF1A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048E2E7-4637-4D95-9FF1-EB087C2CD23F}"/>
              </a:ext>
            </a:extLst>
          </p:cNvPr>
          <p:cNvSpPr>
            <a:spLocks noGrp="1"/>
          </p:cNvSpPr>
          <p:nvPr>
            <p:ph type="dt" sz="half" idx="10"/>
          </p:nvPr>
        </p:nvSpPr>
        <p:spPr/>
        <p:txBody>
          <a:bodyPr/>
          <a:lstStyle/>
          <a:p>
            <a:fld id="{3BC1835E-8363-45DB-8661-62752B71107A}" type="datetimeFigureOut">
              <a:rPr lang="es-MX" smtClean="0"/>
              <a:t>19/08/2024</a:t>
            </a:fld>
            <a:endParaRPr lang="es-MX"/>
          </a:p>
        </p:txBody>
      </p:sp>
      <p:sp>
        <p:nvSpPr>
          <p:cNvPr id="5" name="Marcador de pie de página 4">
            <a:extLst>
              <a:ext uri="{FF2B5EF4-FFF2-40B4-BE49-F238E27FC236}">
                <a16:creationId xmlns:a16="http://schemas.microsoft.com/office/drawing/2014/main" id="{CA2371A7-8F50-4DCA-866D-28347A4B7F0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A694291-BCB4-48A0-99ED-2EC9ACF429CE}"/>
              </a:ext>
            </a:extLst>
          </p:cNvPr>
          <p:cNvSpPr>
            <a:spLocks noGrp="1"/>
          </p:cNvSpPr>
          <p:nvPr>
            <p:ph type="sldNum" sz="quarter" idx="12"/>
          </p:nvPr>
        </p:nvSpPr>
        <p:spPr/>
        <p:txBody>
          <a:bodyPr/>
          <a:lstStyle/>
          <a:p>
            <a:fld id="{81039D4B-AD86-4027-BC37-9E334EF13694}" type="slidenum">
              <a:rPr lang="es-MX" smtClean="0"/>
              <a:t>‹#›</a:t>
            </a:fld>
            <a:endParaRPr lang="es-MX"/>
          </a:p>
        </p:txBody>
      </p:sp>
    </p:spTree>
    <p:extLst>
      <p:ext uri="{BB962C8B-B14F-4D97-AF65-F5344CB8AC3E}">
        <p14:creationId xmlns:p14="http://schemas.microsoft.com/office/powerpoint/2010/main" val="7964897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571500" y="533136"/>
            <a:ext cx="8883396" cy="1181363"/>
          </a:xfrm>
        </p:spPr>
        <p:txBody>
          <a:bodyPr/>
          <a:lstStyle/>
          <a:p>
            <a:r>
              <a:rPr lang="en-US"/>
              <a:t>Click to edit Master title style</a:t>
            </a:r>
          </a:p>
        </p:txBody>
      </p:sp>
      <p:sp>
        <p:nvSpPr>
          <p:cNvPr id="3" name="Content Placeholder 2"/>
          <p:cNvSpPr>
            <a:spLocks noGrp="1"/>
          </p:cNvSpPr>
          <p:nvPr>
            <p:ph idx="1"/>
          </p:nvPr>
        </p:nvSpPr>
        <p:spPr/>
        <p:txBody>
          <a:bodyPr/>
          <a:lstStyle>
            <a:lvl4pPr marL="380985" indent="-190492">
              <a:buFont typeface="Arial" pitchFamily="34" charset="0"/>
              <a:buChar char="–"/>
              <a:defRPr/>
            </a:lvl4pPr>
            <a:lvl5pPr marL="571477" indent="-190492">
              <a:buFont typeface="Arial" pitchFamily="34" charset="0"/>
              <a:buChar char="–"/>
              <a:defRPr/>
            </a:lvl5pPr>
            <a:lvl6pPr marL="761970" indent="-190492">
              <a:buFont typeface="Arial" pitchFamily="34" charset="0"/>
              <a:buChar char="–"/>
              <a:defRPr baseline="0"/>
            </a:lvl6pPr>
            <a:lvl7pPr marL="952462" indent="-190492">
              <a:buFont typeface="Arial" pitchFamily="34" charset="0"/>
              <a:buChar char="–"/>
              <a:defRPr baseline="0"/>
            </a:lvl7pPr>
            <a:lvl8pPr marL="1142954" indent="-190492">
              <a:buFont typeface="Arial" pitchFamily="34" charset="0"/>
              <a:buChar char="–"/>
              <a:defRPr baseline="0"/>
            </a:lvl8pPr>
            <a:lvl9pPr marL="1333447" indent="-190492">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Single Corner Rounded 3">
            <a:extLst>
              <a:ext uri="{FF2B5EF4-FFF2-40B4-BE49-F238E27FC236}">
                <a16:creationId xmlns:a16="http://schemas.microsoft.com/office/drawing/2014/main" id="{91994B2C-2165-46A4-99A0-7921C65A1197}"/>
              </a:ext>
            </a:extLst>
          </p:cNvPr>
          <p:cNvSpPr/>
          <p:nvPr/>
        </p:nvSpPr>
        <p:spPr>
          <a:xfrm rot="10800000">
            <a:off x="9564687" y="-3"/>
            <a:ext cx="2627307" cy="646707"/>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9763125" y="1"/>
            <a:ext cx="2167820" cy="646705"/>
          </a:xfrm>
        </p:spPr>
        <p:txBody>
          <a:bodyPr anchor="ctr" anchorCtr="0">
            <a:normAutofit/>
          </a:bodyPr>
          <a:lstStyle>
            <a:lvl1pPr algn="ctr">
              <a:defRPr sz="1333">
                <a:solidFill>
                  <a:schemeClr val="bg1"/>
                </a:solidFill>
              </a:defRPr>
            </a:lvl1pPr>
            <a:lvl2pPr>
              <a:defRPr sz="1167"/>
            </a:lvl2pPr>
            <a:lvl3pPr>
              <a:defRPr sz="1167"/>
            </a:lvl3pPr>
            <a:lvl4pPr marL="380985" indent="-190492">
              <a:buFont typeface="Arial" pitchFamily="34" charset="0"/>
              <a:buChar char="–"/>
              <a:defRPr sz="1167"/>
            </a:lvl4pPr>
            <a:lvl5pPr marL="571477" indent="-190492">
              <a:buFont typeface="Arial" pitchFamily="34" charset="0"/>
              <a:buChar char="–"/>
              <a:defRPr sz="1167"/>
            </a:lvl5pPr>
            <a:lvl6pPr marL="761970" indent="-190492">
              <a:buFont typeface="Arial" pitchFamily="34" charset="0"/>
              <a:buChar char="–"/>
              <a:defRPr baseline="0"/>
            </a:lvl6pPr>
            <a:lvl7pPr marL="952462" indent="-190492">
              <a:buFont typeface="Arial" pitchFamily="34" charset="0"/>
              <a:buChar char="–"/>
              <a:defRPr baseline="0"/>
            </a:lvl7pPr>
            <a:lvl8pPr marL="1142954" indent="-190492">
              <a:buFont typeface="Arial" pitchFamily="34" charset="0"/>
              <a:buChar char="–"/>
              <a:defRPr baseline="0"/>
            </a:lvl8pPr>
            <a:lvl9pPr marL="1333447" indent="-190492">
              <a:buFont typeface="Arial" pitchFamily="34" charset="0"/>
              <a:buChar char="–"/>
              <a:defRPr baseline="0"/>
            </a:lvl9pPr>
          </a:lstStyle>
          <a:p>
            <a:pPr lvl="0"/>
            <a:r>
              <a:rPr lang="en-US"/>
              <a:t>Click to edit Master </a:t>
            </a:r>
            <a:br>
              <a:rPr lang="en-US"/>
            </a:br>
            <a:r>
              <a:rPr lang="en-US"/>
              <a:t>text styles</a:t>
            </a:r>
          </a:p>
        </p:txBody>
      </p:sp>
    </p:spTree>
    <p:extLst>
      <p:ext uri="{BB962C8B-B14F-4D97-AF65-F5344CB8AC3E}">
        <p14:creationId xmlns:p14="http://schemas.microsoft.com/office/powerpoint/2010/main" val="187468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90492" indent="-190492">
              <a:buFont typeface="Arial" pitchFamily="34" charset="0"/>
              <a:buChar char="•"/>
              <a:defRPr b="0"/>
            </a:lvl1pPr>
            <a:lvl2pPr marL="380985" indent="-190492">
              <a:spcBef>
                <a:spcPts val="500"/>
              </a:spcBef>
              <a:buFont typeface="Arial" pitchFamily="34" charset="0"/>
              <a:buChar char="–"/>
              <a:defRPr b="0"/>
            </a:lvl2pPr>
            <a:lvl3pPr marL="571477" indent="-190492">
              <a:spcBef>
                <a:spcPts val="500"/>
              </a:spcBef>
              <a:buFont typeface="Arial" pitchFamily="34" charset="0"/>
              <a:buChar char="–"/>
              <a:defRPr b="0"/>
            </a:lvl3pPr>
            <a:lvl4pPr marL="761970" indent="-190492">
              <a:spcBef>
                <a:spcPts val="500"/>
              </a:spcBef>
              <a:buFont typeface="Arial" pitchFamily="34" charset="0"/>
              <a:buChar char="–"/>
              <a:defRPr b="0"/>
            </a:lvl4pPr>
            <a:lvl5pPr marL="952462" indent="-190492">
              <a:spcBef>
                <a:spcPts val="500"/>
              </a:spcBef>
              <a:buFont typeface="Arial" pitchFamily="34" charset="0"/>
              <a:buChar char="–"/>
              <a:defRPr b="0"/>
            </a:lvl5pPr>
            <a:lvl6pPr marL="1142954" indent="-190492">
              <a:spcBef>
                <a:spcPts val="500"/>
              </a:spcBef>
              <a:buFont typeface="Arial" pitchFamily="34" charset="0"/>
              <a:buChar char="–"/>
              <a:defRPr baseline="0"/>
            </a:lvl6pPr>
            <a:lvl7pPr marL="1333447" indent="-190492">
              <a:spcBef>
                <a:spcPts val="500"/>
              </a:spcBef>
              <a:buFont typeface="Arial" pitchFamily="34" charset="0"/>
              <a:buChar char="–"/>
              <a:defRPr baseline="0"/>
            </a:lvl7pPr>
            <a:lvl8pPr marL="1523939" indent="-190492">
              <a:spcBef>
                <a:spcPts val="500"/>
              </a:spcBef>
              <a:buFont typeface="Arial" pitchFamily="34" charset="0"/>
              <a:buChar char="–"/>
              <a:defRPr baseline="0"/>
            </a:lvl8pPr>
            <a:lvl9pPr marL="1714431" indent="-190492">
              <a:spcBef>
                <a:spcPts val="5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136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5334000" cy="4267730"/>
          </a:xfrm>
          <a:noFill/>
        </p:spPr>
        <p:txBody>
          <a:bodyPr>
            <a:normAutofit/>
          </a:bodyPr>
          <a:lstStyle>
            <a:lvl1pPr>
              <a:defRPr sz="1667"/>
            </a:lvl1pPr>
            <a:lvl2pPr>
              <a:defRPr sz="1667"/>
            </a:lvl2pPr>
            <a:lvl3pPr>
              <a:defRPr sz="1667"/>
            </a:lvl3pPr>
            <a:lvl4pPr marL="380985" indent="-190492">
              <a:buFont typeface="Arial" pitchFamily="34" charset="0"/>
              <a:buChar char="–"/>
              <a:defRPr sz="1667"/>
            </a:lvl4pPr>
            <a:lvl5pPr marL="571477" indent="-190492">
              <a:buFont typeface="Arial" pitchFamily="34" charset="0"/>
              <a:buChar char="–"/>
              <a:defRPr sz="1667"/>
            </a:lvl5pPr>
            <a:lvl6pPr marL="761970" indent="-190492">
              <a:buFont typeface="Arial" pitchFamily="34" charset="0"/>
              <a:buChar char="–"/>
              <a:defRPr sz="1667" baseline="0"/>
            </a:lvl6pPr>
            <a:lvl7pPr marL="952462" indent="-190492">
              <a:buFont typeface="Arial" pitchFamily="34" charset="0"/>
              <a:buChar char="–"/>
              <a:defRPr sz="1667" baseline="0"/>
            </a:lvl7pPr>
            <a:lvl8pPr marL="1142954" indent="-190492">
              <a:buFont typeface="Arial" pitchFamily="34" charset="0"/>
              <a:buChar char="–"/>
              <a:defRPr sz="1667" baseline="0"/>
            </a:lvl8pPr>
            <a:lvl9pPr marL="1333447" indent="-190492">
              <a:buFont typeface="Arial" pitchFamily="34" charset="0"/>
              <a:buChar char="–"/>
              <a:defRPr sz="1667"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86500" y="1714499"/>
            <a:ext cx="5334000" cy="4267728"/>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397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8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3"/>
          </p:nvPr>
        </p:nvSpPr>
        <p:spPr>
          <a:xfrm>
            <a:off x="8191500" y="1714499"/>
            <a:ext cx="3429000" cy="4267730"/>
          </a:xfrm>
        </p:spPr>
        <p:txBody>
          <a:bodyPr>
            <a:normAutofit/>
          </a:bodyPr>
          <a:lstStyle>
            <a:lvl1pPr>
              <a:defRPr sz="1667"/>
            </a:lvl1pPr>
            <a:lvl2pPr>
              <a:defRPr sz="1667"/>
            </a:lvl2pPr>
            <a:lvl3pPr>
              <a:defRPr sz="1667"/>
            </a:lvl3pPr>
            <a:lvl4pPr>
              <a:defRPr sz="1667"/>
            </a:lvl4pPr>
            <a:lvl5pPr>
              <a:defRPr sz="1667"/>
            </a:lvl5pPr>
            <a:lvl6pPr>
              <a:defRPr sz="1667" baseline="0"/>
            </a:lvl6pPr>
            <a:lvl7pPr>
              <a:defRPr sz="1667" baseline="0"/>
            </a:lvl7pPr>
            <a:lvl8pPr>
              <a:defRPr sz="1667" baseline="0"/>
            </a:lvl8pPr>
            <a:lvl9pPr>
              <a:defRPr sz="1667"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740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xt and Picture">
    <p:spTree>
      <p:nvGrpSpPr>
        <p:cNvPr id="1" name=""/>
        <p:cNvGrpSpPr/>
        <p:nvPr/>
      </p:nvGrpSpPr>
      <p:grpSpPr>
        <a:xfrm>
          <a:off x="0" y="0"/>
          <a:ext cx="0" cy="0"/>
          <a:chOff x="0" y="0"/>
          <a:chExt cx="0" cy="0"/>
        </a:xfrm>
      </p:grpSpPr>
      <p:grpSp>
        <p:nvGrpSpPr>
          <p:cNvPr id="13" name="Group 12"/>
          <p:cNvGrpSpPr/>
          <p:nvPr/>
        </p:nvGrpSpPr>
        <p:grpSpPr>
          <a:xfrm>
            <a:off x="-76200" y="-76200"/>
            <a:ext cx="12344400" cy="7010400"/>
            <a:chOff x="-91440" y="-91440"/>
            <a:chExt cx="14813280" cy="8412480"/>
          </a:xfrm>
        </p:grpSpPr>
        <p:cxnSp>
          <p:nvCxnSpPr>
            <p:cNvPr id="14" name="Straight Connector 13"/>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6096000" y="0"/>
            <a:ext cx="6096000" cy="6858000"/>
          </a:xfrm>
          <a:solidFill>
            <a:schemeClr val="bg1">
              <a:lumMod val="85000"/>
            </a:schemeClr>
          </a:solidFill>
        </p:spPr>
        <p:txBody>
          <a:bodyPr anchor="ctr" anchorCtr="0">
            <a:normAutofit/>
          </a:bodyPr>
          <a:lstStyle>
            <a:lvl1pPr algn="ctr">
              <a:defRPr sz="1333" b="0"/>
            </a:lvl1pPr>
          </a:lstStyle>
          <a:p>
            <a:r>
              <a:rPr lang="en-US"/>
              <a:t>Click icon to add picture</a:t>
            </a:r>
          </a:p>
        </p:txBody>
      </p:sp>
      <p:sp>
        <p:nvSpPr>
          <p:cNvPr id="4" name="Title 3"/>
          <p:cNvSpPr>
            <a:spLocks noGrp="1"/>
          </p:cNvSpPr>
          <p:nvPr>
            <p:ph type="title"/>
          </p:nvPr>
        </p:nvSpPr>
        <p:spPr>
          <a:xfrm>
            <a:off x="571500" y="533136"/>
            <a:ext cx="5334000" cy="1181363"/>
          </a:xfrm>
        </p:spPr>
        <p:txBody>
          <a:bodyPr/>
          <a:lstStyle/>
          <a:p>
            <a:r>
              <a:rPr lang="en-US"/>
              <a:t>Click to edit Master title style</a:t>
            </a:r>
          </a:p>
        </p:txBody>
      </p:sp>
      <p:sp>
        <p:nvSpPr>
          <p:cNvPr id="10" name="Text Box 115"/>
          <p:cNvSpPr txBox="1">
            <a:spLocks noChangeArrowheads="1"/>
          </p:cNvSpPr>
          <p:nvPr/>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b="0" smtClean="0">
                <a:solidFill>
                  <a:schemeClr val="tx1"/>
                </a:solidFill>
              </a:rPr>
              <a:pPr algn="r" defTabSz="683921">
                <a:spcBef>
                  <a:spcPct val="50000"/>
                </a:spcBef>
              </a:pPr>
              <a:t>August 19, 2024</a:t>
            </a:fld>
            <a:endParaRPr lang="en-US" sz="917" b="0">
              <a:solidFill>
                <a:schemeClr val="tx1"/>
              </a:solidFill>
            </a:endParaRPr>
          </a:p>
        </p:txBody>
      </p:sp>
      <p:sp>
        <p:nvSpPr>
          <p:cNvPr id="11" name="Text Box 115"/>
          <p:cNvSpPr txBox="1">
            <a:spLocks noChangeArrowheads="1"/>
          </p:cNvSpPr>
          <p:nvPr/>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chemeClr val="tx1"/>
                </a:solidFill>
              </a:rPr>
              <a:pPr algn="r" defTabSz="683921">
                <a:spcBef>
                  <a:spcPct val="50000"/>
                </a:spcBef>
              </a:pPr>
              <a:t>‹#›</a:t>
            </a:fld>
            <a:endParaRPr lang="en-US" sz="917" b="1">
              <a:solidFill>
                <a:schemeClr val="tx1"/>
              </a:solidFill>
            </a:endParaRPr>
          </a:p>
        </p:txBody>
      </p:sp>
      <p:sp>
        <p:nvSpPr>
          <p:cNvPr id="12" name="Footer Placeholder 4"/>
          <p:cNvSpPr txBox="1">
            <a:spLocks/>
          </p:cNvSpPr>
          <p:nvPr/>
        </p:nvSpPr>
        <p:spPr>
          <a:xfrm>
            <a:off x="2476500" y="6317033"/>
            <a:ext cx="3429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a:t>© 2021 DXC Technology Company. All rights reserved.</a:t>
            </a:r>
          </a:p>
        </p:txBody>
      </p:sp>
      <p:sp>
        <p:nvSpPr>
          <p:cNvPr id="3" name="Content Placeholder 2"/>
          <p:cNvSpPr>
            <a:spLocks noGrp="1"/>
          </p:cNvSpPr>
          <p:nvPr>
            <p:ph sz="quarter" idx="14"/>
          </p:nvPr>
        </p:nvSpPr>
        <p:spPr>
          <a:xfrm>
            <a:off x="571500" y="1714499"/>
            <a:ext cx="5334000" cy="42677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4" name="Graphic 43">
            <a:extLst>
              <a:ext uri="{FF2B5EF4-FFF2-40B4-BE49-F238E27FC236}">
                <a16:creationId xmlns:a16="http://schemas.microsoft.com/office/drawing/2014/main" id="{C091593C-4446-42A7-AA75-762280E3CD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1500" y="6317031"/>
            <a:ext cx="1905000" cy="216032"/>
          </a:xfrm>
          <a:prstGeom prst="rect">
            <a:avLst/>
          </a:prstGeom>
        </p:spPr>
      </p:pic>
    </p:spTree>
    <p:extLst>
      <p:ext uri="{BB962C8B-B14F-4D97-AF65-F5344CB8AC3E}">
        <p14:creationId xmlns:p14="http://schemas.microsoft.com/office/powerpoint/2010/main" val="64475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571500" y="1714500"/>
            <a:ext cx="9334500" cy="4267729"/>
          </a:xfrm>
        </p:spPr>
        <p:txBody>
          <a:bodyPr/>
          <a:lstStyle>
            <a:lvl1pPr>
              <a:lnSpc>
                <a:spcPct val="85000"/>
              </a:lnSpc>
              <a:spcBef>
                <a:spcPts val="0"/>
              </a:spcBef>
              <a:defRPr sz="4500">
                <a:solidFill>
                  <a:schemeClr val="accent1"/>
                </a:solidFill>
              </a:defRPr>
            </a:lvl1pPr>
            <a:lvl2pPr marL="0" indent="0">
              <a:spcBef>
                <a:spcPts val="750"/>
              </a:spcBef>
              <a:buFontTx/>
              <a:buNone/>
              <a:defRPr/>
            </a:lvl2pPr>
            <a:lvl3pPr marL="0" indent="0">
              <a:spcBef>
                <a:spcPts val="750"/>
              </a:spcBef>
              <a:buFontTx/>
              <a:buNone/>
              <a:defRPr/>
            </a:lvl3pPr>
            <a:lvl4pPr marL="0" indent="0">
              <a:spcBef>
                <a:spcPts val="750"/>
              </a:spcBef>
              <a:buFontTx/>
              <a:buNone/>
              <a:defRPr/>
            </a:lvl4pPr>
            <a:lvl5pPr marL="0" indent="0">
              <a:spcBef>
                <a:spcPts val="750"/>
              </a:spcBef>
              <a:buFontTx/>
              <a:buNone/>
              <a:defRPr/>
            </a:lvl5pPr>
            <a:lvl6pPr marL="0" indent="0">
              <a:spcBef>
                <a:spcPts val="750"/>
              </a:spcBef>
              <a:buFontTx/>
              <a:buNone/>
              <a:defRPr baseline="0"/>
            </a:lvl6pPr>
            <a:lvl7pPr marL="0" indent="0">
              <a:spcBef>
                <a:spcPts val="750"/>
              </a:spcBef>
              <a:buFontTx/>
              <a:buNone/>
              <a:defRPr baseline="0"/>
            </a:lvl7pPr>
            <a:lvl8pPr marL="0" indent="0">
              <a:spcBef>
                <a:spcPts val="750"/>
              </a:spcBef>
              <a:buFontTx/>
              <a:buNone/>
              <a:defRPr baseline="0"/>
            </a:lvl8pPr>
            <a:lvl9pPr marL="0" indent="0">
              <a:spcBef>
                <a:spcPts val="75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80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_Section Header 1">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29198B72-5069-45E9-8881-7A29D176F1BE}"/>
              </a:ext>
            </a:extLst>
          </p:cNvPr>
          <p:cNvPicPr>
            <a:picLocks noChangeAspect="1"/>
          </p:cNvPicPr>
          <p:nvPr/>
        </p:nvPicPr>
        <p:blipFill>
          <a:blip r:embed="rId2"/>
          <a:stretch>
            <a:fillRect/>
          </a:stretch>
        </p:blipFill>
        <p:spPr>
          <a:xfrm>
            <a:off x="1974" y="0"/>
            <a:ext cx="12188052" cy="6858000"/>
          </a:xfrm>
          <a:prstGeom prst="rect">
            <a:avLst/>
          </a:prstGeom>
        </p:spPr>
      </p:pic>
      <p:grpSp>
        <p:nvGrpSpPr>
          <p:cNvPr id="12" name="Group 11"/>
          <p:cNvGrpSpPr/>
          <p:nvPr/>
        </p:nvGrpSpPr>
        <p:grpSpPr>
          <a:xfrm>
            <a:off x="-76200" y="-76200"/>
            <a:ext cx="12344400" cy="7010400"/>
            <a:chOff x="-91440" y="-91440"/>
            <a:chExt cx="14813280" cy="8412480"/>
          </a:xfrm>
        </p:grpSpPr>
        <p:cxnSp>
          <p:nvCxnSpPr>
            <p:cNvPr id="13" name="Straight Connector 12"/>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b="0" smtClean="0">
                <a:solidFill>
                  <a:schemeClr val="bg1"/>
                </a:solidFill>
              </a:rPr>
              <a:pPr algn="r" defTabSz="683921">
                <a:spcBef>
                  <a:spcPct val="50000"/>
                </a:spcBef>
              </a:pPr>
              <a:t>August 19, 2024</a:t>
            </a:fld>
            <a:endParaRPr lang="en-US" sz="917" b="0">
              <a:solidFill>
                <a:schemeClr val="bg1"/>
              </a:solidFill>
            </a:endParaRPr>
          </a:p>
        </p:txBody>
      </p:sp>
      <p:sp>
        <p:nvSpPr>
          <p:cNvPr id="16" name="Text Box 115"/>
          <p:cNvSpPr txBox="1">
            <a:spLocks noChangeArrowheads="1"/>
          </p:cNvSpPr>
          <p:nvPr/>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chemeClr val="bg1"/>
                </a:solidFill>
              </a:rPr>
              <a:pPr algn="r" defTabSz="683921">
                <a:spcBef>
                  <a:spcPct val="50000"/>
                </a:spcBef>
              </a:pPr>
              <a:t>‹#›</a:t>
            </a:fld>
            <a:endParaRPr lang="en-US" sz="917" b="1">
              <a:solidFill>
                <a:schemeClr val="bg1"/>
              </a:solidFill>
            </a:endParaRPr>
          </a:p>
        </p:txBody>
      </p:sp>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a:solidFill>
                  <a:schemeClr val="bg1"/>
                </a:solidFill>
              </a:rPr>
              <a:t>© 2021 DXC Technology Company. All rights reserved.</a:t>
            </a: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ts val="0"/>
              </a:spcBef>
            </a:pPr>
            <a:fld id="{03C7D0F0-10D5-4191-B6F4-99306F468FEF}" type="datetime4">
              <a:rPr lang="en-US" sz="917" b="0" smtClean="0">
                <a:solidFill>
                  <a:schemeClr val="tx1"/>
                </a:solidFill>
              </a:rPr>
              <a:pPr algn="r" defTabSz="683921">
                <a:spcBef>
                  <a:spcPts val="0"/>
                </a:spcBef>
              </a:pPr>
              <a:t>August 19, 2024</a:t>
            </a:fld>
            <a:endParaRPr lang="en-US" sz="917" b="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ts val="0"/>
              </a:spcBef>
            </a:pPr>
            <a:fld id="{18E29826-F105-4F77-B977-03F4A4723A21}" type="slidenum">
              <a:rPr lang="en-US" sz="917" b="1" smtClean="0">
                <a:solidFill>
                  <a:schemeClr val="tx1"/>
                </a:solidFill>
              </a:rPr>
              <a:pPr algn="r" defTabSz="683921">
                <a:spcBef>
                  <a:spcPts val="0"/>
                </a:spcBef>
              </a:pPr>
              <a:t>‹#›</a:t>
            </a:fld>
            <a:endParaRPr lang="en-US" sz="917" b="1">
              <a:solidFill>
                <a:schemeClr val="tx1"/>
              </a:solidFill>
            </a:endParaRPr>
          </a:p>
        </p:txBody>
      </p:sp>
      <p:sp>
        <p:nvSpPr>
          <p:cNvPr id="50" name="Footer Placeholder 4">
            <a:extLst>
              <a:ext uri="{FF2B5EF4-FFF2-40B4-BE49-F238E27FC236}">
                <a16:creationId xmlns:a16="http://schemas.microsoft.com/office/drawing/2014/main" id="{0C203C4F-2B7A-44AE-9CC5-974D0684C5F6}"/>
              </a:ext>
            </a:extLst>
          </p:cNvPr>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a:t>© 2021 DXC Technology Company. All rights reserved.</a:t>
            </a: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500" y="6317031"/>
            <a:ext cx="1905000" cy="216032"/>
          </a:xfrm>
          <a:prstGeom prst="rect">
            <a:avLst/>
          </a:prstGeom>
        </p:spPr>
      </p:pic>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571500" y="355121"/>
            <a:ext cx="8678333" cy="1359379"/>
          </a:xfrm>
        </p:spPr>
        <p:txBody>
          <a:bodyPr anchor="b" anchorCtr="0">
            <a:noAutofit/>
          </a:bodyPr>
          <a:lstStyle>
            <a:lvl1pPr>
              <a:defRPr sz="4000">
                <a:solidFill>
                  <a:schemeClr val="accent1"/>
                </a:solidFill>
              </a:defRPr>
            </a:lvl1pPr>
          </a:lstStyle>
          <a:p>
            <a:r>
              <a:rPr lang="en-US"/>
              <a:t>Click to edit Master title style</a:t>
            </a:r>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571500" y="2008474"/>
            <a:ext cx="8678333" cy="762000"/>
          </a:xfrm>
        </p:spPr>
        <p:txBody>
          <a:bodyPr>
            <a:noAutofit/>
          </a:bodyPr>
          <a:lstStyle>
            <a:lvl1pPr marL="0" indent="0" algn="l">
              <a:spcBef>
                <a:spcPts val="0"/>
              </a:spcBef>
              <a:buNone/>
              <a:defRPr sz="2333">
                <a:solidFill>
                  <a:srgbClr val="63666F"/>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807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ection Header 2">
    <p:bg>
      <p:bgPr>
        <a:solidFill>
          <a:schemeClr val="bg1"/>
        </a:solidFill>
        <a:effectLst/>
      </p:bgPr>
    </p:bg>
    <p:spTree>
      <p:nvGrpSpPr>
        <p:cNvPr id="1" name=""/>
        <p:cNvGrpSpPr/>
        <p:nvPr/>
      </p:nvGrpSpPr>
      <p:grpSpPr>
        <a:xfrm>
          <a:off x="0" y="0"/>
          <a:ext cx="0" cy="0"/>
          <a:chOff x="0" y="0"/>
          <a:chExt cx="0" cy="0"/>
        </a:xfrm>
      </p:grpSpPr>
      <p:pic>
        <p:nvPicPr>
          <p:cNvPr id="14" name="Picture 13" descr="Graphical user interface, text, application&#10;&#10;Description automatically generated">
            <a:extLst>
              <a:ext uri="{FF2B5EF4-FFF2-40B4-BE49-F238E27FC236}">
                <a16:creationId xmlns:a16="http://schemas.microsoft.com/office/drawing/2014/main" id="{9E507C57-3285-4922-B672-48B625FD78D3}"/>
              </a:ext>
            </a:extLst>
          </p:cNvPr>
          <p:cNvPicPr>
            <a:picLocks noChangeAspect="1"/>
          </p:cNvPicPr>
          <p:nvPr/>
        </p:nvPicPr>
        <p:blipFill>
          <a:blip r:embed="rId2"/>
          <a:stretch>
            <a:fillRect/>
          </a:stretch>
        </p:blipFill>
        <p:spPr>
          <a:xfrm>
            <a:off x="0" y="1429"/>
            <a:ext cx="12192000" cy="6855143"/>
          </a:xfrm>
          <a:prstGeom prst="rect">
            <a:avLst/>
          </a:prstGeom>
        </p:spPr>
      </p:pic>
      <p:grpSp>
        <p:nvGrpSpPr>
          <p:cNvPr id="12" name="Group 11"/>
          <p:cNvGrpSpPr/>
          <p:nvPr/>
        </p:nvGrpSpPr>
        <p:grpSpPr>
          <a:xfrm>
            <a:off x="-76200" y="-76200"/>
            <a:ext cx="12344400" cy="7010400"/>
            <a:chOff x="-91440" y="-91440"/>
            <a:chExt cx="14813280" cy="8412480"/>
          </a:xfrm>
        </p:grpSpPr>
        <p:cxnSp>
          <p:nvCxnSpPr>
            <p:cNvPr id="13" name="Straight Connector 12"/>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b="0" smtClean="0">
                <a:solidFill>
                  <a:schemeClr val="bg1"/>
                </a:solidFill>
              </a:rPr>
              <a:pPr algn="r" defTabSz="683921">
                <a:spcBef>
                  <a:spcPct val="50000"/>
                </a:spcBef>
              </a:pPr>
              <a:t>August 19, 2024</a:t>
            </a:fld>
            <a:endParaRPr lang="en-US" sz="917" b="0">
              <a:solidFill>
                <a:schemeClr val="bg1"/>
              </a:solidFill>
            </a:endParaRPr>
          </a:p>
        </p:txBody>
      </p:sp>
      <p:sp>
        <p:nvSpPr>
          <p:cNvPr id="16" name="Text Box 115"/>
          <p:cNvSpPr txBox="1">
            <a:spLocks noChangeArrowheads="1"/>
          </p:cNvSpPr>
          <p:nvPr/>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chemeClr val="bg1"/>
                </a:solidFill>
              </a:rPr>
              <a:pPr algn="r" defTabSz="683921">
                <a:spcBef>
                  <a:spcPct val="50000"/>
                </a:spcBef>
              </a:pPr>
              <a:t>‹#›</a:t>
            </a:fld>
            <a:endParaRPr lang="en-US" sz="917" b="1">
              <a:solidFill>
                <a:schemeClr val="bg1"/>
              </a:solidFill>
            </a:endParaRPr>
          </a:p>
        </p:txBody>
      </p:sp>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a:solidFill>
                  <a:schemeClr val="bg1"/>
                </a:solidFill>
              </a:rPr>
              <a:t>© 2021 DXC Technology Company. All rights reserved.</a:t>
            </a: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ts val="0"/>
              </a:spcBef>
            </a:pPr>
            <a:fld id="{03C7D0F0-10D5-4191-B6F4-99306F468FEF}" type="datetime4">
              <a:rPr lang="en-US" sz="917" b="0" smtClean="0">
                <a:solidFill>
                  <a:schemeClr val="tx1"/>
                </a:solidFill>
              </a:rPr>
              <a:pPr algn="r" defTabSz="683921">
                <a:spcBef>
                  <a:spcPts val="0"/>
                </a:spcBef>
              </a:pPr>
              <a:t>August 19, 2024</a:t>
            </a:fld>
            <a:endParaRPr lang="en-US" sz="917" b="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ts val="0"/>
              </a:spcBef>
            </a:pPr>
            <a:fld id="{18E29826-F105-4F77-B977-03F4A4723A21}" type="slidenum">
              <a:rPr lang="en-US" sz="917" b="1" smtClean="0">
                <a:solidFill>
                  <a:schemeClr val="tx1"/>
                </a:solidFill>
              </a:rPr>
              <a:pPr algn="r" defTabSz="683921">
                <a:spcBef>
                  <a:spcPts val="0"/>
                </a:spcBef>
              </a:pPr>
              <a:t>‹#›</a:t>
            </a:fld>
            <a:endParaRPr lang="en-US" sz="917" b="1">
              <a:solidFill>
                <a:schemeClr val="tx1"/>
              </a:solidFill>
            </a:endParaRPr>
          </a:p>
        </p:txBody>
      </p:sp>
      <p:sp>
        <p:nvSpPr>
          <p:cNvPr id="50" name="Footer Placeholder 4">
            <a:extLst>
              <a:ext uri="{FF2B5EF4-FFF2-40B4-BE49-F238E27FC236}">
                <a16:creationId xmlns:a16="http://schemas.microsoft.com/office/drawing/2014/main" id="{0C203C4F-2B7A-44AE-9CC5-974D0684C5F6}"/>
              </a:ext>
            </a:extLst>
          </p:cNvPr>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a:t>© 2021 DXC Technology Company. All rights reserved.</a:t>
            </a: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500" y="6317031"/>
            <a:ext cx="1905000" cy="216032"/>
          </a:xfrm>
          <a:prstGeom prst="rect">
            <a:avLst/>
          </a:prstGeom>
        </p:spPr>
      </p:pic>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571500" y="355121"/>
            <a:ext cx="8678333" cy="1359379"/>
          </a:xfrm>
        </p:spPr>
        <p:txBody>
          <a:bodyPr anchor="b" anchorCtr="0">
            <a:noAutofit/>
          </a:bodyPr>
          <a:lstStyle>
            <a:lvl1pPr>
              <a:defRPr sz="4000">
                <a:solidFill>
                  <a:schemeClr val="accent1"/>
                </a:solidFill>
              </a:defRPr>
            </a:lvl1pPr>
          </a:lstStyle>
          <a:p>
            <a:r>
              <a:rPr lang="en-US"/>
              <a:t>Click to edit Master title style</a:t>
            </a:r>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571500" y="2008474"/>
            <a:ext cx="8678333" cy="762000"/>
          </a:xfrm>
        </p:spPr>
        <p:txBody>
          <a:bodyPr>
            <a:noAutofit/>
          </a:bodyPr>
          <a:lstStyle>
            <a:lvl1pPr marL="0" indent="0" algn="l">
              <a:spcBef>
                <a:spcPts val="0"/>
              </a:spcBef>
              <a:buNone/>
              <a:defRPr sz="2333">
                <a:solidFill>
                  <a:srgbClr val="63666F"/>
                </a:solidFill>
              </a:defRPr>
            </a:lvl1pPr>
            <a:lvl2pPr marL="609576" indent="0" algn="ctr">
              <a:buNone/>
              <a:defRPr>
                <a:solidFill>
                  <a:schemeClr val="tx1">
                    <a:tint val="75000"/>
                  </a:schemeClr>
                </a:solidFill>
              </a:defRPr>
            </a:lvl2pPr>
            <a:lvl3pPr marL="1219151" indent="0" algn="ctr">
              <a:buNone/>
              <a:defRPr>
                <a:solidFill>
                  <a:schemeClr val="tx1">
                    <a:tint val="75000"/>
                  </a:schemeClr>
                </a:solidFill>
              </a:defRPr>
            </a:lvl3pPr>
            <a:lvl4pPr marL="1828727" indent="0" algn="ctr">
              <a:buNone/>
              <a:defRPr>
                <a:solidFill>
                  <a:schemeClr val="tx1">
                    <a:tint val="75000"/>
                  </a:schemeClr>
                </a:solidFill>
              </a:defRPr>
            </a:lvl4pPr>
            <a:lvl5pPr marL="2438302" indent="0" algn="ctr">
              <a:buNone/>
              <a:defRPr>
                <a:solidFill>
                  <a:schemeClr val="tx1">
                    <a:tint val="75000"/>
                  </a:schemeClr>
                </a:solidFill>
              </a:defRPr>
            </a:lvl5pPr>
            <a:lvl6pPr marL="3047878" indent="0" algn="ctr">
              <a:buNone/>
              <a:defRPr>
                <a:solidFill>
                  <a:schemeClr val="tx1">
                    <a:tint val="75000"/>
                  </a:schemeClr>
                </a:solidFill>
              </a:defRPr>
            </a:lvl6pPr>
            <a:lvl7pPr marL="3657454" indent="0" algn="ctr">
              <a:buNone/>
              <a:defRPr>
                <a:solidFill>
                  <a:schemeClr val="tx1">
                    <a:tint val="75000"/>
                  </a:schemeClr>
                </a:solidFill>
              </a:defRPr>
            </a:lvl7pPr>
            <a:lvl8pPr marL="4267029" indent="0" algn="ctr">
              <a:buNone/>
              <a:defRPr>
                <a:solidFill>
                  <a:schemeClr val="tx1">
                    <a:tint val="75000"/>
                  </a:schemeClr>
                </a:solidFill>
              </a:defRPr>
            </a:lvl8pPr>
            <a:lvl9pPr marL="4876605"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01892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1" name="Straight Connector 10"/>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2192000" cy="6858000"/>
          </a:xfrm>
          <a:solidFill>
            <a:schemeClr val="bg1">
              <a:lumMod val="85000"/>
            </a:schemeClr>
          </a:solidFill>
        </p:spPr>
        <p:txBody>
          <a:bodyPr anchor="ctr" anchorCtr="0">
            <a:normAutofit/>
          </a:bodyPr>
          <a:lstStyle>
            <a:lvl1pPr algn="ctr">
              <a:defRPr sz="1333" b="0">
                <a:solidFill>
                  <a:schemeClr val="bg1"/>
                </a:solidFill>
              </a:defRPr>
            </a:lvl1pPr>
          </a:lstStyle>
          <a:p>
            <a:r>
              <a:rPr lang="en-US"/>
              <a:t>Click icon to add picture</a:t>
            </a:r>
          </a:p>
        </p:txBody>
      </p:sp>
      <p:sp>
        <p:nvSpPr>
          <p:cNvPr id="14" name="Text Box 115"/>
          <p:cNvSpPr txBox="1">
            <a:spLocks noChangeArrowheads="1"/>
          </p:cNvSpPr>
          <p:nvPr/>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ct val="50000"/>
              </a:spcBef>
            </a:pPr>
            <a:fld id="{03C7D0F0-10D5-4191-B6F4-99306F468FEF}" type="datetime4">
              <a:rPr lang="en-US" sz="917" b="0" smtClean="0">
                <a:solidFill>
                  <a:schemeClr val="bg1"/>
                </a:solidFill>
              </a:rPr>
              <a:pPr algn="r" defTabSz="683921">
                <a:spcBef>
                  <a:spcPct val="50000"/>
                </a:spcBef>
              </a:pPr>
              <a:t>August 19, 2024</a:t>
            </a:fld>
            <a:endParaRPr lang="en-US" sz="917" b="0">
              <a:solidFill>
                <a:schemeClr val="bg1"/>
              </a:solidFill>
            </a:endParaRPr>
          </a:p>
        </p:txBody>
      </p:sp>
      <p:sp>
        <p:nvSpPr>
          <p:cNvPr id="15" name="Text Box 115"/>
          <p:cNvSpPr txBox="1">
            <a:spLocks noChangeArrowheads="1"/>
          </p:cNvSpPr>
          <p:nvPr/>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ct val="50000"/>
              </a:spcBef>
            </a:pPr>
            <a:fld id="{18E29826-F105-4F77-B977-03F4A4723A21}" type="slidenum">
              <a:rPr lang="en-US" sz="917" b="1" smtClean="0">
                <a:solidFill>
                  <a:schemeClr val="bg1"/>
                </a:solidFill>
              </a:rPr>
              <a:pPr algn="r" defTabSz="683921">
                <a:spcBef>
                  <a:spcPct val="50000"/>
                </a:spcBef>
              </a:pPr>
              <a:t>‹#›</a:t>
            </a:fld>
            <a:endParaRPr lang="en-US" sz="917" b="1">
              <a:solidFill>
                <a:schemeClr val="bg1"/>
              </a:solidFill>
            </a:endParaRPr>
          </a:p>
        </p:txBody>
      </p:sp>
      <p:sp>
        <p:nvSpPr>
          <p:cNvPr id="16"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a:solidFill>
                  <a:schemeClr val="bg1"/>
                </a:solidFill>
              </a:rPr>
              <a:t>© 2021 DXC Technology Company. All rights reserved.</a:t>
            </a:r>
          </a:p>
        </p:txBody>
      </p:sp>
      <p:pic>
        <p:nvPicPr>
          <p:cNvPr id="44" name="Graphic 43">
            <a:extLst>
              <a:ext uri="{FF2B5EF4-FFF2-40B4-BE49-F238E27FC236}">
                <a16:creationId xmlns:a16="http://schemas.microsoft.com/office/drawing/2014/main" id="{A2BEF977-E587-4D30-B5BF-3E5AC49DEA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1500" y="6315878"/>
            <a:ext cx="1905000" cy="216031"/>
          </a:xfrm>
          <a:prstGeom prst="rect">
            <a:avLst/>
          </a:prstGeom>
        </p:spPr>
      </p:pic>
    </p:spTree>
    <p:extLst>
      <p:ext uri="{BB962C8B-B14F-4D97-AF65-F5344CB8AC3E}">
        <p14:creationId xmlns:p14="http://schemas.microsoft.com/office/powerpoint/2010/main" val="25288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76200" y="-76200"/>
            <a:ext cx="12344400" cy="7010400"/>
            <a:chOff x="-91440" y="-91440"/>
            <a:chExt cx="14813280" cy="8412480"/>
          </a:xfrm>
        </p:grpSpPr>
        <p:cxnSp>
          <p:nvCxnSpPr>
            <p:cNvPr id="8" name="Straight Connector 7"/>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17">
                <a:solidFill>
                  <a:schemeClr val="tx1"/>
                </a:solidFill>
              </a:rPr>
              <a:t>© 2021 DXC Technology Company. All rights reserved.</a:t>
            </a:r>
          </a:p>
        </p:txBody>
      </p:sp>
      <p:pic>
        <p:nvPicPr>
          <p:cNvPr id="2" name="Graphic 1">
            <a:extLst>
              <a:ext uri="{FF2B5EF4-FFF2-40B4-BE49-F238E27FC236}">
                <a16:creationId xmlns:a16="http://schemas.microsoft.com/office/drawing/2014/main" id="{204136C3-C0B2-4695-8464-42B084FBEA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74196" y="2380743"/>
            <a:ext cx="3843609" cy="2096514"/>
          </a:xfrm>
          <a:prstGeom prst="rect">
            <a:avLst/>
          </a:prstGeom>
        </p:spPr>
      </p:pic>
    </p:spTree>
    <p:extLst>
      <p:ext uri="{BB962C8B-B14F-4D97-AF65-F5344CB8AC3E}">
        <p14:creationId xmlns:p14="http://schemas.microsoft.com/office/powerpoint/2010/main" val="29374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C8731-6DF6-48B1-9EE6-0095BDBACF4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7C54DE4-E586-45ED-8099-C68AB1CF7E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6BC28C3-A4A7-498F-94CF-50A393DE31BF}"/>
              </a:ext>
            </a:extLst>
          </p:cNvPr>
          <p:cNvSpPr>
            <a:spLocks noGrp="1"/>
          </p:cNvSpPr>
          <p:nvPr>
            <p:ph type="dt" sz="half" idx="10"/>
          </p:nvPr>
        </p:nvSpPr>
        <p:spPr/>
        <p:txBody>
          <a:bodyPr/>
          <a:lstStyle/>
          <a:p>
            <a:fld id="{3BC1835E-8363-45DB-8661-62752B71107A}" type="datetimeFigureOut">
              <a:rPr lang="es-MX" smtClean="0"/>
              <a:t>19/08/2024</a:t>
            </a:fld>
            <a:endParaRPr lang="es-MX"/>
          </a:p>
        </p:txBody>
      </p:sp>
      <p:sp>
        <p:nvSpPr>
          <p:cNvPr id="5" name="Marcador de pie de página 4">
            <a:extLst>
              <a:ext uri="{FF2B5EF4-FFF2-40B4-BE49-F238E27FC236}">
                <a16:creationId xmlns:a16="http://schemas.microsoft.com/office/drawing/2014/main" id="{6CCC9281-398D-4D0C-BF06-75CB9E0EBA1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C84AD40-D5E6-4CDF-A90A-F71F9C859475}"/>
              </a:ext>
            </a:extLst>
          </p:cNvPr>
          <p:cNvSpPr>
            <a:spLocks noGrp="1"/>
          </p:cNvSpPr>
          <p:nvPr>
            <p:ph type="sldNum" sz="quarter" idx="12"/>
          </p:nvPr>
        </p:nvSpPr>
        <p:spPr/>
        <p:txBody>
          <a:bodyPr/>
          <a:lstStyle/>
          <a:p>
            <a:fld id="{81039D4B-AD86-4027-BC37-9E334EF13694}" type="slidenum">
              <a:rPr lang="es-MX" smtClean="0"/>
              <a:t>‹#›</a:t>
            </a:fld>
            <a:endParaRPr lang="es-MX"/>
          </a:p>
        </p:txBody>
      </p:sp>
    </p:spTree>
    <p:extLst>
      <p:ext uri="{BB962C8B-B14F-4D97-AF65-F5344CB8AC3E}">
        <p14:creationId xmlns:p14="http://schemas.microsoft.com/office/powerpoint/2010/main" val="13236277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6E21-3803-42AB-BF70-D5A80CA2CC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E1D2C9-5A1F-4BA8-AA32-298CB4DA4D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D472E5-AB76-4825-8904-90BEF98AB578}"/>
              </a:ext>
            </a:extLst>
          </p:cNvPr>
          <p:cNvSpPr>
            <a:spLocks noGrp="1"/>
          </p:cNvSpPr>
          <p:nvPr>
            <p:ph type="dt" sz="half" idx="10"/>
          </p:nvPr>
        </p:nvSpPr>
        <p:spPr/>
        <p:txBody>
          <a:bodyPr/>
          <a:lstStyle/>
          <a:p>
            <a:fld id="{D897B65D-AD73-4A3A-B868-56623C6E6A3A}" type="datetimeFigureOut">
              <a:rPr lang="en-US" smtClean="0"/>
              <a:t>8/19/2024</a:t>
            </a:fld>
            <a:endParaRPr lang="en-US"/>
          </a:p>
        </p:txBody>
      </p:sp>
      <p:sp>
        <p:nvSpPr>
          <p:cNvPr id="5" name="Footer Placeholder 4">
            <a:extLst>
              <a:ext uri="{FF2B5EF4-FFF2-40B4-BE49-F238E27FC236}">
                <a16:creationId xmlns:a16="http://schemas.microsoft.com/office/drawing/2014/main" id="{FD1B350A-A194-42CE-8CE7-9E72628C7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1E69F-90E8-47D1-952A-F6E0D44BE82F}"/>
              </a:ext>
            </a:extLst>
          </p:cNvPr>
          <p:cNvSpPr>
            <a:spLocks noGrp="1"/>
          </p:cNvSpPr>
          <p:nvPr>
            <p:ph type="sldNum" sz="quarter" idx="12"/>
          </p:nvPr>
        </p:nvSpPr>
        <p:spPr/>
        <p:txBody>
          <a:bodyPr/>
          <a:lstStyle/>
          <a:p>
            <a:fld id="{AAE01690-FA37-46B6-B62D-23FF6FBC9F1D}" type="slidenum">
              <a:rPr lang="en-US" smtClean="0"/>
              <a:t>‹#›</a:t>
            </a:fld>
            <a:endParaRPr lang="en-US"/>
          </a:p>
        </p:txBody>
      </p:sp>
    </p:spTree>
    <p:extLst>
      <p:ext uri="{BB962C8B-B14F-4D97-AF65-F5344CB8AC3E}">
        <p14:creationId xmlns:p14="http://schemas.microsoft.com/office/powerpoint/2010/main" val="403993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35D29-DDF4-4457-8C9D-9695EE2378A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E70B4EA-BC14-473D-9E60-D5EB1AE523C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AA2E5D9-5841-49B9-A8EC-64C413AC06B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08CEBA5-E06F-4246-9BD3-C6001F8ED09C}"/>
              </a:ext>
            </a:extLst>
          </p:cNvPr>
          <p:cNvSpPr>
            <a:spLocks noGrp="1"/>
          </p:cNvSpPr>
          <p:nvPr>
            <p:ph type="dt" sz="half" idx="10"/>
          </p:nvPr>
        </p:nvSpPr>
        <p:spPr/>
        <p:txBody>
          <a:bodyPr/>
          <a:lstStyle/>
          <a:p>
            <a:fld id="{3BC1835E-8363-45DB-8661-62752B71107A}" type="datetimeFigureOut">
              <a:rPr lang="es-MX" smtClean="0"/>
              <a:t>19/08/2024</a:t>
            </a:fld>
            <a:endParaRPr lang="es-MX"/>
          </a:p>
        </p:txBody>
      </p:sp>
      <p:sp>
        <p:nvSpPr>
          <p:cNvPr id="6" name="Marcador de pie de página 5">
            <a:extLst>
              <a:ext uri="{FF2B5EF4-FFF2-40B4-BE49-F238E27FC236}">
                <a16:creationId xmlns:a16="http://schemas.microsoft.com/office/drawing/2014/main" id="{0CE9AF38-98AB-45F5-9B30-2D5769E8078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A6082DC-ECBA-4F6D-AC6D-F1F7E07AD16F}"/>
              </a:ext>
            </a:extLst>
          </p:cNvPr>
          <p:cNvSpPr>
            <a:spLocks noGrp="1"/>
          </p:cNvSpPr>
          <p:nvPr>
            <p:ph type="sldNum" sz="quarter" idx="12"/>
          </p:nvPr>
        </p:nvSpPr>
        <p:spPr/>
        <p:txBody>
          <a:bodyPr/>
          <a:lstStyle/>
          <a:p>
            <a:fld id="{81039D4B-AD86-4027-BC37-9E334EF13694}" type="slidenum">
              <a:rPr lang="es-MX" smtClean="0"/>
              <a:t>‹#›</a:t>
            </a:fld>
            <a:endParaRPr lang="es-MX"/>
          </a:p>
        </p:txBody>
      </p:sp>
    </p:spTree>
    <p:extLst>
      <p:ext uri="{BB962C8B-B14F-4D97-AF65-F5344CB8AC3E}">
        <p14:creationId xmlns:p14="http://schemas.microsoft.com/office/powerpoint/2010/main" val="46173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FCA27-DEE7-400D-98C1-CE747D2B4E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3D23C05-CE8E-4561-B098-1D72C5C28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77FB395-1E64-471C-ACF6-F9130397E4B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E0B7C16-03C8-41F6-99A5-515277D79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A189363-563A-41C5-ACEA-421B02BD953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F9FF949-8FE5-4A82-88E6-702CC9F3BE22}"/>
              </a:ext>
            </a:extLst>
          </p:cNvPr>
          <p:cNvSpPr>
            <a:spLocks noGrp="1"/>
          </p:cNvSpPr>
          <p:nvPr>
            <p:ph type="dt" sz="half" idx="10"/>
          </p:nvPr>
        </p:nvSpPr>
        <p:spPr/>
        <p:txBody>
          <a:bodyPr/>
          <a:lstStyle/>
          <a:p>
            <a:fld id="{3BC1835E-8363-45DB-8661-62752B71107A}" type="datetimeFigureOut">
              <a:rPr lang="es-MX" smtClean="0"/>
              <a:t>19/08/2024</a:t>
            </a:fld>
            <a:endParaRPr lang="es-MX"/>
          </a:p>
        </p:txBody>
      </p:sp>
      <p:sp>
        <p:nvSpPr>
          <p:cNvPr id="8" name="Marcador de pie de página 7">
            <a:extLst>
              <a:ext uri="{FF2B5EF4-FFF2-40B4-BE49-F238E27FC236}">
                <a16:creationId xmlns:a16="http://schemas.microsoft.com/office/drawing/2014/main" id="{ED46C728-5D25-404B-B3A6-62936C0FF75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974A3F6-C017-4A96-B536-51248C20FC46}"/>
              </a:ext>
            </a:extLst>
          </p:cNvPr>
          <p:cNvSpPr>
            <a:spLocks noGrp="1"/>
          </p:cNvSpPr>
          <p:nvPr>
            <p:ph type="sldNum" sz="quarter" idx="12"/>
          </p:nvPr>
        </p:nvSpPr>
        <p:spPr/>
        <p:txBody>
          <a:bodyPr/>
          <a:lstStyle/>
          <a:p>
            <a:fld id="{81039D4B-AD86-4027-BC37-9E334EF13694}" type="slidenum">
              <a:rPr lang="es-MX" smtClean="0"/>
              <a:t>‹#›</a:t>
            </a:fld>
            <a:endParaRPr lang="es-MX"/>
          </a:p>
        </p:txBody>
      </p:sp>
    </p:spTree>
    <p:extLst>
      <p:ext uri="{BB962C8B-B14F-4D97-AF65-F5344CB8AC3E}">
        <p14:creationId xmlns:p14="http://schemas.microsoft.com/office/powerpoint/2010/main" val="245153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98ACD2-5F01-4700-8C14-E4B3B9A8BB4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A5EDD8-1299-43A5-A07A-ED5196D17F60}"/>
              </a:ext>
            </a:extLst>
          </p:cNvPr>
          <p:cNvSpPr>
            <a:spLocks noGrp="1"/>
          </p:cNvSpPr>
          <p:nvPr>
            <p:ph type="dt" sz="half" idx="10"/>
          </p:nvPr>
        </p:nvSpPr>
        <p:spPr/>
        <p:txBody>
          <a:bodyPr/>
          <a:lstStyle/>
          <a:p>
            <a:fld id="{3BC1835E-8363-45DB-8661-62752B71107A}" type="datetimeFigureOut">
              <a:rPr lang="es-MX" smtClean="0"/>
              <a:t>19/08/2024</a:t>
            </a:fld>
            <a:endParaRPr lang="es-MX"/>
          </a:p>
        </p:txBody>
      </p:sp>
      <p:sp>
        <p:nvSpPr>
          <p:cNvPr id="4" name="Marcador de pie de página 3">
            <a:extLst>
              <a:ext uri="{FF2B5EF4-FFF2-40B4-BE49-F238E27FC236}">
                <a16:creationId xmlns:a16="http://schemas.microsoft.com/office/drawing/2014/main" id="{24F4C678-7F98-4ADC-A570-B303DC2628B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6B5AFCA-AF9A-4DE5-9F9B-B1D19C48A755}"/>
              </a:ext>
            </a:extLst>
          </p:cNvPr>
          <p:cNvSpPr>
            <a:spLocks noGrp="1"/>
          </p:cNvSpPr>
          <p:nvPr>
            <p:ph type="sldNum" sz="quarter" idx="12"/>
          </p:nvPr>
        </p:nvSpPr>
        <p:spPr/>
        <p:txBody>
          <a:bodyPr/>
          <a:lstStyle/>
          <a:p>
            <a:fld id="{81039D4B-AD86-4027-BC37-9E334EF13694}" type="slidenum">
              <a:rPr lang="es-MX" smtClean="0"/>
              <a:t>‹#›</a:t>
            </a:fld>
            <a:endParaRPr lang="es-MX"/>
          </a:p>
        </p:txBody>
      </p:sp>
    </p:spTree>
    <p:extLst>
      <p:ext uri="{BB962C8B-B14F-4D97-AF65-F5344CB8AC3E}">
        <p14:creationId xmlns:p14="http://schemas.microsoft.com/office/powerpoint/2010/main" val="397682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798E4BF-1B61-4088-A185-7CEA5F8719DE}"/>
              </a:ext>
            </a:extLst>
          </p:cNvPr>
          <p:cNvSpPr>
            <a:spLocks noGrp="1"/>
          </p:cNvSpPr>
          <p:nvPr>
            <p:ph type="dt" sz="half" idx="10"/>
          </p:nvPr>
        </p:nvSpPr>
        <p:spPr/>
        <p:txBody>
          <a:bodyPr/>
          <a:lstStyle/>
          <a:p>
            <a:fld id="{3BC1835E-8363-45DB-8661-62752B71107A}" type="datetimeFigureOut">
              <a:rPr lang="es-MX" smtClean="0"/>
              <a:t>19/08/2024</a:t>
            </a:fld>
            <a:endParaRPr lang="es-MX"/>
          </a:p>
        </p:txBody>
      </p:sp>
      <p:sp>
        <p:nvSpPr>
          <p:cNvPr id="3" name="Marcador de pie de página 2">
            <a:extLst>
              <a:ext uri="{FF2B5EF4-FFF2-40B4-BE49-F238E27FC236}">
                <a16:creationId xmlns:a16="http://schemas.microsoft.com/office/drawing/2014/main" id="{3A12F397-B3E1-4D62-BF6B-D0B84E73FC7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D842913-0164-4B88-A48F-4F3B23AE7BCA}"/>
              </a:ext>
            </a:extLst>
          </p:cNvPr>
          <p:cNvSpPr>
            <a:spLocks noGrp="1"/>
          </p:cNvSpPr>
          <p:nvPr>
            <p:ph type="sldNum" sz="quarter" idx="12"/>
          </p:nvPr>
        </p:nvSpPr>
        <p:spPr/>
        <p:txBody>
          <a:bodyPr/>
          <a:lstStyle/>
          <a:p>
            <a:fld id="{81039D4B-AD86-4027-BC37-9E334EF13694}" type="slidenum">
              <a:rPr lang="es-MX" smtClean="0"/>
              <a:t>‹#›</a:t>
            </a:fld>
            <a:endParaRPr lang="es-MX"/>
          </a:p>
        </p:txBody>
      </p:sp>
    </p:spTree>
    <p:extLst>
      <p:ext uri="{BB962C8B-B14F-4D97-AF65-F5344CB8AC3E}">
        <p14:creationId xmlns:p14="http://schemas.microsoft.com/office/powerpoint/2010/main" val="103441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573B1-128C-4CA3-A0DF-2C1AC30BC5C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A3E18E0-8426-4E1A-95A2-76E9523D2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022DCD60-8964-4C75-8668-28D747CCE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16852A-385E-4FFE-98BB-BF9770C35735}"/>
              </a:ext>
            </a:extLst>
          </p:cNvPr>
          <p:cNvSpPr>
            <a:spLocks noGrp="1"/>
          </p:cNvSpPr>
          <p:nvPr>
            <p:ph type="dt" sz="half" idx="10"/>
          </p:nvPr>
        </p:nvSpPr>
        <p:spPr/>
        <p:txBody>
          <a:bodyPr/>
          <a:lstStyle/>
          <a:p>
            <a:fld id="{3BC1835E-8363-45DB-8661-62752B71107A}" type="datetimeFigureOut">
              <a:rPr lang="es-MX" smtClean="0"/>
              <a:t>19/08/2024</a:t>
            </a:fld>
            <a:endParaRPr lang="es-MX"/>
          </a:p>
        </p:txBody>
      </p:sp>
      <p:sp>
        <p:nvSpPr>
          <p:cNvPr id="6" name="Marcador de pie de página 5">
            <a:extLst>
              <a:ext uri="{FF2B5EF4-FFF2-40B4-BE49-F238E27FC236}">
                <a16:creationId xmlns:a16="http://schemas.microsoft.com/office/drawing/2014/main" id="{03D69FB4-4E18-4B21-B233-A00594649E1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51730E4-A296-49C4-AFB9-E28E440D0457}"/>
              </a:ext>
            </a:extLst>
          </p:cNvPr>
          <p:cNvSpPr>
            <a:spLocks noGrp="1"/>
          </p:cNvSpPr>
          <p:nvPr>
            <p:ph type="sldNum" sz="quarter" idx="12"/>
          </p:nvPr>
        </p:nvSpPr>
        <p:spPr/>
        <p:txBody>
          <a:bodyPr/>
          <a:lstStyle/>
          <a:p>
            <a:fld id="{81039D4B-AD86-4027-BC37-9E334EF13694}" type="slidenum">
              <a:rPr lang="es-MX" smtClean="0"/>
              <a:t>‹#›</a:t>
            </a:fld>
            <a:endParaRPr lang="es-MX"/>
          </a:p>
        </p:txBody>
      </p:sp>
    </p:spTree>
    <p:extLst>
      <p:ext uri="{BB962C8B-B14F-4D97-AF65-F5344CB8AC3E}">
        <p14:creationId xmlns:p14="http://schemas.microsoft.com/office/powerpoint/2010/main" val="138591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E7C8F4-08E0-416E-B70C-86FF27B8BB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19F482E1-202E-40A5-9451-CF0BEE8A7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7A1A2388-8CCD-4E7C-B714-674922C34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85F680-0EFF-402C-BFF4-988EAC7FA373}"/>
              </a:ext>
            </a:extLst>
          </p:cNvPr>
          <p:cNvSpPr>
            <a:spLocks noGrp="1"/>
          </p:cNvSpPr>
          <p:nvPr>
            <p:ph type="dt" sz="half" idx="10"/>
          </p:nvPr>
        </p:nvSpPr>
        <p:spPr/>
        <p:txBody>
          <a:bodyPr/>
          <a:lstStyle/>
          <a:p>
            <a:fld id="{3BC1835E-8363-45DB-8661-62752B71107A}" type="datetimeFigureOut">
              <a:rPr lang="es-MX" smtClean="0"/>
              <a:t>19/08/2024</a:t>
            </a:fld>
            <a:endParaRPr lang="es-MX"/>
          </a:p>
        </p:txBody>
      </p:sp>
      <p:sp>
        <p:nvSpPr>
          <p:cNvPr id="6" name="Marcador de pie de página 5">
            <a:extLst>
              <a:ext uri="{FF2B5EF4-FFF2-40B4-BE49-F238E27FC236}">
                <a16:creationId xmlns:a16="http://schemas.microsoft.com/office/drawing/2014/main" id="{B96B3096-1B41-4E8D-B08C-3F04B99EBBF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4D8BF4B-DD06-46EF-90DB-00772D5357EA}"/>
              </a:ext>
            </a:extLst>
          </p:cNvPr>
          <p:cNvSpPr>
            <a:spLocks noGrp="1"/>
          </p:cNvSpPr>
          <p:nvPr>
            <p:ph type="sldNum" sz="quarter" idx="12"/>
          </p:nvPr>
        </p:nvSpPr>
        <p:spPr/>
        <p:txBody>
          <a:bodyPr/>
          <a:lstStyle/>
          <a:p>
            <a:fld id="{81039D4B-AD86-4027-BC37-9E334EF13694}" type="slidenum">
              <a:rPr lang="es-MX" smtClean="0"/>
              <a:t>‹#›</a:t>
            </a:fld>
            <a:endParaRPr lang="es-MX"/>
          </a:p>
        </p:txBody>
      </p:sp>
    </p:spTree>
    <p:extLst>
      <p:ext uri="{BB962C8B-B14F-4D97-AF65-F5344CB8AC3E}">
        <p14:creationId xmlns:p14="http://schemas.microsoft.com/office/powerpoint/2010/main" val="17193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6.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7.sv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040FF1B-7924-43B8-BAAC-2E02D46BD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25A91EE-72AC-4EEC-B1BE-1EB1D01E79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AF12F96-95DB-4709-B412-BF38F96403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1835E-8363-45DB-8661-62752B71107A}" type="datetimeFigureOut">
              <a:rPr lang="es-MX" smtClean="0"/>
              <a:t>19/08/2024</a:t>
            </a:fld>
            <a:endParaRPr lang="es-MX"/>
          </a:p>
        </p:txBody>
      </p:sp>
      <p:sp>
        <p:nvSpPr>
          <p:cNvPr id="5" name="Marcador de pie de página 4">
            <a:extLst>
              <a:ext uri="{FF2B5EF4-FFF2-40B4-BE49-F238E27FC236}">
                <a16:creationId xmlns:a16="http://schemas.microsoft.com/office/drawing/2014/main" id="{352CED16-B371-45AE-85CC-1C17D69D08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705B2B0-FE01-4595-84CC-85E567190D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039D4B-AD86-4027-BC37-9E334EF13694}" type="slidenum">
              <a:rPr lang="es-MX" smtClean="0"/>
              <a:t>‹#›</a:t>
            </a:fld>
            <a:endParaRPr lang="es-MX"/>
          </a:p>
        </p:txBody>
      </p:sp>
    </p:spTree>
    <p:extLst>
      <p:ext uri="{BB962C8B-B14F-4D97-AF65-F5344CB8AC3E}">
        <p14:creationId xmlns:p14="http://schemas.microsoft.com/office/powerpoint/2010/main" val="335710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8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71500" y="533136"/>
            <a:ext cx="11049000" cy="1181363"/>
          </a:xfrm>
          <a:prstGeom prst="rect">
            <a:avLst/>
          </a:prstGeom>
        </p:spPr>
        <p:txBody>
          <a:bodyPr vert="horz"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571500" y="1714500"/>
            <a:ext cx="11048999" cy="42677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Box 115"/>
          <p:cNvSpPr txBox="1">
            <a:spLocks noChangeArrowheads="1"/>
          </p:cNvSpPr>
          <p:nvPr/>
        </p:nvSpPr>
        <p:spPr bwMode="auto">
          <a:xfrm>
            <a:off x="9911292" y="6317031"/>
            <a:ext cx="1366308" cy="228600"/>
          </a:xfrm>
          <a:prstGeom prst="rect">
            <a:avLst/>
          </a:prstGeom>
          <a:noFill/>
          <a:ln w="9525">
            <a:noFill/>
            <a:miter lim="800000"/>
            <a:headEnd/>
            <a:tailEnd/>
          </a:ln>
          <a:effectLst/>
        </p:spPr>
        <p:txBody>
          <a:bodyPr wrap="none" lIns="0" tIns="0" rIns="0" bIns="0" anchor="ctr" anchorCtr="0">
            <a:noAutofit/>
          </a:bodyPr>
          <a:lstStyle/>
          <a:p>
            <a:pPr algn="r" defTabSz="683921">
              <a:spcBef>
                <a:spcPts val="0"/>
              </a:spcBef>
            </a:pPr>
            <a:fld id="{03C7D0F0-10D5-4191-B6F4-99306F468FEF}" type="datetime4">
              <a:rPr lang="en-US" sz="917" b="0" smtClean="0">
                <a:solidFill>
                  <a:schemeClr val="tx1"/>
                </a:solidFill>
              </a:rPr>
              <a:pPr algn="r" defTabSz="683921">
                <a:spcBef>
                  <a:spcPts val="0"/>
                </a:spcBef>
              </a:pPr>
              <a:t>August 19, 2024</a:t>
            </a:fld>
            <a:endParaRPr lang="en-US" sz="917" b="0">
              <a:solidFill>
                <a:schemeClr val="tx1"/>
              </a:solidFill>
            </a:endParaRPr>
          </a:p>
        </p:txBody>
      </p:sp>
      <p:sp>
        <p:nvSpPr>
          <p:cNvPr id="61" name="Text Box 115"/>
          <p:cNvSpPr txBox="1">
            <a:spLocks noChangeArrowheads="1"/>
          </p:cNvSpPr>
          <p:nvPr/>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spcBef>
                <a:spcPts val="0"/>
              </a:spcBef>
            </a:pPr>
            <a:fld id="{18E29826-F105-4F77-B977-03F4A4723A21}" type="slidenum">
              <a:rPr lang="en-US" sz="917" b="1" smtClean="0">
                <a:solidFill>
                  <a:schemeClr val="tx1"/>
                </a:solidFill>
              </a:rPr>
              <a:pPr algn="r" defTabSz="683921">
                <a:spcBef>
                  <a:spcPts val="0"/>
                </a:spcBef>
              </a:pPr>
              <a:t>‹#›</a:t>
            </a:fld>
            <a:endParaRPr lang="en-US" sz="917" b="1">
              <a:solidFill>
                <a:schemeClr val="tx1"/>
              </a:solidFill>
            </a:endParaRPr>
          </a:p>
        </p:txBody>
      </p:sp>
      <p:sp>
        <p:nvSpPr>
          <p:cNvPr id="62"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17"/>
              <a:t>© 2021 DXC Technology Company. All rights reserved.</a:t>
            </a:r>
          </a:p>
        </p:txBody>
      </p:sp>
      <p:pic>
        <p:nvPicPr>
          <p:cNvPr id="46" name="Graphic 45">
            <a:extLst>
              <a:ext uri="{FF2B5EF4-FFF2-40B4-BE49-F238E27FC236}">
                <a16:creationId xmlns:a16="http://schemas.microsoft.com/office/drawing/2014/main" id="{B6FF065E-2B34-4360-B045-0F02C20A28B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71500" y="6317031"/>
            <a:ext cx="1905000" cy="216032"/>
          </a:xfrm>
          <a:prstGeom prst="rect">
            <a:avLst/>
          </a:prstGeom>
        </p:spPr>
      </p:pic>
    </p:spTree>
    <p:extLst>
      <p:ext uri="{BB962C8B-B14F-4D97-AF65-F5344CB8AC3E}">
        <p14:creationId xmlns:p14="http://schemas.microsoft.com/office/powerpoint/2010/main" val="414435734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9151" rtl="0" eaLnBrk="1" latinLnBrk="0" hangingPunct="1">
        <a:lnSpc>
          <a:spcPct val="85000"/>
        </a:lnSpc>
        <a:spcBef>
          <a:spcPct val="0"/>
        </a:spcBef>
        <a:buNone/>
        <a:defRPr sz="3000" b="1" kern="1200">
          <a:solidFill>
            <a:schemeClr val="accent1"/>
          </a:solidFill>
          <a:latin typeface="+mj-lt"/>
          <a:ea typeface="+mj-ea"/>
          <a:cs typeface="+mj-cs"/>
        </a:defRPr>
      </a:lvl1pPr>
    </p:titleStyle>
    <p:bodyStyle>
      <a:lvl1pPr marL="0" indent="0" algn="l" defTabSz="1219151" rtl="0" eaLnBrk="1" latinLnBrk="0" hangingPunct="1">
        <a:spcBef>
          <a:spcPts val="1000"/>
        </a:spcBef>
        <a:buFontTx/>
        <a:buNone/>
        <a:defRPr sz="1667" b="1" kern="1200">
          <a:solidFill>
            <a:schemeClr val="tx1"/>
          </a:solidFill>
          <a:latin typeface="+mn-lt"/>
          <a:ea typeface="+mn-ea"/>
          <a:cs typeface="+mn-cs"/>
        </a:defRPr>
      </a:lvl1pPr>
      <a:lvl2pPr marL="0" indent="0" algn="l" defTabSz="1219151" rtl="0" eaLnBrk="1" latinLnBrk="0" hangingPunct="1">
        <a:spcBef>
          <a:spcPts val="1000"/>
        </a:spcBef>
        <a:buFontTx/>
        <a:buNone/>
        <a:defRPr sz="1667" kern="1200">
          <a:solidFill>
            <a:schemeClr val="tx1"/>
          </a:solidFill>
          <a:latin typeface="+mn-lt"/>
          <a:ea typeface="+mn-ea"/>
          <a:cs typeface="+mn-cs"/>
        </a:defRPr>
      </a:lvl2pPr>
      <a:lvl3pPr marL="190492" indent="-190492" algn="l" defTabSz="1219151" rtl="0" eaLnBrk="1" latinLnBrk="0" hangingPunct="1">
        <a:spcBef>
          <a:spcPts val="1000"/>
        </a:spcBef>
        <a:buFont typeface="Arial" pitchFamily="34" charset="0"/>
        <a:buChar char="•"/>
        <a:tabLst/>
        <a:defRPr sz="1667" kern="1200">
          <a:solidFill>
            <a:schemeClr val="tx1"/>
          </a:solidFill>
          <a:latin typeface="+mn-lt"/>
          <a:ea typeface="+mn-ea"/>
          <a:cs typeface="+mn-cs"/>
        </a:defRPr>
      </a:lvl3pPr>
      <a:lvl4pPr marL="380985"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4pPr>
      <a:lvl5pPr marL="571477"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5pPr>
      <a:lvl6pPr marL="761970" indent="-190492" algn="l" defTabSz="1219151" rtl="0" eaLnBrk="1" latinLnBrk="0" hangingPunct="1">
        <a:spcBef>
          <a:spcPts val="500"/>
        </a:spcBef>
        <a:buFont typeface="Arial" pitchFamily="34" charset="0"/>
        <a:buChar char="–"/>
        <a:defRPr sz="1667" kern="1200">
          <a:solidFill>
            <a:schemeClr val="tx1"/>
          </a:solidFill>
          <a:latin typeface="+mn-lt"/>
          <a:ea typeface="+mn-ea"/>
          <a:cs typeface="+mn-cs"/>
        </a:defRPr>
      </a:lvl6pPr>
      <a:lvl7pPr marL="952462" indent="-190492" algn="l" defTabSz="1219151" rtl="0" eaLnBrk="1" latinLnBrk="0" hangingPunct="1">
        <a:spcBef>
          <a:spcPts val="500"/>
        </a:spcBef>
        <a:buFont typeface="Arial" pitchFamily="34" charset="0"/>
        <a:buChar char="–"/>
        <a:tabLst/>
        <a:defRPr sz="1667" kern="1200">
          <a:solidFill>
            <a:schemeClr val="tx1"/>
          </a:solidFill>
          <a:latin typeface="+mn-lt"/>
          <a:ea typeface="+mn-ea"/>
          <a:cs typeface="+mn-cs"/>
        </a:defRPr>
      </a:lvl7pPr>
      <a:lvl8pPr marL="1142954" indent="-190492" algn="l" defTabSz="1219151" rtl="0" eaLnBrk="1" latinLnBrk="0" hangingPunct="1">
        <a:spcBef>
          <a:spcPts val="500"/>
        </a:spcBef>
        <a:buFont typeface="Arial" pitchFamily="34" charset="0"/>
        <a:buChar char="–"/>
        <a:defRPr sz="1667" kern="1200" baseline="0">
          <a:solidFill>
            <a:schemeClr val="tx1"/>
          </a:solidFill>
          <a:latin typeface="+mn-lt"/>
          <a:ea typeface="+mn-ea"/>
          <a:cs typeface="+mn-cs"/>
        </a:defRPr>
      </a:lvl8pPr>
      <a:lvl9pPr marL="1333447" indent="-190492" algn="l" defTabSz="1219151" rtl="0" eaLnBrk="1" latinLnBrk="0" hangingPunct="1">
        <a:spcBef>
          <a:spcPts val="500"/>
        </a:spcBef>
        <a:buFont typeface="Arial" pitchFamily="34" charset="0"/>
        <a:buChar char="–"/>
        <a:tabLst/>
        <a:defRPr sz="1667" kern="1200" baseline="0">
          <a:solidFill>
            <a:schemeClr val="tx1"/>
          </a:solidFill>
          <a:latin typeface="+mn-lt"/>
          <a:ea typeface="+mn-ea"/>
          <a:cs typeface="+mn-cs"/>
        </a:defRPr>
      </a:lvl9pPr>
    </p:bodyStyle>
    <p:otherStyle>
      <a:defPPr>
        <a:defRPr lang="en-US"/>
      </a:defPPr>
      <a:lvl1pPr marL="0" algn="l" defTabSz="1219151" rtl="0" eaLnBrk="1" latinLnBrk="0" hangingPunct="1">
        <a:defRPr sz="1500" kern="1200">
          <a:solidFill>
            <a:schemeClr val="tx1"/>
          </a:solidFill>
          <a:latin typeface="+mn-lt"/>
          <a:ea typeface="+mn-ea"/>
          <a:cs typeface="+mn-cs"/>
        </a:defRPr>
      </a:lvl1pPr>
      <a:lvl2pPr marL="609576" algn="l" defTabSz="1219151" rtl="0" eaLnBrk="1" latinLnBrk="0" hangingPunct="1">
        <a:defRPr sz="1500" kern="1200">
          <a:solidFill>
            <a:schemeClr val="tx1"/>
          </a:solidFill>
          <a:latin typeface="+mn-lt"/>
          <a:ea typeface="+mn-ea"/>
          <a:cs typeface="+mn-cs"/>
        </a:defRPr>
      </a:lvl2pPr>
      <a:lvl3pPr marL="1219151" algn="l" defTabSz="1219151" rtl="0" eaLnBrk="1" latinLnBrk="0" hangingPunct="1">
        <a:defRPr sz="1500" kern="1200">
          <a:solidFill>
            <a:schemeClr val="tx1"/>
          </a:solidFill>
          <a:latin typeface="+mn-lt"/>
          <a:ea typeface="+mn-ea"/>
          <a:cs typeface="+mn-cs"/>
        </a:defRPr>
      </a:lvl3pPr>
      <a:lvl4pPr marL="1828727" algn="l" defTabSz="1219151" rtl="0" eaLnBrk="1" latinLnBrk="0" hangingPunct="1">
        <a:defRPr sz="1500" kern="1200">
          <a:solidFill>
            <a:schemeClr val="tx1"/>
          </a:solidFill>
          <a:latin typeface="+mn-lt"/>
          <a:ea typeface="+mn-ea"/>
          <a:cs typeface="+mn-cs"/>
        </a:defRPr>
      </a:lvl4pPr>
      <a:lvl5pPr marL="2438302" algn="l" defTabSz="1219151" rtl="0" eaLnBrk="1" latinLnBrk="0" hangingPunct="1">
        <a:defRPr sz="1500" kern="1200">
          <a:solidFill>
            <a:schemeClr val="tx1"/>
          </a:solidFill>
          <a:latin typeface="+mn-lt"/>
          <a:ea typeface="+mn-ea"/>
          <a:cs typeface="+mn-cs"/>
        </a:defRPr>
      </a:lvl5pPr>
      <a:lvl6pPr marL="3047878" algn="l" defTabSz="1219151" rtl="0" eaLnBrk="1" latinLnBrk="0" hangingPunct="1">
        <a:defRPr sz="1500" kern="1200">
          <a:solidFill>
            <a:schemeClr val="tx1"/>
          </a:solidFill>
          <a:latin typeface="+mn-lt"/>
          <a:ea typeface="+mn-ea"/>
          <a:cs typeface="+mn-cs"/>
        </a:defRPr>
      </a:lvl6pPr>
      <a:lvl7pPr marL="3657454" algn="l" defTabSz="1219151" rtl="0" eaLnBrk="1" latinLnBrk="0" hangingPunct="1">
        <a:defRPr sz="1500" kern="1200">
          <a:solidFill>
            <a:schemeClr val="tx1"/>
          </a:solidFill>
          <a:latin typeface="+mn-lt"/>
          <a:ea typeface="+mn-ea"/>
          <a:cs typeface="+mn-cs"/>
        </a:defRPr>
      </a:lvl7pPr>
      <a:lvl8pPr marL="4267029" algn="l" defTabSz="1219151" rtl="0" eaLnBrk="1" latinLnBrk="0" hangingPunct="1">
        <a:defRPr sz="1500" kern="1200">
          <a:solidFill>
            <a:schemeClr val="tx1"/>
          </a:solidFill>
          <a:latin typeface="+mn-lt"/>
          <a:ea typeface="+mn-ea"/>
          <a:cs typeface="+mn-cs"/>
        </a:defRPr>
      </a:lvl8pPr>
      <a:lvl9pPr marL="4876605" algn="l" defTabSz="1219151" rtl="0" eaLnBrk="1" latinLnBrk="0" hangingPunct="1">
        <a:defRPr sz="15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E862AD-B39C-4D93-B1DE-3FE47229FB24}"/>
              </a:ext>
            </a:extLst>
          </p:cNvPr>
          <p:cNvSpPr>
            <a:spLocks noGrp="1"/>
          </p:cNvSpPr>
          <p:nvPr>
            <p:ph type="ctrTitle"/>
          </p:nvPr>
        </p:nvSpPr>
        <p:spPr>
          <a:xfrm>
            <a:off x="973668" y="2317750"/>
            <a:ext cx="4048605" cy="3228901"/>
          </a:xfrm>
        </p:spPr>
        <p:txBody>
          <a:bodyPr/>
          <a:lstStyle/>
          <a:p>
            <a:r>
              <a:rPr lang="es-MX" sz="4000" b="1" dirty="0">
                <a:highlight>
                  <a:srgbClr val="FFFF00"/>
                </a:highlight>
                <a:latin typeface="+mn-lt"/>
              </a:rPr>
              <a:t>1606940 / SRMMX24-171 DCC &amp; </a:t>
            </a:r>
            <a:r>
              <a:rPr lang="es-MX" sz="4000" b="1" dirty="0" err="1">
                <a:latin typeface="+mn-lt"/>
              </a:rPr>
              <a:t>Observability</a:t>
            </a:r>
            <a:endParaRPr lang="en-US" sz="4000" b="1" dirty="0">
              <a:latin typeface="+mn-lt"/>
            </a:endParaRPr>
          </a:p>
        </p:txBody>
      </p:sp>
      <p:sp>
        <p:nvSpPr>
          <p:cNvPr id="7" name="Rectangle 6">
            <a:extLst>
              <a:ext uri="{FF2B5EF4-FFF2-40B4-BE49-F238E27FC236}">
                <a16:creationId xmlns:a16="http://schemas.microsoft.com/office/drawing/2014/main" id="{E3210141-1AE4-4C0D-B562-836CAC91870E}"/>
              </a:ext>
            </a:extLst>
          </p:cNvPr>
          <p:cNvSpPr/>
          <p:nvPr/>
        </p:nvSpPr>
        <p:spPr>
          <a:xfrm>
            <a:off x="10299219" y="573572"/>
            <a:ext cx="1328618" cy="651978"/>
          </a:xfrm>
          <a:prstGeom prst="rect">
            <a:avLst/>
          </a:prstGeom>
          <a:solidFill>
            <a:schemeClr val="tx2">
              <a:lumMod val="90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028" name="Picture 4" descr="Anuncio de coca cola 2019 - Desmontaje automático">
            <a:extLst>
              <a:ext uri="{FF2B5EF4-FFF2-40B4-BE49-F238E27FC236}">
                <a16:creationId xmlns:a16="http://schemas.microsoft.com/office/drawing/2014/main" id="{5825F05A-94D4-4E9F-AC85-EFF69DF9A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9219" y="530991"/>
            <a:ext cx="1328618" cy="7371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A80DC18-F4C6-4098-B618-EC0C4B5EC1BC}"/>
              </a:ext>
            </a:extLst>
          </p:cNvPr>
          <p:cNvSpPr txBox="1"/>
          <p:nvPr/>
        </p:nvSpPr>
        <p:spPr>
          <a:xfrm>
            <a:off x="2450968" y="5546651"/>
            <a:ext cx="2289538" cy="584775"/>
          </a:xfrm>
          <a:prstGeom prst="rect">
            <a:avLst/>
          </a:prstGeom>
          <a:noFill/>
        </p:spPr>
        <p:txBody>
          <a:bodyPr wrap="none" rtlCol="0">
            <a:spAutoFit/>
          </a:bodyPr>
          <a:lstStyle/>
          <a:p>
            <a:r>
              <a:rPr lang="es-MX" sz="3200" b="1" dirty="0">
                <a:solidFill>
                  <a:schemeClr val="bg1"/>
                </a:solidFill>
              </a:rPr>
              <a:t>Agosto 2024</a:t>
            </a:r>
          </a:p>
        </p:txBody>
      </p:sp>
    </p:spTree>
    <p:extLst>
      <p:ext uri="{BB962C8B-B14F-4D97-AF65-F5344CB8AC3E}">
        <p14:creationId xmlns:p14="http://schemas.microsoft.com/office/powerpoint/2010/main" val="107499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1BBF-6C70-BF80-935D-B1157EAA048E}"/>
              </a:ext>
            </a:extLst>
          </p:cNvPr>
          <p:cNvSpPr>
            <a:spLocks noGrp="1"/>
          </p:cNvSpPr>
          <p:nvPr>
            <p:ph type="title"/>
          </p:nvPr>
        </p:nvSpPr>
        <p:spPr>
          <a:xfrm>
            <a:off x="551443" y="415339"/>
            <a:ext cx="5334000" cy="1181363"/>
          </a:xfrm>
        </p:spPr>
        <p:txBody>
          <a:bodyPr/>
          <a:lstStyle/>
          <a:p>
            <a:r>
              <a:rPr lang="es-CR" dirty="0" err="1"/>
              <a:t>Dashboard</a:t>
            </a:r>
            <a:r>
              <a:rPr lang="es-CR" dirty="0"/>
              <a:t> </a:t>
            </a:r>
            <a:r>
              <a:rPr lang="es-CR" dirty="0" err="1"/>
              <a:t>multientorno</a:t>
            </a:r>
            <a:r>
              <a:rPr lang="es-CR" dirty="0"/>
              <a:t> (</a:t>
            </a:r>
            <a:r>
              <a:rPr lang="es-CR" dirty="0" err="1"/>
              <a:t>Dynatrace</a:t>
            </a:r>
            <a:r>
              <a:rPr lang="es-CR" dirty="0"/>
              <a:t>)</a:t>
            </a:r>
            <a:endParaRPr lang="en-IN" dirty="0"/>
          </a:p>
        </p:txBody>
      </p:sp>
      <p:sp>
        <p:nvSpPr>
          <p:cNvPr id="5" name="TextBox 4">
            <a:extLst>
              <a:ext uri="{FF2B5EF4-FFF2-40B4-BE49-F238E27FC236}">
                <a16:creationId xmlns:a16="http://schemas.microsoft.com/office/drawing/2014/main" id="{E384EF05-F932-BDA1-FBC8-7E0C5F0FE8F0}"/>
              </a:ext>
            </a:extLst>
          </p:cNvPr>
          <p:cNvSpPr txBox="1"/>
          <p:nvPr/>
        </p:nvSpPr>
        <p:spPr>
          <a:xfrm>
            <a:off x="551443" y="1869128"/>
            <a:ext cx="2657843" cy="546303"/>
          </a:xfrm>
          <a:prstGeom prst="rect">
            <a:avLst/>
          </a:prstGeom>
          <a:noFill/>
        </p:spPr>
        <p:txBody>
          <a:bodyPr wrap="none" rtlCol="0">
            <a:spAutoFit/>
          </a:bodyPr>
          <a:lstStyle/>
          <a:p>
            <a:pPr>
              <a:lnSpc>
                <a:spcPct val="90000"/>
              </a:lnSpc>
              <a:spcAft>
                <a:spcPts val="333"/>
              </a:spcAft>
            </a:pPr>
            <a:r>
              <a:rPr lang="en-US" sz="1500" b="1" dirty="0" err="1">
                <a:solidFill>
                  <a:schemeClr val="accent1"/>
                </a:solidFill>
              </a:rPr>
              <a:t>Tiempo</a:t>
            </a:r>
            <a:r>
              <a:rPr lang="en-US" sz="1500" b="1" dirty="0">
                <a:solidFill>
                  <a:schemeClr val="accent1"/>
                </a:solidFill>
              </a:rPr>
              <a:t> de </a:t>
            </a:r>
            <a:r>
              <a:rPr lang="en-US" sz="1500" b="1" dirty="0" err="1">
                <a:solidFill>
                  <a:schemeClr val="accent1"/>
                </a:solidFill>
              </a:rPr>
              <a:t>Implementación</a:t>
            </a:r>
            <a:endParaRPr lang="en-US" sz="1500" b="1" dirty="0">
              <a:solidFill>
                <a:schemeClr val="accent1"/>
              </a:solidFill>
            </a:endParaRPr>
          </a:p>
          <a:p>
            <a:pPr marL="238115" indent="-238115">
              <a:lnSpc>
                <a:spcPct val="90000"/>
              </a:lnSpc>
              <a:spcAft>
                <a:spcPts val="333"/>
              </a:spcAft>
              <a:buFont typeface="Arial" panose="020B0604020202020204" pitchFamily="34" charset="0"/>
              <a:buChar char="•"/>
            </a:pPr>
            <a:r>
              <a:rPr lang="en-US" sz="1500" dirty="0"/>
              <a:t>1 </a:t>
            </a:r>
            <a:r>
              <a:rPr lang="en-US" sz="1500" dirty="0" err="1"/>
              <a:t>Mes</a:t>
            </a:r>
            <a:endParaRPr lang="en-IN" sz="1500" dirty="0"/>
          </a:p>
        </p:txBody>
      </p:sp>
      <p:graphicFrame>
        <p:nvGraphicFramePr>
          <p:cNvPr id="6" name="Group 3">
            <a:extLst>
              <a:ext uri="{FF2B5EF4-FFF2-40B4-BE49-F238E27FC236}">
                <a16:creationId xmlns:a16="http://schemas.microsoft.com/office/drawing/2014/main" id="{0F240CC5-051B-47FF-58D4-01D1E9F1C8B4}"/>
              </a:ext>
            </a:extLst>
          </p:cNvPr>
          <p:cNvGraphicFramePr>
            <a:graphicFrameLocks noGrp="1"/>
          </p:cNvGraphicFramePr>
          <p:nvPr>
            <p:extLst>
              <p:ext uri="{D42A27DB-BD31-4B8C-83A1-F6EECF244321}">
                <p14:modId xmlns:p14="http://schemas.microsoft.com/office/powerpoint/2010/main" val="3315902838"/>
              </p:ext>
            </p:extLst>
          </p:nvPr>
        </p:nvGraphicFramePr>
        <p:xfrm>
          <a:off x="561473" y="2580995"/>
          <a:ext cx="5233460" cy="1621039"/>
        </p:xfrm>
        <a:graphic>
          <a:graphicData uri="http://schemas.openxmlformats.org/drawingml/2006/table">
            <a:tbl>
              <a:tblPr/>
              <a:tblGrid>
                <a:gridCol w="2325688">
                  <a:extLst>
                    <a:ext uri="{9D8B030D-6E8A-4147-A177-3AD203B41FA5}">
                      <a16:colId xmlns:a16="http://schemas.microsoft.com/office/drawing/2014/main" val="20000"/>
                    </a:ext>
                  </a:extLst>
                </a:gridCol>
                <a:gridCol w="726943">
                  <a:extLst>
                    <a:ext uri="{9D8B030D-6E8A-4147-A177-3AD203B41FA5}">
                      <a16:colId xmlns:a16="http://schemas.microsoft.com/office/drawing/2014/main" val="20002"/>
                    </a:ext>
                  </a:extLst>
                </a:gridCol>
                <a:gridCol w="726943">
                  <a:extLst>
                    <a:ext uri="{9D8B030D-6E8A-4147-A177-3AD203B41FA5}">
                      <a16:colId xmlns:a16="http://schemas.microsoft.com/office/drawing/2014/main" val="20003"/>
                    </a:ext>
                  </a:extLst>
                </a:gridCol>
                <a:gridCol w="726943">
                  <a:extLst>
                    <a:ext uri="{9D8B030D-6E8A-4147-A177-3AD203B41FA5}">
                      <a16:colId xmlns:a16="http://schemas.microsoft.com/office/drawing/2014/main" val="20004"/>
                    </a:ext>
                  </a:extLst>
                </a:gridCol>
                <a:gridCol w="726943">
                  <a:extLst>
                    <a:ext uri="{9D8B030D-6E8A-4147-A177-3AD203B41FA5}">
                      <a16:colId xmlns:a16="http://schemas.microsoft.com/office/drawing/2014/main" val="20005"/>
                    </a:ext>
                  </a:extLst>
                </a:gridCol>
              </a:tblGrid>
              <a:tr h="322194">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000" b="1" i="0" u="none" strike="noStrike" cap="none" normalizeH="0" baseline="0" dirty="0">
                        <a:ln>
                          <a:noFill/>
                        </a:ln>
                        <a:solidFill>
                          <a:schemeClr val="bg1"/>
                        </a:solidFill>
                        <a:effectLst/>
                        <a:latin typeface="Arial" charset="0"/>
                      </a:endParaRPr>
                    </a:p>
                  </a:txBody>
                  <a:tcPr marL="76200" marR="30480" marT="30480" marB="30480" anchor="ctr" horzOverflow="overflow">
                    <a:lnL cap="flat">
                      <a:noFill/>
                    </a:lnL>
                    <a:lnR>
                      <a:noFill/>
                    </a:lnR>
                    <a:lnT cap="flat">
                      <a:noFill/>
                    </a:lnT>
                    <a:lnB>
                      <a:noFill/>
                    </a:lnB>
                    <a:lnTlToBr>
                      <a:noFill/>
                    </a:lnTlToBr>
                    <a:lnBlToTr>
                      <a:noFill/>
                    </a:lnBlToTr>
                    <a:noFill/>
                  </a:tcPr>
                </a:tc>
                <a:tc gridSpan="4">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err="1">
                          <a:ln>
                            <a:noFill/>
                          </a:ln>
                          <a:solidFill>
                            <a:schemeClr val="bg1"/>
                          </a:solidFill>
                          <a:effectLst/>
                          <a:latin typeface="Arial" charset="0"/>
                        </a:rPr>
                        <a:t>Implementación</a:t>
                      </a:r>
                      <a:endParaRPr kumimoji="0" lang="en-US" sz="1200" b="1" i="0" u="none" strike="noStrike" cap="none" normalizeH="0" baseline="0" dirty="0">
                        <a:ln>
                          <a:noFill/>
                        </a:ln>
                        <a:solidFill>
                          <a:schemeClr val="bg1"/>
                        </a:solidFill>
                        <a:effectLst/>
                        <a:latin typeface="Arial" charset="0"/>
                      </a:endParaRPr>
                    </a:p>
                  </a:txBody>
                  <a:tcPr marL="22860" marR="22860" marT="22860" marB="22860" anchor="ctr" horzOverflow="overflow">
                    <a:lnL w="12700" cap="flat" cmpd="sng" algn="ctr">
                      <a:noFill/>
                      <a:prstDash val="solid"/>
                      <a:round/>
                      <a:headEnd type="none" w="med" len="med"/>
                      <a:tailEnd type="none" w="med" len="med"/>
                    </a:lnL>
                    <a:lnR cap="flat">
                      <a:noFill/>
                    </a:lnR>
                    <a:lnT cap="flat">
                      <a:noFill/>
                    </a:lnT>
                    <a:lnB w="12700" cap="flat" cmpd="sng" algn="ctr">
                      <a:noFill/>
                      <a:prstDash val="sysDot"/>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161">
                <a:tc>
                  <a:txBody>
                    <a:bodyPr/>
                    <a:lstStyle/>
                    <a:p>
                      <a:endParaRPr lang="en-US" sz="1300" dirty="0"/>
                    </a:p>
                  </a:txBody>
                  <a:tcPr marL="76200" marR="76200" marT="38100" marB="38100">
                    <a:lnL w="12700" cmpd="sng">
                      <a:noFill/>
                      <a:prstDash val="solid"/>
                    </a:lnL>
                    <a:lnR w="12700" cmpd="sng">
                      <a:noFill/>
                      <a:prstDash val="solid"/>
                    </a:lnR>
                    <a:lnT>
                      <a:noFill/>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900" b="1" i="0" u="none" strike="noStrike" cap="none" normalizeH="0" baseline="0" dirty="0">
                          <a:ln>
                            <a:noFill/>
                          </a:ln>
                          <a:solidFill>
                            <a:schemeClr val="accent1"/>
                          </a:solidFill>
                          <a:effectLst/>
                          <a:latin typeface="Arial" charset="0"/>
                        </a:rPr>
                        <a:t>Semana 1</a:t>
                      </a:r>
                    </a:p>
                  </a:txBody>
                  <a:tcPr marL="22860" marR="22860" marT="22860" marB="22860" anchor="ctr" horzOverflow="overflow">
                    <a:lnL w="12700" cmpd="sng">
                      <a:noFill/>
                      <a:prstDash val="solid"/>
                    </a:lnL>
                    <a:lnR w="12700" cap="flat" cmpd="sng" algn="ctr">
                      <a:solidFill>
                        <a:schemeClr val="bg1"/>
                      </a:solidFill>
                      <a:prstDash val="solid"/>
                      <a:round/>
                      <a:headEnd type="none" w="med" len="med"/>
                      <a:tailEnd type="none" w="med" len="med"/>
                    </a:lnR>
                    <a:lnT w="12700" cap="flat" cmpd="sng" algn="ctr">
                      <a:noFill/>
                      <a:prstDash val="sysDot"/>
                      <a:round/>
                      <a:headEnd type="none" w="med" len="med"/>
                      <a:tailEnd type="none" w="med" len="med"/>
                    </a:lnT>
                    <a:lnB>
                      <a:noFill/>
                    </a:lnB>
                    <a:lnTlToBr>
                      <a:noFill/>
                    </a:lnTlToBr>
                    <a:lnBlToTr>
                      <a:noFill/>
                    </a:lnBlToTr>
                    <a:solidFill>
                      <a:schemeClr val="tx2"/>
                    </a:solid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900" b="1" i="0" u="none" strike="noStrike" cap="none" normalizeH="0" baseline="0" dirty="0">
                          <a:ln>
                            <a:noFill/>
                          </a:ln>
                          <a:solidFill>
                            <a:schemeClr val="accent1"/>
                          </a:solidFill>
                          <a:effectLst/>
                          <a:latin typeface="Arial" charset="0"/>
                        </a:rPr>
                        <a:t>Semana 2</a:t>
                      </a:r>
                    </a:p>
                  </a:txBody>
                  <a:tcPr marL="22860" marR="22860" marT="22860" marB="2286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ysDot"/>
                      <a:round/>
                      <a:headEnd type="none" w="med" len="med"/>
                      <a:tailEnd type="none" w="med" len="med"/>
                    </a:lnT>
                    <a:lnB>
                      <a:noFill/>
                    </a:lnB>
                    <a:lnTlToBr>
                      <a:noFill/>
                    </a:lnTlToBr>
                    <a:lnBlToTr>
                      <a:noFill/>
                    </a:lnBlToTr>
                    <a:solidFill>
                      <a:schemeClr val="tx2"/>
                    </a:solid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900" b="1" i="0" u="none" strike="noStrike" cap="none" normalizeH="0" baseline="0" dirty="0">
                          <a:ln>
                            <a:noFill/>
                          </a:ln>
                          <a:solidFill>
                            <a:schemeClr val="accent1"/>
                          </a:solidFill>
                          <a:effectLst/>
                          <a:latin typeface="Arial" charset="0"/>
                        </a:rPr>
                        <a:t>Semana 3</a:t>
                      </a:r>
                    </a:p>
                  </a:txBody>
                  <a:tcPr marL="22860" marR="22860" marT="22860" marB="2286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ysDot"/>
                      <a:round/>
                      <a:headEnd type="none" w="med" len="med"/>
                      <a:tailEnd type="none" w="med" len="med"/>
                    </a:lnT>
                    <a:lnB>
                      <a:noFill/>
                    </a:lnB>
                    <a:lnTlToBr>
                      <a:noFill/>
                    </a:lnTlToBr>
                    <a:lnBlToTr>
                      <a:noFill/>
                    </a:lnBlToTr>
                    <a:solidFill>
                      <a:schemeClr val="tx2"/>
                    </a:solid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r>
                        <a:rPr kumimoji="0" lang="en-US" sz="900" b="1" i="0" u="none" strike="noStrike" cap="none" normalizeH="0" baseline="0" dirty="0">
                          <a:ln>
                            <a:noFill/>
                          </a:ln>
                          <a:solidFill>
                            <a:schemeClr val="accent1"/>
                          </a:solidFill>
                          <a:effectLst/>
                          <a:latin typeface="Arial" charset="0"/>
                        </a:rPr>
                        <a:t>Semana 4</a:t>
                      </a:r>
                    </a:p>
                  </a:txBody>
                  <a:tcPr marL="22860" marR="22860" marT="22860" marB="2286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ysDot"/>
                      <a:round/>
                      <a:headEnd type="none" w="med" len="med"/>
                      <a:tailEnd type="none" w="med" len="med"/>
                    </a:lnT>
                    <a:lnB>
                      <a:noFill/>
                    </a:lnB>
                    <a:lnTlToBr>
                      <a:noFill/>
                    </a:lnTlToBr>
                    <a:lnBlToTr>
                      <a:noFill/>
                    </a:lnBlToTr>
                    <a:solidFill>
                      <a:schemeClr val="tx2"/>
                    </a:solidFill>
                  </a:tcPr>
                </a:tc>
                <a:extLst>
                  <a:ext uri="{0D108BD9-81ED-4DB2-BD59-A6C34878D82A}">
                    <a16:rowId xmlns:a16="http://schemas.microsoft.com/office/drawing/2014/main" val="10001"/>
                  </a:ext>
                </a:extLst>
              </a:tr>
              <a:tr h="335082">
                <a:tc>
                  <a:txBody>
                    <a:bodyPr/>
                    <a:lstStyle/>
                    <a:p>
                      <a:pPr marL="0" marR="0" lvl="0" indent="0" algn="l" defTabSz="914400" rtl="0" eaLnBrk="0" fontAlgn="b"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err="1">
                          <a:ln>
                            <a:noFill/>
                          </a:ln>
                          <a:solidFill>
                            <a:srgbClr val="000000"/>
                          </a:solidFill>
                          <a:effectLst/>
                          <a:uLnTx/>
                          <a:uFillTx/>
                          <a:latin typeface="Arial" charset="0"/>
                          <a:ea typeface="+mn-ea"/>
                          <a:cs typeface="+mn-cs"/>
                        </a:rPr>
                        <a:t>Recopilación</a:t>
                      </a:r>
                      <a:r>
                        <a:rPr kumimoji="0" lang="en-US" sz="1000" b="1" i="0" u="none" strike="noStrike" kern="1200" cap="none" spc="0" normalizeH="0" baseline="0" noProof="0" dirty="0">
                          <a:ln>
                            <a:noFill/>
                          </a:ln>
                          <a:solidFill>
                            <a:srgbClr val="000000"/>
                          </a:solidFill>
                          <a:effectLst/>
                          <a:uLnTx/>
                          <a:uFillTx/>
                          <a:latin typeface="Arial" charset="0"/>
                          <a:ea typeface="+mn-ea"/>
                          <a:cs typeface="+mn-cs"/>
                        </a:rPr>
                        <a:t> de </a:t>
                      </a:r>
                      <a:r>
                        <a:rPr kumimoji="0" lang="en-US" sz="1000" b="1" i="0" u="none" strike="noStrike" kern="1200" cap="none" spc="0" normalizeH="0" baseline="0" noProof="0" dirty="0" err="1">
                          <a:ln>
                            <a:noFill/>
                          </a:ln>
                          <a:solidFill>
                            <a:srgbClr val="000000"/>
                          </a:solidFill>
                          <a:effectLst/>
                          <a:uLnTx/>
                          <a:uFillTx/>
                          <a:latin typeface="Arial" charset="0"/>
                          <a:ea typeface="+mn-ea"/>
                          <a:cs typeface="+mn-cs"/>
                        </a:rPr>
                        <a:t>requisitos</a:t>
                      </a:r>
                      <a:r>
                        <a:rPr kumimoji="0" lang="en-US" sz="1000" b="1" i="0" u="none" strike="noStrike" kern="1200" cap="none" spc="0" normalizeH="0" baseline="0" noProof="0" dirty="0">
                          <a:ln>
                            <a:noFill/>
                          </a:ln>
                          <a:solidFill>
                            <a:srgbClr val="000000"/>
                          </a:solidFill>
                          <a:effectLst/>
                          <a:uLnTx/>
                          <a:uFillTx/>
                          <a:latin typeface="Arial" charset="0"/>
                          <a:ea typeface="+mn-ea"/>
                          <a:cs typeface="+mn-cs"/>
                        </a:rPr>
                        <a:t>, </a:t>
                      </a:r>
                      <a:r>
                        <a:rPr kumimoji="0" lang="en-US" sz="1000" b="1" i="0" u="none" strike="noStrike" kern="1200" cap="none" spc="0" normalizeH="0" baseline="0" noProof="0" dirty="0" err="1">
                          <a:ln>
                            <a:noFill/>
                          </a:ln>
                          <a:solidFill>
                            <a:srgbClr val="000000"/>
                          </a:solidFill>
                          <a:effectLst/>
                          <a:uLnTx/>
                          <a:uFillTx/>
                          <a:latin typeface="Arial" charset="0"/>
                          <a:ea typeface="+mn-ea"/>
                          <a:cs typeface="+mn-cs"/>
                        </a:rPr>
                        <a:t>análisis</a:t>
                      </a:r>
                      <a:endParaRPr kumimoji="0" lang="en-US" sz="1000" b="1" i="0" u="none" strike="noStrike" kern="1200" cap="none" spc="0" normalizeH="0" baseline="0" noProof="0" dirty="0">
                        <a:ln>
                          <a:noFill/>
                        </a:ln>
                        <a:solidFill>
                          <a:srgbClr val="000000"/>
                        </a:solidFill>
                        <a:effectLst/>
                        <a:uLnTx/>
                        <a:uFillTx/>
                        <a:latin typeface="Arial" charset="0"/>
                        <a:ea typeface="+mn-ea"/>
                        <a:cs typeface="+mn-cs"/>
                      </a:endParaRPr>
                    </a:p>
                  </a:txBody>
                  <a:tcPr marL="76200" marR="22860" marT="22860" marB="22860" anchor="ctr" horzOverflow="overflow">
                    <a:lnL cap="flat">
                      <a:noFill/>
                    </a:lnL>
                    <a:lnR w="12700" cap="flat" cmpd="sng" algn="ctr">
                      <a:noFill/>
                      <a:prstDash val="sysDot"/>
                      <a:round/>
                      <a:headEnd type="none" w="med" len="med"/>
                      <a:tailEnd type="none" w="med" len="med"/>
                    </a:lnR>
                    <a:lnT w="12700" cmpd="sng">
                      <a:noFill/>
                      <a:prstDash val="soli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000" b="0" i="0" u="none" strike="noStrike" cap="none" normalizeH="0" baseline="0" dirty="0">
                        <a:ln>
                          <a:noFill/>
                        </a:ln>
                        <a:solidFill>
                          <a:schemeClr val="tx1"/>
                        </a:solidFill>
                        <a:effectLst/>
                        <a:latin typeface="Arial" charset="0"/>
                      </a:endParaRPr>
                    </a:p>
                  </a:txBody>
                  <a:tcPr marL="22860" marR="22860" marT="22860" marB="22860" anchor="ctr" horzOverflow="overflow">
                    <a:lnL w="12700" cap="flat" cmpd="sng" algn="ctr">
                      <a:no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000" b="0" i="0" u="none" strike="noStrike" cap="none" normalizeH="0" baseline="0" dirty="0">
                        <a:ln>
                          <a:noFill/>
                        </a:ln>
                        <a:solidFill>
                          <a:schemeClr val="tx1"/>
                        </a:solidFill>
                        <a:effectLst/>
                        <a:latin typeface="Arial" charset="0"/>
                      </a:endParaRPr>
                    </a:p>
                  </a:txBody>
                  <a:tcPr marL="22860" marR="22860" marT="22860" marB="22860" anchor="ctr"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000" b="0" i="0" u="none" strike="noStrike" cap="none" normalizeH="0" baseline="0" dirty="0">
                        <a:ln>
                          <a:noFill/>
                        </a:ln>
                        <a:solidFill>
                          <a:schemeClr val="tx1"/>
                        </a:solidFill>
                        <a:effectLst/>
                        <a:latin typeface="Arial" charset="0"/>
                      </a:endParaRPr>
                    </a:p>
                  </a:txBody>
                  <a:tcPr marL="22860" marR="22860" marT="22860" marB="22860" anchor="ctr"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000" b="0" i="0" u="none" strike="noStrike" cap="none" normalizeH="0" baseline="0" dirty="0">
                        <a:ln>
                          <a:noFill/>
                        </a:ln>
                        <a:solidFill>
                          <a:schemeClr val="tx1"/>
                        </a:solidFill>
                        <a:effectLst/>
                        <a:latin typeface="Arial" charset="0"/>
                      </a:endParaRPr>
                    </a:p>
                  </a:txBody>
                  <a:tcPr marL="22860" marR="22860" marT="22860" marB="22860" anchor="ctr"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520">
                <a:tc>
                  <a:txBody>
                    <a:bodyPr/>
                    <a:lstStyle/>
                    <a:p>
                      <a:pPr marL="0" marR="0" lvl="0" indent="0" algn="l" defTabSz="914400" rtl="0" eaLnBrk="0" fontAlgn="b" latinLnBrk="0" hangingPunct="0">
                        <a:lnSpc>
                          <a:spcPct val="100000"/>
                        </a:lnSpc>
                        <a:spcBef>
                          <a:spcPct val="0"/>
                        </a:spcBef>
                        <a:spcAft>
                          <a:spcPct val="0"/>
                        </a:spcAft>
                        <a:buClrTx/>
                        <a:buSzTx/>
                        <a:buFontTx/>
                        <a:buNone/>
                        <a:tabLst/>
                        <a:defRPr/>
                      </a:pPr>
                      <a:r>
                        <a:rPr kumimoji="0" lang="es-CR" sz="1000" b="1" i="0" u="none" strike="noStrike" kern="1200" cap="none" spc="0" normalizeH="0" baseline="0" noProof="0" dirty="0">
                          <a:ln>
                            <a:noFill/>
                          </a:ln>
                          <a:solidFill>
                            <a:srgbClr val="000000"/>
                          </a:solidFill>
                          <a:effectLst/>
                          <a:uLnTx/>
                          <a:uFillTx/>
                          <a:latin typeface="Arial" charset="0"/>
                          <a:ea typeface="+mn-ea"/>
                          <a:cs typeface="+mn-cs"/>
                        </a:rPr>
                        <a:t>Diseño y desarrollo de </a:t>
                      </a:r>
                      <a:r>
                        <a:rPr kumimoji="0" lang="es-CR" sz="1000" b="1" i="0" u="none" strike="noStrike" kern="1200" cap="none" spc="0" normalizeH="0" baseline="0" noProof="0" dirty="0" err="1">
                          <a:ln>
                            <a:noFill/>
                          </a:ln>
                          <a:solidFill>
                            <a:srgbClr val="000000"/>
                          </a:solidFill>
                          <a:effectLst/>
                          <a:uLnTx/>
                          <a:uFillTx/>
                          <a:latin typeface="Arial" charset="0"/>
                          <a:ea typeface="+mn-ea"/>
                          <a:cs typeface="+mn-cs"/>
                        </a:rPr>
                        <a:t>Dashboard</a:t>
                      </a:r>
                      <a:r>
                        <a:rPr kumimoji="0" lang="es-CR" sz="1000" b="1" i="0" u="none" strike="noStrike" kern="1200" cap="none" spc="0" normalizeH="0" baseline="0" noProof="0" dirty="0">
                          <a:ln>
                            <a:noFill/>
                          </a:ln>
                          <a:solidFill>
                            <a:srgbClr val="000000"/>
                          </a:solidFill>
                          <a:effectLst/>
                          <a:uLnTx/>
                          <a:uFillTx/>
                          <a:latin typeface="Arial" charset="0"/>
                          <a:ea typeface="+mn-ea"/>
                          <a:cs typeface="+mn-cs"/>
                        </a:rPr>
                        <a:t> </a:t>
                      </a:r>
                      <a:r>
                        <a:rPr kumimoji="0" lang="es-CR" sz="1000" b="1" i="0" u="none" strike="noStrike" kern="1200" cap="none" spc="0" normalizeH="0" baseline="0" noProof="0" dirty="0" err="1">
                          <a:ln>
                            <a:noFill/>
                          </a:ln>
                          <a:solidFill>
                            <a:srgbClr val="000000"/>
                          </a:solidFill>
                          <a:effectLst/>
                          <a:uLnTx/>
                          <a:uFillTx/>
                          <a:latin typeface="Arial" charset="0"/>
                          <a:ea typeface="+mn-ea"/>
                          <a:cs typeface="+mn-cs"/>
                        </a:rPr>
                        <a:t>multientorno</a:t>
                      </a:r>
                      <a:endParaRPr kumimoji="0" lang="en-US" sz="1000" b="1" i="0" u="none" strike="noStrike" kern="1200" cap="none" spc="0" normalizeH="0" baseline="0" noProof="0" dirty="0">
                        <a:ln>
                          <a:noFill/>
                        </a:ln>
                        <a:solidFill>
                          <a:srgbClr val="000000"/>
                        </a:solidFill>
                        <a:effectLst/>
                        <a:uLnTx/>
                        <a:uFillTx/>
                        <a:latin typeface="Arial" charset="0"/>
                        <a:ea typeface="+mn-ea"/>
                        <a:cs typeface="+mn-cs"/>
                      </a:endParaRPr>
                    </a:p>
                  </a:txBody>
                  <a:tcPr marL="76200" marR="22860" marT="22860" marB="22860" anchor="ctr" horzOverflow="overflow">
                    <a:lnL cap="flat">
                      <a:noFill/>
                    </a:lnL>
                    <a:lnR w="12700" cap="flat" cmpd="sng" algn="ctr">
                      <a:noFill/>
                      <a:prstDash val="sysDot"/>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000" b="0" i="0" u="none" strike="noStrike" cap="none" normalizeH="0" baseline="0" dirty="0">
                        <a:ln>
                          <a:noFill/>
                        </a:ln>
                        <a:solidFill>
                          <a:schemeClr val="tx1"/>
                        </a:solidFill>
                        <a:effectLst/>
                        <a:latin typeface="Arial" charset="0"/>
                      </a:endParaRPr>
                    </a:p>
                  </a:txBody>
                  <a:tcPr marL="22860" marR="22860" marT="22860" marB="22860" anchor="ctr" horzOverflow="overflow">
                    <a:lnL w="12700" cap="flat" cmpd="sng" algn="ctr">
                      <a:no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000" b="0" i="0" u="none" strike="noStrike" cap="none" normalizeH="0" baseline="0" dirty="0">
                        <a:ln>
                          <a:noFill/>
                        </a:ln>
                        <a:solidFill>
                          <a:schemeClr val="tx1"/>
                        </a:solidFill>
                        <a:effectLst/>
                        <a:latin typeface="Arial" charset="0"/>
                      </a:endParaRPr>
                    </a:p>
                  </a:txBody>
                  <a:tcPr marL="22860" marR="22860" marT="22860" marB="22860" anchor="ctr"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000" b="0" i="0" u="none" strike="noStrike" cap="none" normalizeH="0" baseline="0" dirty="0">
                        <a:ln>
                          <a:noFill/>
                        </a:ln>
                        <a:solidFill>
                          <a:schemeClr val="tx1"/>
                        </a:solidFill>
                        <a:effectLst/>
                        <a:latin typeface="Arial" charset="0"/>
                      </a:endParaRPr>
                    </a:p>
                  </a:txBody>
                  <a:tcPr marL="22860" marR="22860" marT="22860" marB="22860" anchor="ctr"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000" b="0" i="0" u="none" strike="noStrike" cap="none" normalizeH="0" baseline="0" dirty="0">
                        <a:ln>
                          <a:noFill/>
                        </a:ln>
                        <a:solidFill>
                          <a:schemeClr val="tx1"/>
                        </a:solidFill>
                        <a:effectLst/>
                        <a:latin typeface="Arial" charset="0"/>
                      </a:endParaRPr>
                    </a:p>
                  </a:txBody>
                  <a:tcPr marL="22860" marR="22860" marT="22860" marB="22860" anchor="ctr"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082">
                <a:tc>
                  <a:txBody>
                    <a:bodyPr/>
                    <a:lstStyle/>
                    <a:p>
                      <a:pPr marL="0" marR="0" lvl="0" indent="0" algn="l" defTabSz="914400" rtl="0" eaLnBrk="0" fontAlgn="b" latinLnBrk="0" hangingPunct="0">
                        <a:lnSpc>
                          <a:spcPct val="100000"/>
                        </a:lnSpc>
                        <a:spcBef>
                          <a:spcPct val="0"/>
                        </a:spcBef>
                        <a:spcAft>
                          <a:spcPct val="0"/>
                        </a:spcAft>
                        <a:buClrTx/>
                        <a:buSzTx/>
                        <a:buFontTx/>
                        <a:buNone/>
                        <a:tabLst/>
                        <a:defRPr/>
                      </a:pPr>
                      <a:r>
                        <a:rPr kumimoji="0" lang="en-US" sz="1000" b="1" i="0" u="none" strike="noStrike" kern="1200" cap="none" spc="0" normalizeH="0" baseline="0" noProof="0" dirty="0" err="1">
                          <a:ln>
                            <a:noFill/>
                          </a:ln>
                          <a:solidFill>
                            <a:srgbClr val="000000"/>
                          </a:solidFill>
                          <a:effectLst/>
                          <a:uLnTx/>
                          <a:uFillTx/>
                          <a:latin typeface="Arial" charset="0"/>
                          <a:ea typeface="+mn-ea"/>
                          <a:cs typeface="+mn-cs"/>
                        </a:rPr>
                        <a:t>Pruebas</a:t>
                      </a:r>
                      <a:r>
                        <a:rPr kumimoji="0" lang="en-US" sz="1000" b="1" i="0" u="none" strike="noStrike" kern="1200" cap="none" spc="0" normalizeH="0" baseline="0" noProof="0" dirty="0">
                          <a:ln>
                            <a:noFill/>
                          </a:ln>
                          <a:solidFill>
                            <a:srgbClr val="000000"/>
                          </a:solidFill>
                          <a:effectLst/>
                          <a:uLnTx/>
                          <a:uFillTx/>
                          <a:latin typeface="Arial" charset="0"/>
                          <a:ea typeface="+mn-ea"/>
                          <a:cs typeface="+mn-cs"/>
                        </a:rPr>
                        <a:t>, UAT &amp; Sign-off</a:t>
                      </a:r>
                    </a:p>
                  </a:txBody>
                  <a:tcPr marL="76200" marR="22860" marT="22860" marB="22860" anchor="ctr" horzOverflow="overflow">
                    <a:lnL cap="flat">
                      <a:noFill/>
                    </a:lnL>
                    <a:lnR w="12700" cap="flat" cmpd="sng" algn="ctr">
                      <a:noFill/>
                      <a:prstDash val="sysDot"/>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000" b="0" i="0" u="none" strike="noStrike" cap="none" normalizeH="0" baseline="0" dirty="0">
                        <a:ln>
                          <a:noFill/>
                        </a:ln>
                        <a:solidFill>
                          <a:schemeClr val="tx1"/>
                        </a:solidFill>
                        <a:effectLst/>
                        <a:latin typeface="Arial" charset="0"/>
                      </a:endParaRPr>
                    </a:p>
                  </a:txBody>
                  <a:tcPr marL="22860" marR="22860" marT="22860" marB="22860" anchor="ctr" horzOverflow="overflow">
                    <a:lnL w="12700" cap="flat" cmpd="sng" algn="ctr">
                      <a:no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000" b="0" i="0" u="none" strike="noStrike" cap="none" normalizeH="0" baseline="0" dirty="0">
                        <a:ln>
                          <a:noFill/>
                        </a:ln>
                        <a:solidFill>
                          <a:schemeClr val="tx1"/>
                        </a:solidFill>
                        <a:effectLst/>
                        <a:latin typeface="Arial" charset="0"/>
                      </a:endParaRPr>
                    </a:p>
                  </a:txBody>
                  <a:tcPr marL="22860" marR="22860" marT="22860" marB="22860" anchor="ctr"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000" b="0" i="0" u="none" strike="noStrike" cap="none" normalizeH="0" baseline="0" dirty="0">
                        <a:ln>
                          <a:noFill/>
                        </a:ln>
                        <a:solidFill>
                          <a:schemeClr val="tx1"/>
                        </a:solidFill>
                        <a:effectLst/>
                        <a:latin typeface="Arial" charset="0"/>
                      </a:endParaRPr>
                    </a:p>
                  </a:txBody>
                  <a:tcPr marL="22860" marR="22860" marT="22860" marB="22860" anchor="ctr"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35000"/>
                        </a:spcBef>
                        <a:spcAft>
                          <a:spcPct val="0"/>
                        </a:spcAft>
                        <a:buClr>
                          <a:srgbClr val="CC0033"/>
                        </a:buClr>
                        <a:buSzTx/>
                        <a:buFontTx/>
                        <a:buNone/>
                        <a:tabLst/>
                      </a:pPr>
                      <a:endParaRPr kumimoji="0" lang="en-US" sz="1000" b="0" i="0" u="none" strike="noStrike" cap="none" normalizeH="0" baseline="0" dirty="0">
                        <a:ln>
                          <a:noFill/>
                        </a:ln>
                        <a:solidFill>
                          <a:schemeClr val="tx1"/>
                        </a:solidFill>
                        <a:effectLst/>
                        <a:latin typeface="Arial" charset="0"/>
                      </a:endParaRPr>
                    </a:p>
                  </a:txBody>
                  <a:tcPr marL="22860" marR="22860" marT="22860" marB="22860" anchor="ctr" horzOverflow="overflow">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Arrow: Pentagon 6">
            <a:extLst>
              <a:ext uri="{FF2B5EF4-FFF2-40B4-BE49-F238E27FC236}">
                <a16:creationId xmlns:a16="http://schemas.microsoft.com/office/drawing/2014/main" id="{F66B1E4A-0AA2-BD3F-5F34-B040EE1129A3}"/>
              </a:ext>
            </a:extLst>
          </p:cNvPr>
          <p:cNvSpPr/>
          <p:nvPr/>
        </p:nvSpPr>
        <p:spPr>
          <a:xfrm>
            <a:off x="3609472" y="3656675"/>
            <a:ext cx="1460501" cy="104328"/>
          </a:xfrm>
          <a:prstGeom prst="homePlate">
            <a:avLst/>
          </a:prstGeom>
          <a:solidFill>
            <a:srgbClr val="63666A"/>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8" name="Arrow: Pentagon 7">
            <a:extLst>
              <a:ext uri="{FF2B5EF4-FFF2-40B4-BE49-F238E27FC236}">
                <a16:creationId xmlns:a16="http://schemas.microsoft.com/office/drawing/2014/main" id="{92934A72-A8D4-D6A6-D9A6-56F9F35EFEEE}"/>
              </a:ext>
            </a:extLst>
          </p:cNvPr>
          <p:cNvSpPr/>
          <p:nvPr/>
        </p:nvSpPr>
        <p:spPr>
          <a:xfrm>
            <a:off x="2885417" y="3328709"/>
            <a:ext cx="720000" cy="104328"/>
          </a:xfrm>
          <a:prstGeom prst="homePlate">
            <a:avLst/>
          </a:prstGeom>
          <a:solidFill>
            <a:srgbClr val="63666A"/>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9" name="Arrow: Pentagon 8">
            <a:extLst>
              <a:ext uri="{FF2B5EF4-FFF2-40B4-BE49-F238E27FC236}">
                <a16:creationId xmlns:a16="http://schemas.microsoft.com/office/drawing/2014/main" id="{91917141-151B-AF2E-B789-20B558668142}"/>
              </a:ext>
            </a:extLst>
          </p:cNvPr>
          <p:cNvSpPr/>
          <p:nvPr/>
        </p:nvSpPr>
        <p:spPr>
          <a:xfrm>
            <a:off x="5069973" y="3985779"/>
            <a:ext cx="720000" cy="104328"/>
          </a:xfrm>
          <a:prstGeom prst="homePlate">
            <a:avLst/>
          </a:prstGeom>
          <a:solidFill>
            <a:srgbClr val="63666A"/>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dirty="0"/>
          </a:p>
        </p:txBody>
      </p:sp>
      <p:pic>
        <p:nvPicPr>
          <p:cNvPr id="20" name="Picture Placeholder 7" descr="A picture containing text&#10;&#10;Description automatically generated">
            <a:extLst>
              <a:ext uri="{FF2B5EF4-FFF2-40B4-BE49-F238E27FC236}">
                <a16:creationId xmlns:a16="http://schemas.microsoft.com/office/drawing/2014/main" id="{A89D1A2E-1A95-4ECE-3464-2F261F8F2756}"/>
              </a:ext>
            </a:extLst>
          </p:cNvPr>
          <p:cNvPicPr>
            <a:picLocks noGrp="1" noChangeAspect="1"/>
          </p:cNvPicPr>
          <p:nvPr>
            <p:ph type="pic" sz="quarter" idx="13"/>
          </p:nvPr>
        </p:nvPicPr>
        <p:blipFill rotWithShape="1">
          <a:blip r:embed="rId2"/>
          <a:srcRect l="20370" r="20370"/>
          <a:stretch/>
        </p:blipFill>
        <p:spPr>
          <a:xfrm>
            <a:off x="6096000" y="0"/>
            <a:ext cx="6096000" cy="6858000"/>
          </a:xfrm>
        </p:spPr>
      </p:pic>
      <p:sp>
        <p:nvSpPr>
          <p:cNvPr id="23" name="TextBox 22">
            <a:extLst>
              <a:ext uri="{FF2B5EF4-FFF2-40B4-BE49-F238E27FC236}">
                <a16:creationId xmlns:a16="http://schemas.microsoft.com/office/drawing/2014/main" id="{7BE2A4D3-6A51-77E7-EE65-9B9891F644BB}"/>
              </a:ext>
            </a:extLst>
          </p:cNvPr>
          <p:cNvSpPr txBox="1"/>
          <p:nvPr/>
        </p:nvSpPr>
        <p:spPr>
          <a:xfrm>
            <a:off x="594059" y="2554714"/>
            <a:ext cx="6181223" cy="297454"/>
          </a:xfrm>
          <a:prstGeom prst="rect">
            <a:avLst/>
          </a:prstGeom>
          <a:noFill/>
        </p:spPr>
        <p:txBody>
          <a:bodyPr wrap="square">
            <a:spAutoFit/>
          </a:bodyPr>
          <a:lstStyle/>
          <a:p>
            <a:r>
              <a:rPr lang="en-US" sz="1333" b="1" dirty="0" err="1">
                <a:solidFill>
                  <a:schemeClr val="accent1"/>
                </a:solidFill>
              </a:rPr>
              <a:t>Estimación</a:t>
            </a:r>
            <a:endParaRPr lang="en-IN" sz="1333" dirty="0">
              <a:solidFill>
                <a:schemeClr val="accent1"/>
              </a:solidFill>
            </a:endParaRPr>
          </a:p>
        </p:txBody>
      </p:sp>
      <p:sp>
        <p:nvSpPr>
          <p:cNvPr id="4" name="TextBox 3">
            <a:extLst>
              <a:ext uri="{FF2B5EF4-FFF2-40B4-BE49-F238E27FC236}">
                <a16:creationId xmlns:a16="http://schemas.microsoft.com/office/drawing/2014/main" id="{91999B94-7C76-B0A4-05D3-54F5AB7A1A7B}"/>
              </a:ext>
            </a:extLst>
          </p:cNvPr>
          <p:cNvSpPr txBox="1"/>
          <p:nvPr/>
        </p:nvSpPr>
        <p:spPr>
          <a:xfrm>
            <a:off x="520360" y="4696993"/>
            <a:ext cx="5233460" cy="781752"/>
          </a:xfrm>
          <a:prstGeom prst="rect">
            <a:avLst/>
          </a:prstGeom>
          <a:noFill/>
        </p:spPr>
        <p:txBody>
          <a:bodyPr wrap="square" rtlCol="0">
            <a:spAutoFit/>
          </a:bodyPr>
          <a:lstStyle/>
          <a:p>
            <a:pPr>
              <a:lnSpc>
                <a:spcPct val="90000"/>
              </a:lnSpc>
              <a:spcAft>
                <a:spcPts val="333"/>
              </a:spcAft>
            </a:pPr>
            <a:r>
              <a:rPr lang="en-US" sz="1500" b="1" dirty="0" err="1">
                <a:solidFill>
                  <a:schemeClr val="accent1"/>
                </a:solidFill>
              </a:rPr>
              <a:t>Entregables</a:t>
            </a:r>
            <a:endParaRPr lang="en-US" sz="1500" b="1" dirty="0">
              <a:solidFill>
                <a:schemeClr val="accent1"/>
              </a:solidFill>
            </a:endParaRPr>
          </a:p>
          <a:p>
            <a:pPr marL="238115" indent="-238115">
              <a:lnSpc>
                <a:spcPct val="90000"/>
              </a:lnSpc>
              <a:spcAft>
                <a:spcPts val="333"/>
              </a:spcAft>
              <a:buFont typeface="Arial" panose="020B0604020202020204" pitchFamily="34" charset="0"/>
              <a:buChar char="•"/>
            </a:pPr>
            <a:r>
              <a:rPr lang="es-CR" sz="1600" dirty="0" err="1">
                <a:latin typeface="+mj-lt"/>
              </a:rPr>
              <a:t>Dashboard</a:t>
            </a:r>
            <a:r>
              <a:rPr lang="es-CR" sz="1600" dirty="0">
                <a:latin typeface="+mj-lt"/>
              </a:rPr>
              <a:t> de vista única en una instancia de EDGE X 2.0</a:t>
            </a:r>
            <a:r>
              <a:rPr lang="en-US" sz="1500" dirty="0"/>
              <a:t>”</a:t>
            </a:r>
            <a:endParaRPr lang="en-IN" sz="1500" dirty="0"/>
          </a:p>
        </p:txBody>
      </p:sp>
    </p:spTree>
    <p:extLst>
      <p:ext uri="{BB962C8B-B14F-4D97-AF65-F5344CB8AC3E}">
        <p14:creationId xmlns:p14="http://schemas.microsoft.com/office/powerpoint/2010/main" val="358096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0EE2-23F7-B862-B1A6-0BEA3B6A2655}"/>
              </a:ext>
            </a:extLst>
          </p:cNvPr>
          <p:cNvSpPr>
            <a:spLocks noGrp="1"/>
          </p:cNvSpPr>
          <p:nvPr>
            <p:ph type="title"/>
          </p:nvPr>
        </p:nvSpPr>
        <p:spPr/>
        <p:txBody>
          <a:bodyPr/>
          <a:lstStyle/>
          <a:p>
            <a:r>
              <a:rPr lang="en-US" dirty="0" err="1"/>
              <a:t>Supuestos</a:t>
            </a:r>
            <a:r>
              <a:rPr lang="en-US" dirty="0"/>
              <a:t> &amp; </a:t>
            </a:r>
            <a:r>
              <a:rPr lang="en-US" dirty="0" err="1"/>
              <a:t>Premisas</a:t>
            </a:r>
            <a:endParaRPr lang="en-IN" dirty="0"/>
          </a:p>
        </p:txBody>
      </p:sp>
      <p:sp>
        <p:nvSpPr>
          <p:cNvPr id="3" name="Content Placeholder 2">
            <a:extLst>
              <a:ext uri="{FF2B5EF4-FFF2-40B4-BE49-F238E27FC236}">
                <a16:creationId xmlns:a16="http://schemas.microsoft.com/office/drawing/2014/main" id="{F889AA34-F284-7E59-00B4-A69A3372CB93}"/>
              </a:ext>
            </a:extLst>
          </p:cNvPr>
          <p:cNvSpPr>
            <a:spLocks noGrp="1"/>
          </p:cNvSpPr>
          <p:nvPr>
            <p:ph idx="1"/>
          </p:nvPr>
        </p:nvSpPr>
        <p:spPr/>
        <p:txBody>
          <a:bodyPr/>
          <a:lstStyle/>
          <a:p>
            <a:pPr marL="285739" indent="-285739">
              <a:buFont typeface="Arial" panose="020B0604020202020204" pitchFamily="34" charset="0"/>
              <a:buChar char="•"/>
            </a:pPr>
            <a:r>
              <a:rPr lang="en-US" b="0" dirty="0"/>
              <a:t>No </a:t>
            </a:r>
            <a:r>
              <a:rPr lang="en-US" b="0" dirty="0" err="1"/>
              <a:t>incluye</a:t>
            </a:r>
            <a:r>
              <a:rPr lang="en-US" b="0" dirty="0"/>
              <a:t> </a:t>
            </a:r>
            <a:r>
              <a:rPr lang="en-US" b="0" dirty="0" err="1"/>
              <a:t>costos</a:t>
            </a:r>
            <a:r>
              <a:rPr lang="en-US" b="0" dirty="0"/>
              <a:t> de </a:t>
            </a:r>
            <a:r>
              <a:rPr lang="en-US" b="0" dirty="0" err="1"/>
              <a:t>licensias</a:t>
            </a:r>
            <a:r>
              <a:rPr lang="en-US" b="0" dirty="0"/>
              <a:t> / </a:t>
            </a:r>
            <a:r>
              <a:rPr lang="en-US" b="0" dirty="0" err="1"/>
              <a:t>infraestructura</a:t>
            </a:r>
            <a:endParaRPr lang="en-US" b="0" dirty="0"/>
          </a:p>
          <a:p>
            <a:pPr marL="285739" indent="-285739">
              <a:buFont typeface="Arial" panose="020B0604020202020204" pitchFamily="34" charset="0"/>
              <a:buChar char="•"/>
            </a:pPr>
            <a:r>
              <a:rPr lang="es-CR" b="0" dirty="0"/>
              <a:t>FEMSA es responsable de crear la clave para la integración de la instancia de </a:t>
            </a:r>
            <a:r>
              <a:rPr lang="es-CR" b="0" dirty="0" err="1"/>
              <a:t>Dynatrace</a:t>
            </a:r>
            <a:r>
              <a:rPr lang="es-CR" b="0" dirty="0"/>
              <a:t> de KOF. DXC creará el </a:t>
            </a:r>
            <a:r>
              <a:rPr lang="es-CR" b="0" dirty="0" err="1"/>
              <a:t>Dashboard</a:t>
            </a:r>
            <a:r>
              <a:rPr lang="es-CR" b="0" dirty="0"/>
              <a:t> integrado en el entorno </a:t>
            </a:r>
            <a:r>
              <a:rPr lang="es-CR" b="0" dirty="0" err="1"/>
              <a:t>PlatformX</a:t>
            </a:r>
            <a:r>
              <a:rPr lang="es-CR" b="0" dirty="0"/>
              <a:t>.</a:t>
            </a:r>
            <a:endParaRPr lang="en-US" b="0" dirty="0"/>
          </a:p>
          <a:p>
            <a:pPr marL="285739" indent="-285739">
              <a:buFont typeface="Arial" panose="020B0604020202020204" pitchFamily="34" charset="0"/>
              <a:buChar char="•"/>
            </a:pPr>
            <a:r>
              <a:rPr lang="es-CR" b="0" dirty="0">
                <a:latin typeface="+mj-lt"/>
              </a:rPr>
              <a:t>Todo acceso requerido a las herramientas de FEMSA, será proporcionado por FEMSA antes de que comience la implementación.</a:t>
            </a:r>
          </a:p>
          <a:p>
            <a:pPr marL="285739" indent="-285739">
              <a:buFont typeface="Arial" panose="020B0604020202020204" pitchFamily="34" charset="0"/>
              <a:buChar char="•"/>
            </a:pPr>
            <a:r>
              <a:rPr lang="es-CR" b="0" dirty="0">
                <a:latin typeface="+mj-lt"/>
              </a:rPr>
              <a:t>FEMSA pondrá a disposición expertos en la materia, según lo solicitado por DXC, para ayudar con las actividades de recopilación de requisitos e integración.</a:t>
            </a:r>
          </a:p>
          <a:p>
            <a:pPr marL="285739" indent="-285739">
              <a:buFont typeface="Arial" panose="020B0604020202020204" pitchFamily="34" charset="0"/>
              <a:buChar char="•"/>
            </a:pPr>
            <a:r>
              <a:rPr lang="es-CR" b="0" dirty="0">
                <a:solidFill>
                  <a:srgbClr val="000000"/>
                </a:solidFill>
                <a:latin typeface="+mj-lt"/>
                <a:ea typeface="PMingLiU" panose="02020500000000000000" pitchFamily="18" charset="-120"/>
                <a:cs typeface="Times New Roman" panose="02020603050405020304" pitchFamily="18" charset="0"/>
              </a:rPr>
              <a:t>FEMSA es responsable de abrir el firewall y otros puertos para permitir la conexión del entorno requerido para integrar la solución de monitoreo.</a:t>
            </a:r>
          </a:p>
          <a:p>
            <a:pPr marL="285739" indent="-285739">
              <a:buFont typeface="Arial" panose="020B0604020202020204" pitchFamily="34" charset="0"/>
              <a:buChar char="•"/>
            </a:pPr>
            <a:r>
              <a:rPr lang="es-CR" b="0" dirty="0">
                <a:latin typeface="+mj-lt"/>
              </a:rPr>
              <a:t>DXC ha considerado dentro del alcance únicamente el entorno de producción.</a:t>
            </a:r>
          </a:p>
          <a:p>
            <a:endParaRPr lang="en-GB" b="0" dirty="0">
              <a:latin typeface="+mj-lt"/>
            </a:endParaRPr>
          </a:p>
          <a:p>
            <a:pPr marL="285739" indent="-285739">
              <a:buFont typeface="Arial" panose="020B0604020202020204" pitchFamily="34" charset="0"/>
              <a:buChar char="•"/>
            </a:pPr>
            <a:endParaRPr lang="en-US" b="0" dirty="0">
              <a:latin typeface="+mj-lt"/>
            </a:endParaRPr>
          </a:p>
          <a:p>
            <a:pPr marL="285739" indent="-285739">
              <a:buFont typeface="Arial" panose="020B0604020202020204" pitchFamily="34" charset="0"/>
              <a:buChar char="•"/>
            </a:pPr>
            <a:endParaRPr lang="en-IN" b="0" dirty="0"/>
          </a:p>
        </p:txBody>
      </p:sp>
    </p:spTree>
    <p:extLst>
      <p:ext uri="{BB962C8B-B14F-4D97-AF65-F5344CB8AC3E}">
        <p14:creationId xmlns:p14="http://schemas.microsoft.com/office/powerpoint/2010/main" val="89749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CF7B4C-6BE2-509A-AACC-47075E05BBB6}"/>
              </a:ext>
            </a:extLst>
          </p:cNvPr>
          <p:cNvSpPr/>
          <p:nvPr/>
        </p:nvSpPr>
        <p:spPr>
          <a:xfrm>
            <a:off x="0" y="1123817"/>
            <a:ext cx="11620500" cy="997083"/>
          </a:xfrm>
          <a:prstGeom prst="rect">
            <a:avLst/>
          </a:prstGeom>
          <a:solidFill>
            <a:schemeClr val="bg1">
              <a:lumMod val="9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4" name="Rectangle: Single Corner Rounded 3">
            <a:extLst>
              <a:ext uri="{FF2B5EF4-FFF2-40B4-BE49-F238E27FC236}">
                <a16:creationId xmlns:a16="http://schemas.microsoft.com/office/drawing/2014/main" id="{9D055DB8-A16A-9AEC-F4A4-D2A82F8BECFC}"/>
              </a:ext>
            </a:extLst>
          </p:cNvPr>
          <p:cNvSpPr/>
          <p:nvPr/>
        </p:nvSpPr>
        <p:spPr>
          <a:xfrm>
            <a:off x="1" y="1123817"/>
            <a:ext cx="2298699" cy="4921383"/>
          </a:xfrm>
          <a:prstGeom prst="round1Rect">
            <a:avLst>
              <a:gd name="adj" fmla="val 28447"/>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2" name="Title 1">
            <a:extLst>
              <a:ext uri="{FF2B5EF4-FFF2-40B4-BE49-F238E27FC236}">
                <a16:creationId xmlns:a16="http://schemas.microsoft.com/office/drawing/2014/main" id="{7A7F80ED-084A-BE56-1AA5-84C087437259}"/>
              </a:ext>
            </a:extLst>
          </p:cNvPr>
          <p:cNvSpPr>
            <a:spLocks noGrp="1"/>
          </p:cNvSpPr>
          <p:nvPr>
            <p:ph type="title"/>
          </p:nvPr>
        </p:nvSpPr>
        <p:spPr/>
        <p:txBody>
          <a:bodyPr/>
          <a:lstStyle/>
          <a:p>
            <a:r>
              <a:rPr lang="en-US" dirty="0"/>
              <a:t>DXC Digital Command Center: Discovery </a:t>
            </a:r>
          </a:p>
        </p:txBody>
      </p:sp>
      <p:graphicFrame>
        <p:nvGraphicFramePr>
          <p:cNvPr id="3" name="Table 3">
            <a:extLst>
              <a:ext uri="{FF2B5EF4-FFF2-40B4-BE49-F238E27FC236}">
                <a16:creationId xmlns:a16="http://schemas.microsoft.com/office/drawing/2014/main" id="{C402A0B8-EF47-ECEF-0538-24552288D929}"/>
              </a:ext>
            </a:extLst>
          </p:cNvPr>
          <p:cNvGraphicFramePr>
            <a:graphicFrameLocks noGrp="1"/>
          </p:cNvGraphicFramePr>
          <p:nvPr>
            <p:extLst>
              <p:ext uri="{D42A27DB-BD31-4B8C-83A1-F6EECF244321}">
                <p14:modId xmlns:p14="http://schemas.microsoft.com/office/powerpoint/2010/main" val="4255257409"/>
              </p:ext>
            </p:extLst>
          </p:nvPr>
        </p:nvGraphicFramePr>
        <p:xfrm>
          <a:off x="0" y="1357046"/>
          <a:ext cx="9236232" cy="4688154"/>
        </p:xfrm>
        <a:graphic>
          <a:graphicData uri="http://schemas.openxmlformats.org/drawingml/2006/table">
            <a:tbl>
              <a:tblPr firstRow="1" bandRow="1">
                <a:tableStyleId>{2D5ABB26-0587-4C30-8999-92F81FD0307C}</a:tableStyleId>
              </a:tblPr>
              <a:tblGrid>
                <a:gridCol w="2309440">
                  <a:extLst>
                    <a:ext uri="{9D8B030D-6E8A-4147-A177-3AD203B41FA5}">
                      <a16:colId xmlns:a16="http://schemas.microsoft.com/office/drawing/2014/main" val="3067713506"/>
                    </a:ext>
                  </a:extLst>
                </a:gridCol>
                <a:gridCol w="6926792">
                  <a:extLst>
                    <a:ext uri="{9D8B030D-6E8A-4147-A177-3AD203B41FA5}">
                      <a16:colId xmlns:a16="http://schemas.microsoft.com/office/drawing/2014/main" val="1179088583"/>
                    </a:ext>
                  </a:extLst>
                </a:gridCol>
              </a:tblGrid>
              <a:tr h="965200">
                <a:tc>
                  <a:txBody>
                    <a:bodyPr/>
                    <a:lstStyle/>
                    <a:p>
                      <a:pPr algn="ctr"/>
                      <a:r>
                        <a:rPr lang="en-US" sz="1500" b="1" dirty="0">
                          <a:solidFill>
                            <a:schemeClr val="bg1"/>
                          </a:solidFill>
                        </a:rPr>
                        <a:t>OBJETIVO</a:t>
                      </a:r>
                    </a:p>
                  </a:txBody>
                  <a:tcPr marL="76200" marR="76200" marT="38100" marB="38100"/>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s-CR" sz="1300" b="1" dirty="0">
                          <a:solidFill>
                            <a:schemeClr val="accent1"/>
                          </a:solidFill>
                        </a:rPr>
                        <a:t>Identificar y entender los puntos débiles de FEMSA, el estado actual de </a:t>
                      </a:r>
                      <a:r>
                        <a:rPr lang="es-CR" sz="1300" b="1" dirty="0" err="1">
                          <a:solidFill>
                            <a:schemeClr val="accent1"/>
                          </a:solidFill>
                        </a:rPr>
                        <a:t>observabilidad</a:t>
                      </a:r>
                      <a:r>
                        <a:rPr lang="es-CR" sz="1300" b="1" dirty="0">
                          <a:solidFill>
                            <a:schemeClr val="accent1"/>
                          </a:solidFill>
                        </a:rPr>
                        <a:t>, la integración con ITSM, las herramientas de automatización/adopción, el proceso de resolución de "incidentes" y los </a:t>
                      </a:r>
                      <a:r>
                        <a:rPr lang="es-CR" sz="1300" b="1" dirty="0" err="1">
                          <a:solidFill>
                            <a:schemeClr val="accent1"/>
                          </a:solidFill>
                        </a:rPr>
                        <a:t>dashboards</a:t>
                      </a:r>
                      <a:endParaRPr lang="es-CR" sz="1300" b="1" dirty="0">
                        <a:solidFill>
                          <a:schemeClr val="accent1"/>
                        </a:solidFill>
                      </a:endParaRPr>
                    </a:p>
                  </a:txBody>
                  <a:tcPr marL="76200" marR="76200" marT="38100" marB="38100"/>
                </a:tc>
                <a:extLst>
                  <a:ext uri="{0D108BD9-81ED-4DB2-BD59-A6C34878D82A}">
                    <a16:rowId xmlns:a16="http://schemas.microsoft.com/office/drawing/2014/main" val="1775507243"/>
                  </a:ext>
                </a:extLst>
              </a:tr>
              <a:tr h="2095500">
                <a:tc>
                  <a:txBody>
                    <a:bodyPr/>
                    <a:lstStyle/>
                    <a:p>
                      <a:pPr algn="ctr"/>
                      <a:r>
                        <a:rPr lang="en-US" sz="1500" b="1" dirty="0">
                          <a:solidFill>
                            <a:schemeClr val="bg1"/>
                          </a:solidFill>
                        </a:rPr>
                        <a:t>ALCANCE</a:t>
                      </a:r>
                    </a:p>
                  </a:txBody>
                  <a:tcPr marL="76200" marR="76200" marT="38100" marB="38100"/>
                </a:tc>
                <a:tc>
                  <a:txBody>
                    <a:bodyPr/>
                    <a:lstStyle/>
                    <a:p>
                      <a:pPr marL="285750" indent="-285750" algn="l">
                        <a:buFont typeface="Arial" panose="020B0604020202020204" pitchFamily="34" charset="0"/>
                        <a:buChar char="•"/>
                      </a:pPr>
                      <a:r>
                        <a:rPr lang="es-CR" sz="1300" b="0" dirty="0"/>
                        <a:t>Comprender los objetivos de FEMSA y SUS puntos débiles</a:t>
                      </a:r>
                    </a:p>
                    <a:p>
                      <a:pPr marL="285750" indent="-285750" algn="l">
                        <a:buFont typeface="Arial" panose="020B0604020202020204" pitchFamily="34" charset="0"/>
                        <a:buChar char="•"/>
                      </a:pPr>
                      <a:r>
                        <a:rPr lang="en-US" sz="1300" b="0" dirty="0" err="1"/>
                        <a:t>Evaluar</a:t>
                      </a:r>
                      <a:r>
                        <a:rPr lang="en-US" sz="1300" b="0" dirty="0"/>
                        <a:t> FEMSA Data center, Azure Cloud, SAP, Non-SAP Applications</a:t>
                      </a:r>
                    </a:p>
                    <a:p>
                      <a:pPr marL="285750" indent="-285750" algn="l">
                        <a:buFont typeface="Arial" panose="020B0604020202020204" pitchFamily="34" charset="0"/>
                        <a:buChar char="•"/>
                      </a:pPr>
                      <a:r>
                        <a:rPr lang="en-US" sz="1500" b="0" dirty="0" err="1"/>
                        <a:t>Revisión</a:t>
                      </a:r>
                      <a:r>
                        <a:rPr lang="en-US" sz="1500" b="0" dirty="0"/>
                        <a:t> de </a:t>
                      </a:r>
                      <a:r>
                        <a:rPr lang="en-US" sz="1500" b="0" dirty="0" err="1"/>
                        <a:t>observabilidad</a:t>
                      </a:r>
                      <a:r>
                        <a:rPr lang="en-US" sz="1500" b="0" dirty="0"/>
                        <a:t>(EDGE X, Dynatrace instances, SAP </a:t>
                      </a:r>
                      <a:r>
                        <a:rPr lang="en-US" sz="1500" b="0" dirty="0" err="1"/>
                        <a:t>SolMan</a:t>
                      </a:r>
                      <a:r>
                        <a:rPr lang="en-US" sz="1500" b="0" dirty="0"/>
                        <a:t>, SNOW) : Panorama Actual </a:t>
                      </a:r>
                      <a:r>
                        <a:rPr lang="en-US" sz="1500" b="0" dirty="0" err="1"/>
                        <a:t>Monitoreado</a:t>
                      </a:r>
                      <a:r>
                        <a:rPr lang="en-US" sz="1500" b="0" dirty="0"/>
                        <a:t>, </a:t>
                      </a:r>
                      <a:r>
                        <a:rPr lang="en-US" sz="1500" b="0" dirty="0" err="1"/>
                        <a:t>Herramientas</a:t>
                      </a:r>
                      <a:r>
                        <a:rPr lang="en-US" sz="1500" b="0" dirty="0"/>
                        <a:t>, Gaps, </a:t>
                      </a:r>
                      <a:r>
                        <a:rPr lang="en-US" sz="1500" b="0" dirty="0" err="1"/>
                        <a:t>Flujos</a:t>
                      </a:r>
                      <a:r>
                        <a:rPr lang="en-US" sz="1500" b="0" dirty="0"/>
                        <a:t>, </a:t>
                      </a:r>
                      <a:r>
                        <a:rPr lang="en-US" sz="1500" b="0" dirty="0" err="1"/>
                        <a:t>Correlaciones</a:t>
                      </a:r>
                      <a:r>
                        <a:rPr lang="en-US" sz="1500" b="0" dirty="0"/>
                        <a:t>, </a:t>
                      </a:r>
                      <a:r>
                        <a:rPr lang="en-US" sz="1500" b="0" dirty="0" err="1"/>
                        <a:t>Integraciones</a:t>
                      </a:r>
                      <a:r>
                        <a:rPr lang="en-US" sz="1500" b="0" dirty="0"/>
                        <a:t>, Dashboards</a:t>
                      </a:r>
                    </a:p>
                    <a:p>
                      <a:pPr marL="285750" indent="-285750" algn="l">
                        <a:buFont typeface="Arial" panose="020B0604020202020204" pitchFamily="34" charset="0"/>
                        <a:buChar char="•"/>
                      </a:pPr>
                      <a:r>
                        <a:rPr lang="es-CR" sz="1300" b="0" dirty="0"/>
                        <a:t>Comprender la eficacia de la automatización, las herramientas y el manejo de eventos/alertas</a:t>
                      </a:r>
                    </a:p>
                    <a:p>
                      <a:pPr marL="285750" indent="-285750" algn="l">
                        <a:buFont typeface="Arial" panose="020B0604020202020204" pitchFamily="34" charset="0"/>
                        <a:buChar char="•"/>
                      </a:pPr>
                      <a:r>
                        <a:rPr lang="es-CR" sz="1300" b="0" dirty="0"/>
                        <a:t>Estudiar el proceso de gestión de incidencias, </a:t>
                      </a:r>
                      <a:r>
                        <a:rPr lang="es-CR" sz="1300" b="0" dirty="0" err="1"/>
                        <a:t>triaging</a:t>
                      </a:r>
                      <a:r>
                        <a:rPr lang="es-CR" sz="1300" b="0" dirty="0"/>
                        <a:t>, RCA, </a:t>
                      </a:r>
                      <a:r>
                        <a:rPr lang="es-CR" sz="1300" b="0" dirty="0" err="1"/>
                        <a:t>aids</a:t>
                      </a:r>
                      <a:r>
                        <a:rPr lang="es-CR" sz="1300" b="0" dirty="0"/>
                        <a:t>/</a:t>
                      </a:r>
                      <a:r>
                        <a:rPr lang="es-CR" sz="1300" b="0" dirty="0" err="1"/>
                        <a:t>dashboards</a:t>
                      </a:r>
                      <a:r>
                        <a:rPr lang="es-CR" sz="1300" b="0" dirty="0"/>
                        <a:t>, análisis del  SIAM</a:t>
                      </a:r>
                    </a:p>
                    <a:p>
                      <a:pPr marL="285750" indent="-285750" algn="l">
                        <a:buFont typeface="Arial" panose="020B0604020202020204" pitchFamily="34" charset="0"/>
                        <a:buChar char="•"/>
                      </a:pPr>
                      <a:r>
                        <a:rPr lang="en-US" sz="1300" b="0" dirty="0" err="1"/>
                        <a:t>Comprender</a:t>
                      </a:r>
                      <a:r>
                        <a:rPr lang="en-US" sz="1300" b="0" dirty="0"/>
                        <a:t> </a:t>
                      </a:r>
                      <a:r>
                        <a:rPr lang="en-US" sz="1300" b="0" dirty="0" err="1"/>
                        <a:t>otras</a:t>
                      </a:r>
                      <a:r>
                        <a:rPr lang="en-US" sz="1300" b="0" dirty="0"/>
                        <a:t> </a:t>
                      </a:r>
                      <a:r>
                        <a:rPr lang="en-US" sz="1300" b="0" dirty="0" err="1"/>
                        <a:t>áreas</a:t>
                      </a:r>
                      <a:r>
                        <a:rPr lang="en-US" sz="1300" b="0" dirty="0"/>
                        <a:t> </a:t>
                      </a:r>
                      <a:r>
                        <a:rPr lang="en-US" sz="1300" b="0" dirty="0" err="1"/>
                        <a:t>críticas</a:t>
                      </a:r>
                      <a:r>
                        <a:rPr lang="en-US" sz="1300" b="0" dirty="0"/>
                        <a:t>, </a:t>
                      </a:r>
                      <a:r>
                        <a:rPr lang="en-US" sz="1300" b="0" dirty="0" err="1"/>
                        <a:t>cuellos</a:t>
                      </a:r>
                      <a:r>
                        <a:rPr lang="en-US" sz="1300" b="0" dirty="0"/>
                        <a:t> de </a:t>
                      </a:r>
                      <a:r>
                        <a:rPr lang="en-US" sz="1300" b="0" dirty="0" err="1"/>
                        <a:t>botella</a:t>
                      </a:r>
                      <a:r>
                        <a:rPr lang="en-US" sz="1300" b="0" dirty="0"/>
                        <a:t>, </a:t>
                      </a:r>
                      <a:r>
                        <a:rPr lang="en-US" sz="1300" b="0" dirty="0" err="1"/>
                        <a:t>áreas</a:t>
                      </a:r>
                      <a:r>
                        <a:rPr lang="en-US" sz="1300" b="0" dirty="0"/>
                        <a:t> de </a:t>
                      </a:r>
                      <a:r>
                        <a:rPr lang="en-US" sz="1300" b="0" dirty="0" err="1"/>
                        <a:t>mejora</a:t>
                      </a:r>
                      <a:endParaRPr lang="en-US" sz="1300" b="0" dirty="0"/>
                    </a:p>
                  </a:txBody>
                  <a:tcPr marL="76200" marR="76200" marT="38100" marB="38100"/>
                </a:tc>
                <a:extLst>
                  <a:ext uri="{0D108BD9-81ED-4DB2-BD59-A6C34878D82A}">
                    <a16:rowId xmlns:a16="http://schemas.microsoft.com/office/drawing/2014/main" val="763327387"/>
                  </a:ext>
                </a:extLst>
              </a:tr>
              <a:tr h="723557">
                <a:tc>
                  <a:txBody>
                    <a:bodyPr/>
                    <a:lstStyle/>
                    <a:p>
                      <a:pPr algn="ctr"/>
                      <a:r>
                        <a:rPr lang="en-US" sz="1500" b="1" dirty="0">
                          <a:solidFill>
                            <a:schemeClr val="bg1"/>
                          </a:solidFill>
                        </a:rPr>
                        <a:t>ENTREGABLES</a:t>
                      </a:r>
                    </a:p>
                  </a:txBody>
                  <a:tcPr marL="76200" marR="76200" marT="38100" marB="38100"/>
                </a:tc>
                <a:tc>
                  <a:txBody>
                    <a:bodyPr/>
                    <a:lstStyle/>
                    <a:p>
                      <a:pPr marL="342900" indent="-342900" algn="l">
                        <a:buFont typeface="+mj-lt"/>
                        <a:buAutoNum type="alphaLcParenR"/>
                      </a:pPr>
                      <a:r>
                        <a:rPr lang="en-US" sz="1300" b="0" dirty="0" err="1"/>
                        <a:t>Reporte</a:t>
                      </a:r>
                      <a:r>
                        <a:rPr lang="en-US" sz="1300" b="0" dirty="0"/>
                        <a:t> del DCC Discovery </a:t>
                      </a:r>
                    </a:p>
                    <a:p>
                      <a:pPr marL="342900" indent="-342900" algn="l">
                        <a:buFont typeface="+mj-lt"/>
                        <a:buAutoNum type="alphaLcParenR"/>
                      </a:pPr>
                      <a:r>
                        <a:rPr lang="en-US" sz="1300" b="0" dirty="0" err="1"/>
                        <a:t>Propuesta</a:t>
                      </a:r>
                      <a:r>
                        <a:rPr lang="en-US" sz="1300" b="0" dirty="0"/>
                        <a:t> y Roadmap para </a:t>
                      </a:r>
                      <a:r>
                        <a:rPr lang="en-US" sz="1300" b="0" dirty="0" err="1"/>
                        <a:t>el</a:t>
                      </a:r>
                      <a:r>
                        <a:rPr lang="en-US" sz="1300" b="0" dirty="0"/>
                        <a:t> setup del DCC y </a:t>
                      </a:r>
                      <a:r>
                        <a:rPr lang="en-US" sz="1300" b="0" dirty="0" err="1"/>
                        <a:t>soporte</a:t>
                      </a:r>
                      <a:r>
                        <a:rPr lang="en-US" sz="1300" b="0" dirty="0"/>
                        <a:t> Ongoing</a:t>
                      </a:r>
                    </a:p>
                  </a:txBody>
                  <a:tcPr marL="76200" marR="76200" marT="38100" marB="38100"/>
                </a:tc>
                <a:extLst>
                  <a:ext uri="{0D108BD9-81ED-4DB2-BD59-A6C34878D82A}">
                    <a16:rowId xmlns:a16="http://schemas.microsoft.com/office/drawing/2014/main" val="3944650243"/>
                  </a:ext>
                </a:extLst>
              </a:tr>
              <a:tr h="850557">
                <a:tc>
                  <a:txBody>
                    <a:bodyPr/>
                    <a:lstStyle/>
                    <a:p>
                      <a:pPr algn="ctr"/>
                      <a:r>
                        <a:rPr lang="en-US" sz="1500" b="1" dirty="0">
                          <a:solidFill>
                            <a:schemeClr val="bg1"/>
                          </a:solidFill>
                        </a:rPr>
                        <a:t>ESTIMACIONES</a:t>
                      </a:r>
                    </a:p>
                  </a:txBody>
                  <a:tcPr marL="76200" marR="76200" marT="38100" marB="38100"/>
                </a:tc>
                <a:tc>
                  <a:txBody>
                    <a:bodyPr/>
                    <a:lstStyle/>
                    <a:p>
                      <a:pPr marL="285750" indent="-285750" algn="l">
                        <a:buFont typeface="Arial" panose="020B0604020202020204" pitchFamily="34" charset="0"/>
                        <a:buChar char="•"/>
                      </a:pPr>
                      <a:r>
                        <a:rPr lang="en-US" sz="1300" b="0" dirty="0"/>
                        <a:t>6 </a:t>
                      </a:r>
                      <a:r>
                        <a:rPr lang="en-US" sz="1300" b="0" dirty="0" err="1"/>
                        <a:t>semanas</a:t>
                      </a:r>
                      <a:endParaRPr lang="en-US" sz="1300" b="0" dirty="0"/>
                    </a:p>
                  </a:txBody>
                  <a:tcPr marL="76200" marR="76200" marT="38100" marB="38100"/>
                </a:tc>
                <a:extLst>
                  <a:ext uri="{0D108BD9-81ED-4DB2-BD59-A6C34878D82A}">
                    <a16:rowId xmlns:a16="http://schemas.microsoft.com/office/drawing/2014/main" val="2793336188"/>
                  </a:ext>
                </a:extLst>
              </a:tr>
            </a:tbl>
          </a:graphicData>
        </a:graphic>
      </p:graphicFrame>
      <p:graphicFrame>
        <p:nvGraphicFramePr>
          <p:cNvPr id="5" name="Table 5">
            <a:extLst>
              <a:ext uri="{FF2B5EF4-FFF2-40B4-BE49-F238E27FC236}">
                <a16:creationId xmlns:a16="http://schemas.microsoft.com/office/drawing/2014/main" id="{8A48F9F4-739C-85E0-391B-DB67067CBED1}"/>
              </a:ext>
            </a:extLst>
          </p:cNvPr>
          <p:cNvGraphicFramePr>
            <a:graphicFrameLocks noGrp="1"/>
          </p:cNvGraphicFramePr>
          <p:nvPr>
            <p:extLst>
              <p:ext uri="{D42A27DB-BD31-4B8C-83A1-F6EECF244321}">
                <p14:modId xmlns:p14="http://schemas.microsoft.com/office/powerpoint/2010/main" val="1727287631"/>
              </p:ext>
            </p:extLst>
          </p:nvPr>
        </p:nvGraphicFramePr>
        <p:xfrm>
          <a:off x="9237737" y="4538066"/>
          <a:ext cx="2382763" cy="1412088"/>
        </p:xfrm>
        <a:graphic>
          <a:graphicData uri="http://schemas.openxmlformats.org/drawingml/2006/table">
            <a:tbl>
              <a:tblPr firstRow="1" bandRow="1">
                <a:tableStyleId>{69012ECD-51FC-41F1-AA8D-1B2483CD663E}</a:tableStyleId>
              </a:tblPr>
              <a:tblGrid>
                <a:gridCol w="2382763">
                  <a:extLst>
                    <a:ext uri="{9D8B030D-6E8A-4147-A177-3AD203B41FA5}">
                      <a16:colId xmlns:a16="http://schemas.microsoft.com/office/drawing/2014/main" val="1881036122"/>
                    </a:ext>
                  </a:extLst>
                </a:gridCol>
              </a:tblGrid>
              <a:tr h="304568">
                <a:tc>
                  <a:txBody>
                    <a:bodyPr/>
                    <a:lstStyle/>
                    <a:p>
                      <a:pPr algn="ctr"/>
                      <a:r>
                        <a:rPr lang="es-CR" sz="1300" noProof="0" dirty="0"/>
                        <a:t>Reporte de Discovery</a:t>
                      </a:r>
                    </a:p>
                  </a:txBody>
                  <a:tcPr marL="76200" marR="76200" marT="38100" marB="3810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solidFill>
                  </a:tcPr>
                </a:tc>
                <a:extLst>
                  <a:ext uri="{0D108BD9-81ED-4DB2-BD59-A6C34878D82A}">
                    <a16:rowId xmlns:a16="http://schemas.microsoft.com/office/drawing/2014/main" val="3628167739"/>
                  </a:ext>
                </a:extLst>
              </a:tr>
              <a:tr h="221504">
                <a:tc>
                  <a:txBody>
                    <a:bodyPr/>
                    <a:lstStyle/>
                    <a:p>
                      <a:pPr marL="0" algn="l" defTabSz="1463040" rtl="0" eaLnBrk="1" latinLnBrk="0" hangingPunct="1"/>
                      <a:r>
                        <a:rPr lang="es-CR" sz="1300" kern="1200" noProof="0" dirty="0">
                          <a:solidFill>
                            <a:schemeClr val="tx1"/>
                          </a:solidFill>
                          <a:latin typeface="+mn-lt"/>
                          <a:ea typeface="+mn-ea"/>
                          <a:cs typeface="+mn-cs"/>
                        </a:rPr>
                        <a:t>Objetivos</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546140231"/>
                  </a:ext>
                </a:extLst>
              </a:tr>
              <a:tr h="221504">
                <a:tc>
                  <a:txBody>
                    <a:bodyPr/>
                    <a:lstStyle/>
                    <a:p>
                      <a:pPr marL="0" algn="l" defTabSz="1463040" rtl="0" eaLnBrk="1" latinLnBrk="0" hangingPunct="1"/>
                      <a:r>
                        <a:rPr lang="es-CR" sz="1300" kern="1200" noProof="0" dirty="0">
                          <a:solidFill>
                            <a:schemeClr val="tx1"/>
                          </a:solidFill>
                          <a:latin typeface="+mn-lt"/>
                          <a:ea typeface="+mn-ea"/>
                          <a:cs typeface="+mn-cs"/>
                        </a:rPr>
                        <a:t>Observaciones</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564239475"/>
                  </a:ext>
                </a:extLst>
              </a:tr>
              <a:tr h="221504">
                <a:tc>
                  <a:txBody>
                    <a:bodyPr/>
                    <a:lstStyle/>
                    <a:p>
                      <a:pPr marL="0" algn="l" defTabSz="1463040" rtl="0" eaLnBrk="1" latinLnBrk="0" hangingPunct="1"/>
                      <a:r>
                        <a:rPr lang="es-CR" sz="1300" kern="1200" noProof="0" dirty="0">
                          <a:solidFill>
                            <a:schemeClr val="tx1"/>
                          </a:solidFill>
                          <a:latin typeface="+mn-lt"/>
                          <a:ea typeface="+mn-ea"/>
                          <a:cs typeface="+mn-cs"/>
                        </a:rPr>
                        <a:t>Flow de alto nivel</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861609051"/>
                  </a:ext>
                </a:extLst>
              </a:tr>
              <a:tr h="221504">
                <a:tc>
                  <a:txBody>
                    <a:bodyPr/>
                    <a:lstStyle/>
                    <a:p>
                      <a:pPr marL="0" algn="l" defTabSz="1463040" rtl="0" eaLnBrk="1" latinLnBrk="0" hangingPunct="1"/>
                      <a:r>
                        <a:rPr lang="es-CR" sz="1300" kern="1200" noProof="0" dirty="0">
                          <a:solidFill>
                            <a:schemeClr val="tx1"/>
                          </a:solidFill>
                          <a:latin typeface="+mn-lt"/>
                          <a:ea typeface="+mn-ea"/>
                          <a:cs typeface="+mn-cs"/>
                        </a:rPr>
                        <a:t>Áreas de mejora</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508007371"/>
                  </a:ext>
                </a:extLst>
              </a:tr>
              <a:tr h="221504">
                <a:tc>
                  <a:txBody>
                    <a:bodyPr/>
                    <a:lstStyle/>
                    <a:p>
                      <a:pPr marL="0" algn="l" defTabSz="1463040" rtl="0" eaLnBrk="1" latinLnBrk="0" hangingPunct="1"/>
                      <a:r>
                        <a:rPr lang="es-CR" sz="1300" kern="1200" noProof="0" dirty="0">
                          <a:solidFill>
                            <a:schemeClr val="tx1"/>
                          </a:solidFill>
                          <a:latin typeface="+mn-lt"/>
                          <a:ea typeface="+mn-ea"/>
                          <a:cs typeface="+mn-cs"/>
                        </a:rPr>
                        <a:t>Resumen</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9864923"/>
                  </a:ext>
                </a:extLst>
              </a:tr>
            </a:tbl>
          </a:graphicData>
        </a:graphic>
      </p:graphicFrame>
      <p:graphicFrame>
        <p:nvGraphicFramePr>
          <p:cNvPr id="8" name="Table 5">
            <a:extLst>
              <a:ext uri="{FF2B5EF4-FFF2-40B4-BE49-F238E27FC236}">
                <a16:creationId xmlns:a16="http://schemas.microsoft.com/office/drawing/2014/main" id="{280D86BF-BB64-050E-71CB-B71F89606BEE}"/>
              </a:ext>
            </a:extLst>
          </p:cNvPr>
          <p:cNvGraphicFramePr>
            <a:graphicFrameLocks noGrp="1"/>
          </p:cNvGraphicFramePr>
          <p:nvPr>
            <p:extLst>
              <p:ext uri="{D42A27DB-BD31-4B8C-83A1-F6EECF244321}">
                <p14:modId xmlns:p14="http://schemas.microsoft.com/office/powerpoint/2010/main" val="1311881010"/>
              </p:ext>
            </p:extLst>
          </p:nvPr>
        </p:nvGraphicFramePr>
        <p:xfrm>
          <a:off x="9237737" y="2181441"/>
          <a:ext cx="2382763" cy="2251336"/>
        </p:xfrm>
        <a:graphic>
          <a:graphicData uri="http://schemas.openxmlformats.org/drawingml/2006/table">
            <a:tbl>
              <a:tblPr firstRow="1" bandRow="1">
                <a:tableStyleId>{69012ECD-51FC-41F1-AA8D-1B2483CD663E}</a:tableStyleId>
              </a:tblPr>
              <a:tblGrid>
                <a:gridCol w="2382763">
                  <a:extLst>
                    <a:ext uri="{9D8B030D-6E8A-4147-A177-3AD203B41FA5}">
                      <a16:colId xmlns:a16="http://schemas.microsoft.com/office/drawing/2014/main" val="1881036122"/>
                    </a:ext>
                  </a:extLst>
                </a:gridCol>
              </a:tblGrid>
              <a:tr h="304568">
                <a:tc>
                  <a:txBody>
                    <a:bodyPr/>
                    <a:lstStyle/>
                    <a:p>
                      <a:pPr algn="ctr"/>
                      <a:r>
                        <a:rPr lang="es-CR" sz="1300" noProof="0" dirty="0"/>
                        <a:t>Propuesta de DCC</a:t>
                      </a:r>
                    </a:p>
                  </a:txBody>
                  <a:tcPr marL="76200" marR="76200" marT="38100" marB="3810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4"/>
                    </a:solidFill>
                  </a:tcPr>
                </a:tc>
                <a:extLst>
                  <a:ext uri="{0D108BD9-81ED-4DB2-BD59-A6C34878D82A}">
                    <a16:rowId xmlns:a16="http://schemas.microsoft.com/office/drawing/2014/main" val="3628167739"/>
                  </a:ext>
                </a:extLst>
              </a:tr>
              <a:tr h="221504">
                <a:tc>
                  <a:txBody>
                    <a:bodyPr/>
                    <a:lstStyle/>
                    <a:p>
                      <a:r>
                        <a:rPr lang="es-CR" sz="1300" noProof="0" dirty="0"/>
                        <a:t>Alcance de los servicios</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546140231"/>
                  </a:ext>
                </a:extLst>
              </a:tr>
              <a:tr h="221504">
                <a:tc>
                  <a:txBody>
                    <a:bodyPr/>
                    <a:lstStyle/>
                    <a:p>
                      <a:r>
                        <a:rPr lang="es-CR" sz="1300" noProof="0" dirty="0"/>
                        <a:t>Herramientas y licencias</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564239475"/>
                  </a:ext>
                </a:extLst>
              </a:tr>
              <a:tr h="221504">
                <a:tc>
                  <a:txBody>
                    <a:bodyPr/>
                    <a:lstStyle/>
                    <a:p>
                      <a:r>
                        <a:rPr lang="es-CR" sz="1300" noProof="0" dirty="0"/>
                        <a:t>Cronograma de implementación</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861609051"/>
                  </a:ext>
                </a:extLst>
              </a:tr>
              <a:tr h="221504">
                <a:tc>
                  <a:txBody>
                    <a:bodyPr/>
                    <a:lstStyle/>
                    <a:p>
                      <a:r>
                        <a:rPr lang="es-CR" sz="1300" noProof="0" dirty="0"/>
                        <a:t>Modelo de recursos</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508007371"/>
                  </a:ext>
                </a:extLst>
              </a:tr>
              <a:tr h="221504">
                <a:tc>
                  <a:txBody>
                    <a:bodyPr/>
                    <a:lstStyle/>
                    <a:p>
                      <a:r>
                        <a:rPr lang="es-CR" sz="1300" noProof="0" dirty="0"/>
                        <a:t>Métricas de productividad</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9864923"/>
                  </a:ext>
                </a:extLst>
              </a:tr>
              <a:tr h="221504">
                <a:tc>
                  <a:txBody>
                    <a:bodyPr/>
                    <a:lstStyle/>
                    <a:p>
                      <a:r>
                        <a:rPr lang="es-CR" sz="1300" noProof="0" dirty="0"/>
                        <a:t>Gobernanza</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515286730"/>
                  </a:ext>
                </a:extLst>
              </a:tr>
              <a:tr h="221504">
                <a:tc>
                  <a:txBody>
                    <a:bodyPr/>
                    <a:lstStyle/>
                    <a:p>
                      <a:r>
                        <a:rPr lang="es-CR" sz="1300" noProof="0" dirty="0"/>
                        <a:t>Finanzas</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97247911"/>
                  </a:ext>
                </a:extLst>
              </a:tr>
              <a:tr h="221504">
                <a:tc>
                  <a:txBody>
                    <a:bodyPr/>
                    <a:lstStyle/>
                    <a:p>
                      <a:r>
                        <a:rPr lang="es-CR" sz="1300" noProof="0" dirty="0"/>
                        <a:t>Resumen</a:t>
                      </a:r>
                    </a:p>
                  </a:txBody>
                  <a:tcPr marL="76200" marR="76200" marT="0" marB="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768908299"/>
                  </a:ext>
                </a:extLst>
              </a:tr>
            </a:tbl>
          </a:graphicData>
        </a:graphic>
      </p:graphicFrame>
      <p:pic>
        <p:nvPicPr>
          <p:cNvPr id="9" name="Graphic 8">
            <a:extLst>
              <a:ext uri="{FF2B5EF4-FFF2-40B4-BE49-F238E27FC236}">
                <a16:creationId xmlns:a16="http://schemas.microsoft.com/office/drawing/2014/main" id="{D21084CF-DB51-C820-7B38-873F2BAAA0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0298" y="5573463"/>
            <a:ext cx="404091" cy="381000"/>
          </a:xfrm>
          <a:prstGeom prst="rect">
            <a:avLst/>
          </a:prstGeom>
        </p:spPr>
      </p:pic>
      <p:pic>
        <p:nvPicPr>
          <p:cNvPr id="10" name="Graphic 9">
            <a:extLst>
              <a:ext uri="{FF2B5EF4-FFF2-40B4-BE49-F238E27FC236}">
                <a16:creationId xmlns:a16="http://schemas.microsoft.com/office/drawing/2014/main" id="{867CCCF1-A4EC-8844-9039-27FEC3336C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1814" y="1651545"/>
            <a:ext cx="381000" cy="419098"/>
          </a:xfrm>
          <a:prstGeom prst="rect">
            <a:avLst/>
          </a:prstGeom>
        </p:spPr>
      </p:pic>
      <p:pic>
        <p:nvPicPr>
          <p:cNvPr id="11" name="Graphic 10">
            <a:extLst>
              <a:ext uri="{FF2B5EF4-FFF2-40B4-BE49-F238E27FC236}">
                <a16:creationId xmlns:a16="http://schemas.microsoft.com/office/drawing/2014/main" id="{6CAE0B15-BE15-3AF4-E0A8-F2069F465F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2738" y="2625034"/>
            <a:ext cx="419100" cy="419100"/>
          </a:xfrm>
          <a:prstGeom prst="rect">
            <a:avLst/>
          </a:prstGeom>
        </p:spPr>
      </p:pic>
      <p:pic>
        <p:nvPicPr>
          <p:cNvPr id="13" name="Graphic 12">
            <a:extLst>
              <a:ext uri="{FF2B5EF4-FFF2-40B4-BE49-F238E27FC236}">
                <a16:creationId xmlns:a16="http://schemas.microsoft.com/office/drawing/2014/main" id="{950888AE-933F-023C-067B-FEC6FCBA912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3491" y="4765116"/>
            <a:ext cx="397933" cy="381000"/>
          </a:xfrm>
          <a:prstGeom prst="rect">
            <a:avLst/>
          </a:prstGeom>
        </p:spPr>
      </p:pic>
      <p:sp>
        <p:nvSpPr>
          <p:cNvPr id="7" name="Heptagon 6">
            <a:extLst>
              <a:ext uri="{FF2B5EF4-FFF2-40B4-BE49-F238E27FC236}">
                <a16:creationId xmlns:a16="http://schemas.microsoft.com/office/drawing/2014/main" id="{AE3C97C6-06B5-F9B2-C6E1-BFAF936A67AA}"/>
              </a:ext>
            </a:extLst>
          </p:cNvPr>
          <p:cNvSpPr/>
          <p:nvPr/>
        </p:nvSpPr>
        <p:spPr>
          <a:xfrm>
            <a:off x="44068" y="33417"/>
            <a:ext cx="523982" cy="586747"/>
          </a:xfrm>
          <a:prstGeom prst="heptagon">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s-CR" sz="2800" b="1" dirty="0"/>
              <a:t>2</a:t>
            </a:r>
            <a:endParaRPr lang="es-CR" b="1" dirty="0"/>
          </a:p>
        </p:txBody>
      </p:sp>
    </p:spTree>
    <p:extLst>
      <p:ext uri="{BB962C8B-B14F-4D97-AF65-F5344CB8AC3E}">
        <p14:creationId xmlns:p14="http://schemas.microsoft.com/office/powerpoint/2010/main" val="292390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0EE2-23F7-B862-B1A6-0BEA3B6A2655}"/>
              </a:ext>
            </a:extLst>
          </p:cNvPr>
          <p:cNvSpPr>
            <a:spLocks noGrp="1"/>
          </p:cNvSpPr>
          <p:nvPr>
            <p:ph type="title"/>
          </p:nvPr>
        </p:nvSpPr>
        <p:spPr/>
        <p:txBody>
          <a:bodyPr/>
          <a:lstStyle/>
          <a:p>
            <a:r>
              <a:rPr lang="en-US" dirty="0" err="1"/>
              <a:t>Supuestos</a:t>
            </a:r>
            <a:r>
              <a:rPr lang="en-US" dirty="0"/>
              <a:t> &amp; </a:t>
            </a:r>
            <a:r>
              <a:rPr lang="en-US" dirty="0" err="1"/>
              <a:t>Premisas</a:t>
            </a:r>
            <a:endParaRPr lang="en-IN" dirty="0"/>
          </a:p>
        </p:txBody>
      </p:sp>
      <p:sp>
        <p:nvSpPr>
          <p:cNvPr id="3" name="Content Placeholder 2">
            <a:extLst>
              <a:ext uri="{FF2B5EF4-FFF2-40B4-BE49-F238E27FC236}">
                <a16:creationId xmlns:a16="http://schemas.microsoft.com/office/drawing/2014/main" id="{F889AA34-F284-7E59-00B4-A69A3372CB93}"/>
              </a:ext>
            </a:extLst>
          </p:cNvPr>
          <p:cNvSpPr>
            <a:spLocks noGrp="1"/>
          </p:cNvSpPr>
          <p:nvPr>
            <p:ph idx="1"/>
          </p:nvPr>
        </p:nvSpPr>
        <p:spPr/>
        <p:txBody>
          <a:bodyPr/>
          <a:lstStyle/>
          <a:p>
            <a:pPr marL="285739" indent="-285739">
              <a:buFont typeface="Arial" panose="020B0604020202020204" pitchFamily="34" charset="0"/>
              <a:buChar char="•"/>
            </a:pPr>
            <a:r>
              <a:rPr lang="en-US" b="0" dirty="0"/>
              <a:t>No </a:t>
            </a:r>
            <a:r>
              <a:rPr lang="en-US" b="0" dirty="0" err="1"/>
              <a:t>incluye</a:t>
            </a:r>
            <a:r>
              <a:rPr lang="en-US" b="0" dirty="0"/>
              <a:t> </a:t>
            </a:r>
            <a:r>
              <a:rPr lang="en-US" b="0" dirty="0" err="1"/>
              <a:t>costos</a:t>
            </a:r>
            <a:r>
              <a:rPr lang="en-US" b="0" dirty="0"/>
              <a:t> de </a:t>
            </a:r>
            <a:r>
              <a:rPr lang="en-US" b="0" dirty="0" err="1"/>
              <a:t>licensias</a:t>
            </a:r>
            <a:r>
              <a:rPr lang="en-US" b="0" dirty="0"/>
              <a:t> / </a:t>
            </a:r>
            <a:r>
              <a:rPr lang="en-US" b="0" dirty="0" err="1"/>
              <a:t>infraestructura</a:t>
            </a:r>
            <a:endParaRPr lang="en-US" b="0" dirty="0"/>
          </a:p>
          <a:p>
            <a:pPr marL="285739" indent="-285739">
              <a:buFont typeface="Arial" panose="020B0604020202020204" pitchFamily="34" charset="0"/>
              <a:buChar char="•"/>
            </a:pPr>
            <a:r>
              <a:rPr lang="es-CR" b="0" dirty="0"/>
              <a:t>FEMSA proveerá toda la información requerida para ejecutar el Discovery y analizar la situación actual, procesos, herramientas, flujos, etc.</a:t>
            </a:r>
          </a:p>
          <a:p>
            <a:pPr marL="285739" indent="-285739">
              <a:buFont typeface="Arial" panose="020B0604020202020204" pitchFamily="34" charset="0"/>
              <a:buChar char="•"/>
            </a:pPr>
            <a:r>
              <a:rPr lang="es-CR" b="0" dirty="0"/>
              <a:t>FEMSA asignará una persona para que colabore con DXC en labores de coordinación y revisión, facilitando lo necesario para desarrollar el trabajo.</a:t>
            </a:r>
            <a:endParaRPr lang="en-US" b="0" dirty="0"/>
          </a:p>
          <a:p>
            <a:pPr marL="285739" indent="-285739">
              <a:buFont typeface="Arial" panose="020B0604020202020204" pitchFamily="34" charset="0"/>
              <a:buChar char="•"/>
            </a:pPr>
            <a:r>
              <a:rPr lang="es-CR" b="0" dirty="0">
                <a:latin typeface="+mj-lt"/>
              </a:rPr>
              <a:t>Todo acceso requerido a las herramientas de FEMSA, será proporcionado por FEMSA antes de que comience la implementación.</a:t>
            </a:r>
          </a:p>
          <a:p>
            <a:pPr marL="285739" indent="-285739">
              <a:buFont typeface="Arial" panose="020B0604020202020204" pitchFamily="34" charset="0"/>
              <a:buChar char="•"/>
            </a:pPr>
            <a:r>
              <a:rPr lang="es-CR" b="0" dirty="0">
                <a:latin typeface="+mj-lt"/>
              </a:rPr>
              <a:t>FEMSA pondrá a disposición expertos en la materia, según lo solicitado por DXC, para ayudar con las actividades de recopilación de información.</a:t>
            </a:r>
          </a:p>
          <a:p>
            <a:pPr marL="285739" indent="-285739">
              <a:buFont typeface="Arial" panose="020B0604020202020204" pitchFamily="34" charset="0"/>
              <a:buChar char="•"/>
            </a:pPr>
            <a:r>
              <a:rPr lang="es-CR" b="0" dirty="0">
                <a:latin typeface="+mj-lt"/>
              </a:rPr>
              <a:t>DXC ha considerado dentro del alcance únicamente la fase de Discovery.</a:t>
            </a:r>
          </a:p>
          <a:p>
            <a:endParaRPr lang="en-GB" b="0" dirty="0">
              <a:latin typeface="+mj-lt"/>
            </a:endParaRPr>
          </a:p>
          <a:p>
            <a:pPr marL="285739" indent="-285739">
              <a:buFont typeface="Arial" panose="020B0604020202020204" pitchFamily="34" charset="0"/>
              <a:buChar char="•"/>
            </a:pPr>
            <a:endParaRPr lang="en-US" b="0" dirty="0">
              <a:latin typeface="+mj-lt"/>
            </a:endParaRPr>
          </a:p>
          <a:p>
            <a:pPr marL="285739" indent="-285739">
              <a:buFont typeface="Arial" panose="020B0604020202020204" pitchFamily="34" charset="0"/>
              <a:buChar char="•"/>
            </a:pPr>
            <a:endParaRPr lang="en-IN" b="0" dirty="0"/>
          </a:p>
        </p:txBody>
      </p:sp>
    </p:spTree>
    <p:extLst>
      <p:ext uri="{BB962C8B-B14F-4D97-AF65-F5344CB8AC3E}">
        <p14:creationId xmlns:p14="http://schemas.microsoft.com/office/powerpoint/2010/main" val="71125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89E758-2FAC-47A4-9805-27781D5E9CE4}"/>
              </a:ext>
            </a:extLst>
          </p:cNvPr>
          <p:cNvSpPr>
            <a:spLocks noGrp="1"/>
          </p:cNvSpPr>
          <p:nvPr>
            <p:ph type="title"/>
          </p:nvPr>
        </p:nvSpPr>
        <p:spPr/>
        <p:txBody>
          <a:bodyPr/>
          <a:lstStyle/>
          <a:p>
            <a:r>
              <a:rPr lang="es-MX"/>
              <a:t>Prerrequisitos KOF</a:t>
            </a:r>
            <a:endParaRPr lang="en-US"/>
          </a:p>
        </p:txBody>
      </p:sp>
      <p:sp>
        <p:nvSpPr>
          <p:cNvPr id="5" name="Content Placeholder 4">
            <a:extLst>
              <a:ext uri="{FF2B5EF4-FFF2-40B4-BE49-F238E27FC236}">
                <a16:creationId xmlns:a16="http://schemas.microsoft.com/office/drawing/2014/main" id="{F5965B11-FFF0-459D-B6C9-28A7E65FF84F}"/>
              </a:ext>
            </a:extLst>
          </p:cNvPr>
          <p:cNvSpPr>
            <a:spLocks noGrp="1"/>
          </p:cNvSpPr>
          <p:nvPr>
            <p:ph idx="1"/>
          </p:nvPr>
        </p:nvSpPr>
        <p:spPr>
          <a:xfrm>
            <a:off x="588818" y="1123817"/>
            <a:ext cx="11048999" cy="4800601"/>
          </a:xfrm>
        </p:spPr>
        <p:txBody>
          <a:bodyPr vert="horz" lIns="0" tIns="0" rIns="0" bIns="0" rtlCol="0" anchor="t">
            <a:normAutofit/>
          </a:bodyPr>
          <a:lstStyle/>
          <a:p>
            <a:pPr marL="285750" indent="-285750">
              <a:buFont typeface="Arial" panose="020B0604020202020204" pitchFamily="34" charset="0"/>
              <a:buChar char="•"/>
            </a:pPr>
            <a:endParaRPr lang="es-MX" b="0" dirty="0"/>
          </a:p>
          <a:p>
            <a:pPr marL="285750" indent="-285750">
              <a:buFont typeface="Arial" panose="020B0604020202020204" pitchFamily="34" charset="0"/>
              <a:buChar char="•"/>
            </a:pPr>
            <a:r>
              <a:rPr lang="es-MX" b="0"/>
              <a:t>KOF aprobará </a:t>
            </a:r>
            <a:r>
              <a:rPr lang="es-MX" b="0" dirty="0"/>
              <a:t>la ejecución del presente requerimiento.</a:t>
            </a:r>
          </a:p>
          <a:p>
            <a:pPr marL="285750" indent="-285750">
              <a:buFont typeface="Arial" panose="020B0604020202020204" pitchFamily="34" charset="0"/>
              <a:buChar char="•"/>
            </a:pPr>
            <a:r>
              <a:rPr lang="es-MX" b="0" dirty="0"/>
              <a:t>Por normatividad de KOF todas las especificaciones de conexiones debe estar detalladamente documentada en el Documento de Seguridad de KOF, el cual debe ser aprobado y liberado por el equipo de KOF Seguridad y KOF Tecnología, para que el equipo de DXC Proyectos pueda iniciar las actividades​</a:t>
            </a:r>
          </a:p>
          <a:p>
            <a:pPr marL="285750" indent="-285750">
              <a:buFont typeface="Arial" panose="020B0604020202020204" pitchFamily="34" charset="0"/>
              <a:buChar char="•"/>
            </a:pPr>
            <a:r>
              <a:rPr lang="es-MX" b="0" dirty="0"/>
              <a:t>KOF dará apoyo para contar con soporte de SAP </a:t>
            </a:r>
            <a:r>
              <a:rPr lang="es-MX" b="0" dirty="0" err="1"/>
              <a:t>MaxAttention</a:t>
            </a:r>
            <a:r>
              <a:rPr lang="es-MX" b="0" dirty="0"/>
              <a:t>.</a:t>
            </a:r>
          </a:p>
          <a:p>
            <a:pPr marL="285750" indent="-285750">
              <a:buFont typeface="Arial" panose="020B0604020202020204" pitchFamily="34" charset="0"/>
              <a:buChar char="•"/>
            </a:pPr>
            <a:r>
              <a:rPr lang="es-MX" b="0" dirty="0"/>
              <a:t>Se contará con la asignación de un coordinador  de KOF, para el manejo de requerimientos internos hacia KOF.</a:t>
            </a:r>
            <a:endParaRPr lang="es-ES" b="0" dirty="0"/>
          </a:p>
          <a:p>
            <a:pPr marL="285750" lvl="0" indent="-285750">
              <a:buFont typeface="Arial" panose="020B0604020202020204" pitchFamily="34" charset="0"/>
              <a:buChar char="•"/>
            </a:pPr>
            <a:r>
              <a:rPr lang="es-ES" b="0" dirty="0"/>
              <a:t>KOF deberá solicitar a través de la operación de un Ticket / KIT o de un SRM complementario, cualquier tipo de soporte y/o servicios adicionales que fuesen requeridos no considerado en el alcance de este proyecto.</a:t>
            </a:r>
          </a:p>
          <a:p>
            <a:pPr marL="285750" lvl="0" indent="-285750">
              <a:buFont typeface="Arial" panose="020B0604020202020204" pitchFamily="34" charset="0"/>
              <a:buChar char="•"/>
            </a:pPr>
            <a:endParaRPr lang="es-MX" b="0" dirty="0"/>
          </a:p>
          <a:p>
            <a:pPr marL="285750" indent="-285750">
              <a:lnSpc>
                <a:spcPts val="1200"/>
              </a:lnSpc>
              <a:buFont typeface="Arial" panose="020B0604020202020204" pitchFamily="34" charset="0"/>
              <a:buChar char="•"/>
              <a:tabLst>
                <a:tab pos="228600" algn="l"/>
              </a:tabLst>
            </a:pPr>
            <a:endParaRPr lang="es-MX" b="0" dirty="0"/>
          </a:p>
          <a:p>
            <a:pPr marL="285750" lvl="0" indent="-285750">
              <a:buFont typeface="Arial" panose="020B0604020202020204" pitchFamily="34" charset="0"/>
              <a:buChar char="•"/>
            </a:pPr>
            <a:endParaRPr lang="es-MX" b="0" dirty="0"/>
          </a:p>
          <a:p>
            <a:pPr marL="189865" lvl="2" indent="0" algn="just">
              <a:buNone/>
            </a:pPr>
            <a:endParaRPr lang="es-MX" sz="1600" b="0" dirty="0">
              <a:cs typeface="Arial"/>
            </a:endParaRPr>
          </a:p>
          <a:p>
            <a:pPr marL="189865" lvl="2" indent="0" algn="just">
              <a:buNone/>
            </a:pPr>
            <a:endParaRPr lang="es-MX" sz="1600" b="0" dirty="0">
              <a:cs typeface="Arial"/>
            </a:endParaRPr>
          </a:p>
          <a:p>
            <a:pPr marL="342900" lvl="1" indent="-342900" algn="just">
              <a:buAutoNum type="arabicPeriod"/>
            </a:pPr>
            <a:endParaRPr lang="es-MX" sz="1600" b="0" dirty="0">
              <a:cs typeface="Arial"/>
            </a:endParaRPr>
          </a:p>
          <a:p>
            <a:pPr marL="342900" indent="-342900" algn="just">
              <a:buAutoNum type="arabicPeriod"/>
            </a:pPr>
            <a:endParaRPr lang="es-MX" sz="1600" b="0" dirty="0">
              <a:cs typeface="Arial"/>
            </a:endParaRPr>
          </a:p>
          <a:p>
            <a:pPr marL="342900" indent="-342900" algn="just">
              <a:buAutoNum type="arabicPeriod"/>
            </a:pPr>
            <a:endParaRPr lang="es-MX" sz="1600" b="0" dirty="0">
              <a:cs typeface="Arial"/>
            </a:endParaRPr>
          </a:p>
        </p:txBody>
      </p:sp>
    </p:spTree>
    <p:extLst>
      <p:ext uri="{BB962C8B-B14F-4D97-AF65-F5344CB8AC3E}">
        <p14:creationId xmlns:p14="http://schemas.microsoft.com/office/powerpoint/2010/main" val="25850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89E758-2FAC-47A4-9805-27781D5E9CE4}"/>
              </a:ext>
            </a:extLst>
          </p:cNvPr>
          <p:cNvSpPr>
            <a:spLocks noGrp="1"/>
          </p:cNvSpPr>
          <p:nvPr>
            <p:ph type="title"/>
          </p:nvPr>
        </p:nvSpPr>
        <p:spPr/>
        <p:txBody>
          <a:bodyPr/>
          <a:lstStyle/>
          <a:p>
            <a:r>
              <a:rPr lang="es-MX" dirty="0"/>
              <a:t>Riesgos y Dependencias</a:t>
            </a:r>
            <a:endParaRPr lang="en-US" dirty="0"/>
          </a:p>
        </p:txBody>
      </p:sp>
      <p:sp>
        <p:nvSpPr>
          <p:cNvPr id="5" name="Content Placeholder 4">
            <a:extLst>
              <a:ext uri="{FF2B5EF4-FFF2-40B4-BE49-F238E27FC236}">
                <a16:creationId xmlns:a16="http://schemas.microsoft.com/office/drawing/2014/main" id="{F5965B11-FFF0-459D-B6C9-28A7E65FF84F}"/>
              </a:ext>
            </a:extLst>
          </p:cNvPr>
          <p:cNvSpPr>
            <a:spLocks noGrp="1"/>
          </p:cNvSpPr>
          <p:nvPr>
            <p:ph idx="1"/>
          </p:nvPr>
        </p:nvSpPr>
        <p:spPr/>
        <p:txBody>
          <a:bodyPr vert="horz" lIns="0" tIns="0" rIns="0" bIns="0" rtlCol="0" anchor="t">
            <a:normAutofit/>
          </a:bodyPr>
          <a:lstStyle/>
          <a:p>
            <a:pPr marL="475596" lvl="2" indent="-285739" algn="just">
              <a:buFont typeface="Arial" panose="020B0604020202020204" pitchFamily="34" charset="0"/>
              <a:buChar char="•"/>
            </a:pPr>
            <a:r>
              <a:rPr lang="es-MX" sz="1600" dirty="0">
                <a:cs typeface="Arial"/>
              </a:rPr>
              <a:t>No se contemplan riesgos en la implementación del requerimiento.</a:t>
            </a:r>
          </a:p>
          <a:p>
            <a:pPr marL="475596" lvl="2" indent="-285739" algn="just">
              <a:buFont typeface="Arial" panose="020B0604020202020204" pitchFamily="34" charset="0"/>
              <a:buChar char="•"/>
            </a:pPr>
            <a:r>
              <a:rPr lang="es-MX" sz="1600" dirty="0">
                <a:cs typeface="Arial"/>
              </a:rPr>
              <a:t>No se contemplan dependencias en la implementación del requerimiento.</a:t>
            </a:r>
          </a:p>
          <a:p>
            <a:pPr marL="475596" lvl="2" indent="-285739" algn="just">
              <a:buFont typeface="Arial" panose="020B0604020202020204" pitchFamily="34" charset="0"/>
              <a:buChar char="•"/>
            </a:pPr>
            <a:endParaRPr lang="es-MX" sz="1600" dirty="0">
              <a:cs typeface="Arial"/>
            </a:endParaRPr>
          </a:p>
          <a:p>
            <a:pPr marL="475596" lvl="2" indent="-285739" algn="just">
              <a:buFont typeface="Arial" panose="020B0604020202020204" pitchFamily="34" charset="0"/>
              <a:buChar char="•"/>
            </a:pPr>
            <a:endParaRPr lang="es-MX" sz="1600" dirty="0">
              <a:cs typeface="Arial"/>
            </a:endParaRPr>
          </a:p>
          <a:p>
            <a:pPr marL="475596" lvl="2" indent="-285739" algn="just">
              <a:buFont typeface="Arial" panose="020B0604020202020204" pitchFamily="34" charset="0"/>
              <a:buChar char="•"/>
            </a:pPr>
            <a:endParaRPr lang="es-MX" sz="1600" dirty="0">
              <a:cs typeface="Arial"/>
            </a:endParaRPr>
          </a:p>
          <a:p>
            <a:pPr marL="342886" lvl="1" indent="-342886" algn="just">
              <a:buFont typeface="Arial" panose="020B0604020202020204" pitchFamily="34" charset="0"/>
              <a:buChar char="•"/>
            </a:pPr>
            <a:endParaRPr lang="es-MX" sz="1600" dirty="0">
              <a:cs typeface="Arial"/>
            </a:endParaRPr>
          </a:p>
          <a:p>
            <a:pPr algn="just"/>
            <a:endParaRPr lang="es-MX" sz="1600" dirty="0">
              <a:cs typeface="Arial"/>
            </a:endParaRPr>
          </a:p>
          <a:p>
            <a:pPr algn="just"/>
            <a:endParaRPr lang="es-MX" sz="1600" dirty="0">
              <a:cs typeface="Arial"/>
            </a:endParaRPr>
          </a:p>
        </p:txBody>
      </p:sp>
    </p:spTree>
    <p:extLst>
      <p:ext uri="{BB962C8B-B14F-4D97-AF65-F5344CB8AC3E}">
        <p14:creationId xmlns:p14="http://schemas.microsoft.com/office/powerpoint/2010/main" val="309430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89E758-2FAC-47A4-9805-27781D5E9CE4}"/>
              </a:ext>
            </a:extLst>
          </p:cNvPr>
          <p:cNvSpPr>
            <a:spLocks noGrp="1"/>
          </p:cNvSpPr>
          <p:nvPr>
            <p:ph type="title"/>
          </p:nvPr>
        </p:nvSpPr>
        <p:spPr/>
        <p:txBody>
          <a:bodyPr/>
          <a:lstStyle/>
          <a:p>
            <a:r>
              <a:rPr lang="en-US" dirty="0" err="1"/>
              <a:t>Estimado</a:t>
            </a:r>
            <a:r>
              <a:rPr lang="en-US" dirty="0"/>
              <a:t>  </a:t>
            </a:r>
            <a:r>
              <a:rPr lang="en-US" dirty="0" err="1"/>
              <a:t>Propuesta</a:t>
            </a:r>
            <a:r>
              <a:rPr lang="en-US" dirty="0"/>
              <a:t> </a:t>
            </a:r>
            <a:r>
              <a:rPr lang="en-US" dirty="0" err="1"/>
              <a:t>Económica</a:t>
            </a:r>
            <a:endParaRPr lang="en-US" dirty="0"/>
          </a:p>
        </p:txBody>
      </p:sp>
      <p:sp>
        <p:nvSpPr>
          <p:cNvPr id="5" name="Content Placeholder 4">
            <a:extLst>
              <a:ext uri="{FF2B5EF4-FFF2-40B4-BE49-F238E27FC236}">
                <a16:creationId xmlns:a16="http://schemas.microsoft.com/office/drawing/2014/main" id="{F5965B11-FFF0-459D-B6C9-28A7E65FF84F}"/>
              </a:ext>
            </a:extLst>
          </p:cNvPr>
          <p:cNvSpPr>
            <a:spLocks noGrp="1"/>
          </p:cNvSpPr>
          <p:nvPr>
            <p:ph idx="1"/>
          </p:nvPr>
        </p:nvSpPr>
        <p:spPr>
          <a:xfrm>
            <a:off x="588818" y="1123817"/>
            <a:ext cx="11048999" cy="4800601"/>
          </a:xfrm>
        </p:spPr>
        <p:txBody>
          <a:bodyPr vert="horz" lIns="0" tIns="0" rIns="0" bIns="0" rtlCol="0" anchor="t">
            <a:normAutofit/>
          </a:bodyPr>
          <a:lstStyle/>
          <a:p>
            <a:pPr marL="189865" lvl="2" indent="0" algn="just">
              <a:buNone/>
            </a:pPr>
            <a:endParaRPr lang="es-MX" sz="1600" b="0" dirty="0">
              <a:cs typeface="Arial"/>
            </a:endParaRPr>
          </a:p>
          <a:p>
            <a:pPr marL="189865" lvl="2" indent="0" algn="just">
              <a:buNone/>
            </a:pPr>
            <a:endParaRPr lang="es-MX" sz="1600" b="0" dirty="0">
              <a:cs typeface="Arial"/>
            </a:endParaRPr>
          </a:p>
          <a:p>
            <a:pPr marL="342900" lvl="1" indent="-342900" algn="just">
              <a:buAutoNum type="arabicPeriod"/>
            </a:pPr>
            <a:endParaRPr lang="es-MX" sz="1600" b="0" dirty="0">
              <a:cs typeface="Arial"/>
            </a:endParaRPr>
          </a:p>
          <a:p>
            <a:pPr marL="342900" indent="-342900" algn="just">
              <a:buAutoNum type="arabicPeriod"/>
            </a:pPr>
            <a:endParaRPr lang="es-MX" sz="1600" b="0" dirty="0">
              <a:cs typeface="Arial"/>
            </a:endParaRPr>
          </a:p>
          <a:p>
            <a:pPr marL="342900" indent="-342900" algn="just">
              <a:buAutoNum type="arabicPeriod"/>
            </a:pPr>
            <a:endParaRPr lang="es-MX" sz="1600" b="0" dirty="0">
              <a:cs typeface="Arial"/>
            </a:endParaRPr>
          </a:p>
        </p:txBody>
      </p:sp>
      <p:sp>
        <p:nvSpPr>
          <p:cNvPr id="11" name="TextBox 10">
            <a:extLst>
              <a:ext uri="{FF2B5EF4-FFF2-40B4-BE49-F238E27FC236}">
                <a16:creationId xmlns:a16="http://schemas.microsoft.com/office/drawing/2014/main" id="{F46F16A0-EF43-43E8-91C2-0546603D97FE}"/>
              </a:ext>
            </a:extLst>
          </p:cNvPr>
          <p:cNvSpPr txBox="1"/>
          <p:nvPr/>
        </p:nvSpPr>
        <p:spPr>
          <a:xfrm>
            <a:off x="554183" y="1123817"/>
            <a:ext cx="2170545" cy="369332"/>
          </a:xfrm>
          <a:prstGeom prst="rect">
            <a:avLst/>
          </a:prstGeom>
          <a:noFill/>
        </p:spPr>
        <p:txBody>
          <a:bodyPr wrap="square" rtlCol="0">
            <a:spAutoFit/>
          </a:bodyPr>
          <a:lstStyle/>
          <a:p>
            <a:pPr algn="l">
              <a:lnSpc>
                <a:spcPct val="90000"/>
              </a:lnSpc>
              <a:spcAft>
                <a:spcPts val="400"/>
              </a:spcAft>
            </a:pPr>
            <a:r>
              <a:rPr lang="en-US" sz="2000" dirty="0"/>
              <a:t>One Time USD</a:t>
            </a:r>
            <a:endParaRPr lang="es-MX" sz="2000" dirty="0"/>
          </a:p>
        </p:txBody>
      </p:sp>
      <p:sp>
        <p:nvSpPr>
          <p:cNvPr id="3" name="TextBox 4">
            <a:extLst>
              <a:ext uri="{FF2B5EF4-FFF2-40B4-BE49-F238E27FC236}">
                <a16:creationId xmlns:a16="http://schemas.microsoft.com/office/drawing/2014/main" id="{20CBD22C-7594-FF8F-2334-9D85D509A666}"/>
              </a:ext>
            </a:extLst>
          </p:cNvPr>
          <p:cNvSpPr txBox="1"/>
          <p:nvPr/>
        </p:nvSpPr>
        <p:spPr>
          <a:xfrm>
            <a:off x="1957606" y="5002436"/>
            <a:ext cx="8311421" cy="276999"/>
          </a:xfrm>
          <a:prstGeom prst="rect">
            <a:avLst/>
          </a:prstGeom>
          <a:noFill/>
        </p:spPr>
        <p:txBody>
          <a:bodyPr wrap="square">
            <a:spAutoFit/>
          </a:bodyPr>
          <a:lstStyle/>
          <a:p>
            <a:r>
              <a:rPr lang="es-MX" sz="1200" b="1" i="0" u="none" strike="noStrike" baseline="0" dirty="0">
                <a:solidFill>
                  <a:srgbClr val="000000"/>
                </a:solidFill>
                <a:latin typeface="Arial" panose="020B0604020202020204" pitchFamily="34" charset="0"/>
              </a:rPr>
              <a:t>Los montos aquí señalados son para fines estimativos y no representan una oferta final por parte de DXC</a:t>
            </a:r>
            <a:endParaRPr lang="es-MX" sz="1200" dirty="0"/>
          </a:p>
        </p:txBody>
      </p:sp>
    </p:spTree>
    <p:extLst>
      <p:ext uri="{BB962C8B-B14F-4D97-AF65-F5344CB8AC3E}">
        <p14:creationId xmlns:p14="http://schemas.microsoft.com/office/powerpoint/2010/main" val="398299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8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507869" y="432698"/>
            <a:ext cx="9141619" cy="710303"/>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endParaRPr lang="es-AR" sz="3333"/>
          </a:p>
        </p:txBody>
      </p:sp>
      <p:sp>
        <p:nvSpPr>
          <p:cNvPr id="6" name="Text Placeholder 4"/>
          <p:cNvSpPr txBox="1">
            <a:spLocks/>
          </p:cNvSpPr>
          <p:nvPr/>
        </p:nvSpPr>
        <p:spPr>
          <a:xfrm>
            <a:off x="616539" y="1243439"/>
            <a:ext cx="10958923" cy="4439708"/>
          </a:xfrm>
          <a:prstGeom prst="rect">
            <a:avLst/>
          </a:prstGeom>
        </p:spPr>
        <p:txBody>
          <a:bodyPr vert="horz" lIns="0" tIns="0" rIns="0" bIns="0" rtlCol="0">
            <a:noAutofit/>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just"/>
            <a:endParaRPr lang="es-MX" sz="1167"/>
          </a:p>
          <a:p>
            <a:pPr algn="just"/>
            <a:r>
              <a:rPr lang="es-MX" sz="1167"/>
              <a:t>La información contenida en este documento constituye información confidencial de DXC Technology y se le proporciona únicamente a efectos de la evaluación de nuestra propuesta de servicio. Como contraprestación de la recepción de este documento, el receptor conviene en mantener dicha información en confidencia y no reproducirla o de otra manera divulgarla a ninguna persona fuera del grupo directamente responsable por la evaluación del contenido, a menos que DXC lo haya autorizado de otra manera por escrito. No existe obligación de mantener la confidencialidad de cualquier parte de dicha información que haya sido conocida sin ninguna restricción por el receptor antes de la recepción de este documento, como se demuestre mediante registros comerciales por escrito; o de aquella información que sea públicamente conocida sin que el receptor haya incurrido en ninguna falta; o la que sea recibida por el receptor de un tercero sin restricción.</a:t>
            </a:r>
            <a:endParaRPr lang="en-US" sz="1167"/>
          </a:p>
          <a:p>
            <a:pPr algn="just"/>
            <a:r>
              <a:rPr lang="es-MX" sz="1167"/>
              <a:t>Este documento incluye información respecto de los productos, ventas y programas de servicio actuales de DXC que pueden mejorarse o descontinuarse a la sola discreción de DXC. DXC ha hecho todo lo posible para incluir en este documento los materiales que se consideran confiables y relevantes para el propósito de evaluación del receptor. Ni DXC ni sus representantes otorgan ninguna garantía en cuanto a la exactitud o totalidad de la información. Por consiguiente, este documento se extiende únicamente para efectos informativos con el objeto de que DXC sea considerado para realizar su negocio. Ni DXC ni sus representantes serán de ninguna manera responsables frente al receptor o frente a cualquiera de sus representantes como resultado del uso de la información proporcionada. La firma de un contrato definitivo o la firma de aceptación de la presente propuesta, por representantes autorizados de las partes, serán los únicos medios por los cuales DXC o sus afiliados se verán obligados.</a:t>
            </a:r>
          </a:p>
          <a:p>
            <a:pPr algn="just"/>
            <a:r>
              <a:rPr lang="es-MX" sz="1167"/>
              <a:t>Este documento y la información en él incluida representan una estimación realizada por DXC sobre la base de los datos que dispone a la fecha y está sujeto a la verificación de tales datos y de los supuestos detallados en el presente, por lo que este documento tiene por objeto proporcionar al cliente información general sobre los servicios que pueden ser suministrados por DXC y constituye una demostración preliminar de los servicios de DXC evaluados sobre la base de las hipótesis extraídas de la información facilitada por el cliente. </a:t>
            </a:r>
            <a:endParaRPr lang="en-US" sz="1167"/>
          </a:p>
          <a:p>
            <a:pPr algn="just"/>
            <a:r>
              <a:rPr lang="es-ES" sz="1167"/>
              <a:t>Por este motivo </a:t>
            </a:r>
            <a:r>
              <a:rPr lang="es-MX" sz="1167"/>
              <a:t>DXC Technology</a:t>
            </a:r>
            <a:r>
              <a:rPr lang="es-ES" sz="1167"/>
              <a:t> presenta al cliente, la siguiente propuesta de servicios y productos marca DXC, para efectos de evaluación presupuestal únicamente, por lo que su contenido no representa ningún tipo de compromiso de venta, prestación de servicios o contrato. </a:t>
            </a:r>
            <a:endParaRPr lang="en-US" sz="1167"/>
          </a:p>
          <a:p>
            <a:pPr algn="just"/>
            <a:endParaRPr lang="en-US" sz="1167"/>
          </a:p>
          <a:p>
            <a:endParaRPr lang="en-US" sz="500"/>
          </a:p>
        </p:txBody>
      </p:sp>
      <p:sp>
        <p:nvSpPr>
          <p:cNvPr id="7" name="Title 6"/>
          <p:cNvSpPr>
            <a:spLocks noGrp="1"/>
          </p:cNvSpPr>
          <p:nvPr>
            <p:ph type="title"/>
          </p:nvPr>
        </p:nvSpPr>
        <p:spPr/>
        <p:txBody>
          <a:bodyPr/>
          <a:lstStyle/>
          <a:p>
            <a:r>
              <a:rPr lang="es-AR"/>
              <a:t>Aviso de Confidencialidad</a:t>
            </a:r>
            <a:endParaRPr lang="es-MX"/>
          </a:p>
        </p:txBody>
      </p:sp>
    </p:spTree>
    <p:extLst>
      <p:ext uri="{BB962C8B-B14F-4D97-AF65-F5344CB8AC3E}">
        <p14:creationId xmlns:p14="http://schemas.microsoft.com/office/powerpoint/2010/main" val="400704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0EEA54-AD03-4E16-B3BD-49B01195F792}"/>
              </a:ext>
            </a:extLst>
          </p:cNvPr>
          <p:cNvSpPr>
            <a:spLocks noGrp="1"/>
          </p:cNvSpPr>
          <p:nvPr>
            <p:ph sz="half" idx="1"/>
          </p:nvPr>
        </p:nvSpPr>
        <p:spPr>
          <a:xfrm>
            <a:off x="571499" y="1329179"/>
            <a:ext cx="10481199" cy="4653050"/>
          </a:xfrm>
        </p:spPr>
        <p:txBody>
          <a:bodyPr>
            <a:normAutofit fontScale="85000" lnSpcReduction="20000"/>
          </a:bodyPr>
          <a:lstStyle/>
          <a:p>
            <a:pPr marL="380365" indent="-380365">
              <a:buFont typeface="Arial" panose="020B0604020202020204" pitchFamily="34" charset="0"/>
              <a:buChar char="•"/>
            </a:pPr>
            <a:r>
              <a:rPr lang="es-MX" b="0" dirty="0"/>
              <a:t>Antecedentes</a:t>
            </a:r>
          </a:p>
          <a:p>
            <a:pPr marL="380365" indent="-380365">
              <a:buFont typeface="Arial" panose="020B0604020202020204" pitchFamily="34" charset="0"/>
              <a:buChar char="•"/>
            </a:pPr>
            <a:r>
              <a:rPr lang="es-MX" b="0" dirty="0"/>
              <a:t>Objetivos</a:t>
            </a:r>
          </a:p>
          <a:p>
            <a:pPr marL="380365" indent="-380365">
              <a:buFont typeface="Arial" panose="020B0604020202020204" pitchFamily="34" charset="0"/>
              <a:buChar char="•"/>
            </a:pPr>
            <a:r>
              <a:rPr lang="es-MX" b="0" dirty="0"/>
              <a:t>Objetivo 1</a:t>
            </a:r>
          </a:p>
          <a:p>
            <a:pPr marL="570857" lvl="2" indent="-380365">
              <a:buFont typeface="Courier New" panose="02070309020205020404" pitchFamily="49" charset="0"/>
              <a:buChar char="o"/>
            </a:pPr>
            <a:r>
              <a:rPr lang="es-MX" b="0" dirty="0"/>
              <a:t>Situación Actual y Futura</a:t>
            </a:r>
          </a:p>
          <a:p>
            <a:pPr marL="570857" lvl="2" indent="-380365">
              <a:buFont typeface="Courier New" panose="02070309020205020404" pitchFamily="49" charset="0"/>
              <a:buChar char="o"/>
            </a:pPr>
            <a:r>
              <a:rPr lang="es-MX" b="0" dirty="0"/>
              <a:t>Alcance</a:t>
            </a:r>
          </a:p>
          <a:p>
            <a:pPr marL="570857" lvl="2" indent="-380365">
              <a:buFont typeface="Courier New" panose="02070309020205020404" pitchFamily="49" charset="0"/>
              <a:buChar char="o"/>
            </a:pPr>
            <a:r>
              <a:rPr lang="es-MX" b="0" dirty="0"/>
              <a:t>Beneficios</a:t>
            </a:r>
          </a:p>
          <a:p>
            <a:pPr marL="570857" lvl="2" indent="-380365">
              <a:buFont typeface="Courier New" panose="02070309020205020404" pitchFamily="49" charset="0"/>
              <a:buChar char="o"/>
            </a:pPr>
            <a:r>
              <a:rPr lang="es-MX" b="0" dirty="0"/>
              <a:t>Fuera del alcance</a:t>
            </a:r>
          </a:p>
          <a:p>
            <a:pPr marL="570857" lvl="2" indent="-380365">
              <a:buFont typeface="Courier New" panose="02070309020205020404" pitchFamily="49" charset="0"/>
              <a:buChar char="o"/>
            </a:pPr>
            <a:r>
              <a:rPr lang="es-MX" b="0" dirty="0"/>
              <a:t>Estrategia</a:t>
            </a:r>
          </a:p>
          <a:p>
            <a:pPr marL="570857" lvl="2" indent="-380365">
              <a:buFont typeface="Courier New" panose="02070309020205020404" pitchFamily="49" charset="0"/>
              <a:buChar char="o"/>
            </a:pPr>
            <a:r>
              <a:rPr lang="es-MX" b="0" dirty="0"/>
              <a:t>Supuestos y Premisas</a:t>
            </a:r>
          </a:p>
          <a:p>
            <a:pPr marL="380365" indent="-380365">
              <a:buFont typeface="Arial" panose="020B0604020202020204" pitchFamily="34" charset="0"/>
              <a:buChar char="•"/>
            </a:pPr>
            <a:r>
              <a:rPr lang="es-MX" b="0" dirty="0"/>
              <a:t>Objetivo </a:t>
            </a:r>
          </a:p>
          <a:p>
            <a:pPr marL="570857" lvl="2" indent="-380365">
              <a:buFont typeface="Courier New" panose="02070309020205020404" pitchFamily="49" charset="0"/>
              <a:buChar char="o"/>
            </a:pPr>
            <a:r>
              <a:rPr lang="es-MX" b="0" dirty="0"/>
              <a:t>Alcance</a:t>
            </a:r>
          </a:p>
          <a:p>
            <a:pPr marL="570857" lvl="2" indent="-380365">
              <a:buFont typeface="Courier New" panose="02070309020205020404" pitchFamily="49" charset="0"/>
              <a:buChar char="o"/>
            </a:pPr>
            <a:r>
              <a:rPr lang="es-MX" b="0" dirty="0"/>
              <a:t>Supuestos y Premisas</a:t>
            </a:r>
          </a:p>
          <a:p>
            <a:pPr marL="380365" indent="-380365">
              <a:buFont typeface="Arial" panose="020B0604020202020204" pitchFamily="34" charset="0"/>
              <a:buChar char="•"/>
            </a:pPr>
            <a:r>
              <a:rPr lang="es-MX" b="0" dirty="0"/>
              <a:t>Prerrequisitos KOF</a:t>
            </a:r>
          </a:p>
          <a:p>
            <a:pPr marL="380365" indent="-380365">
              <a:buFont typeface="Arial" panose="020B0604020202020204" pitchFamily="34" charset="0"/>
              <a:buChar char="•"/>
            </a:pPr>
            <a:r>
              <a:rPr lang="es-MX" b="0" dirty="0"/>
              <a:t>Riesgos y Dependencias</a:t>
            </a:r>
          </a:p>
          <a:p>
            <a:pPr marL="380365" indent="-380365">
              <a:buFont typeface="Arial" panose="020B0604020202020204" pitchFamily="34" charset="0"/>
              <a:buChar char="•"/>
            </a:pPr>
            <a:r>
              <a:rPr lang="es-MX" b="0" dirty="0"/>
              <a:t>Estimado Económico</a:t>
            </a:r>
            <a:endParaRPr lang="es-MX" dirty="0"/>
          </a:p>
        </p:txBody>
      </p:sp>
      <p:sp>
        <p:nvSpPr>
          <p:cNvPr id="4" name="Title 3">
            <a:extLst>
              <a:ext uri="{FF2B5EF4-FFF2-40B4-BE49-F238E27FC236}">
                <a16:creationId xmlns:a16="http://schemas.microsoft.com/office/drawing/2014/main" id="{10C01770-2119-435B-B048-B5217583153F}"/>
              </a:ext>
            </a:extLst>
          </p:cNvPr>
          <p:cNvSpPr>
            <a:spLocks noGrp="1"/>
          </p:cNvSpPr>
          <p:nvPr>
            <p:ph type="title"/>
          </p:nvPr>
        </p:nvSpPr>
        <p:spPr/>
        <p:txBody>
          <a:bodyPr/>
          <a:lstStyle/>
          <a:p>
            <a:r>
              <a:rPr lang="en-US"/>
              <a:t>Agenda</a:t>
            </a:r>
            <a:endParaRPr lang="es-MX"/>
          </a:p>
        </p:txBody>
      </p:sp>
    </p:spTree>
    <p:extLst>
      <p:ext uri="{BB962C8B-B14F-4D97-AF65-F5344CB8AC3E}">
        <p14:creationId xmlns:p14="http://schemas.microsoft.com/office/powerpoint/2010/main" val="264870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5965B11-FFF0-459D-B6C9-28A7E65FF84F}"/>
              </a:ext>
            </a:extLst>
          </p:cNvPr>
          <p:cNvSpPr>
            <a:spLocks noGrp="1"/>
          </p:cNvSpPr>
          <p:nvPr>
            <p:ph sz="half" idx="1"/>
          </p:nvPr>
        </p:nvSpPr>
        <p:spPr>
          <a:xfrm>
            <a:off x="571499" y="1714499"/>
            <a:ext cx="11048999" cy="4267730"/>
          </a:xfrm>
        </p:spPr>
        <p:txBody>
          <a:bodyPr vert="horz" lIns="0" tIns="0" rIns="0" bIns="0" rtlCol="0" anchor="t">
            <a:normAutofit/>
          </a:bodyPr>
          <a:lstStyle/>
          <a:p>
            <a:pPr marL="285750" indent="-285750" algn="just">
              <a:buFont typeface="Arial" panose="020B0604020202020204" pitchFamily="34" charset="0"/>
              <a:buChar char="•"/>
            </a:pPr>
            <a:r>
              <a:rPr lang="es-MX" sz="1600" b="0" dirty="0"/>
              <a:t>Existen 2 instancias de </a:t>
            </a:r>
            <a:r>
              <a:rPr lang="es-MX" sz="1600" b="0" dirty="0" err="1"/>
              <a:t>Dynatrace</a:t>
            </a:r>
            <a:r>
              <a:rPr lang="es-MX" sz="1600" b="0" dirty="0"/>
              <a:t> en el entorno tecnológico de FEMSA. Una instancia de DXC que forma parte de los servicios de IT/Platform X. Y una instancia de FEMSA para SAP Cloud.</a:t>
            </a:r>
          </a:p>
          <a:p>
            <a:pPr marL="285750" indent="-285750" algn="just">
              <a:buFont typeface="Arial" panose="020B0604020202020204" pitchFamily="34" charset="0"/>
              <a:buChar char="•"/>
            </a:pPr>
            <a:r>
              <a:rPr lang="es-MX" sz="1600" b="0" dirty="0"/>
              <a:t>La visualización y publicación de </a:t>
            </a:r>
            <a:r>
              <a:rPr lang="es-MX" sz="1600" b="0" dirty="0" err="1"/>
              <a:t>Dashboards</a:t>
            </a:r>
            <a:r>
              <a:rPr lang="es-MX" sz="1600" b="0" dirty="0"/>
              <a:t> de ambas instancias de </a:t>
            </a:r>
            <a:r>
              <a:rPr lang="es-MX" sz="1600" b="0" dirty="0" err="1"/>
              <a:t>Dynatrace</a:t>
            </a:r>
            <a:r>
              <a:rPr lang="es-MX" sz="1600" b="0" dirty="0"/>
              <a:t> sucede por separado, obligando a </a:t>
            </a:r>
            <a:r>
              <a:rPr lang="es-MX" sz="1600" b="0" dirty="0" err="1"/>
              <a:t>key</a:t>
            </a:r>
            <a:r>
              <a:rPr lang="es-MX" sz="1600" b="0" dirty="0"/>
              <a:t> </a:t>
            </a:r>
            <a:r>
              <a:rPr lang="es-MX" sz="1600" b="0" dirty="0" err="1"/>
              <a:t>stakeholders</a:t>
            </a:r>
            <a:r>
              <a:rPr lang="es-MX" sz="1600" b="0" dirty="0"/>
              <a:t> a mirar dos fuentes de información.</a:t>
            </a:r>
          </a:p>
          <a:p>
            <a:pPr marL="285750" indent="-285750" algn="just">
              <a:buFont typeface="Arial" panose="020B0604020202020204" pitchFamily="34" charset="0"/>
              <a:buChar char="•"/>
            </a:pPr>
            <a:r>
              <a:rPr lang="es-ES" sz="1600" b="0" dirty="0"/>
              <a:t>Para que FEMSA tenga una manera mas eficiente de visualizar las métricas derivadas de los </a:t>
            </a:r>
            <a:r>
              <a:rPr lang="es-ES" sz="1600" b="0" dirty="0" err="1"/>
              <a:t>dashboards</a:t>
            </a:r>
            <a:r>
              <a:rPr lang="es-ES" sz="1600" b="0" dirty="0"/>
              <a:t> de ambas instancias de </a:t>
            </a:r>
            <a:r>
              <a:rPr lang="es-ES" sz="1600" b="0" dirty="0" err="1"/>
              <a:t>Dynatrace</a:t>
            </a:r>
            <a:r>
              <a:rPr lang="es-ES" sz="1600" b="0" dirty="0"/>
              <a:t>, DXC propone la consolidación de los </a:t>
            </a:r>
            <a:r>
              <a:rPr lang="es-ES" sz="1600" b="0" dirty="0" err="1"/>
              <a:t>dashboards</a:t>
            </a:r>
            <a:r>
              <a:rPr lang="es-ES" sz="1600" b="0" dirty="0"/>
              <a:t> en un “</a:t>
            </a:r>
            <a:r>
              <a:rPr lang="en-US" sz="1600" b="0" dirty="0"/>
              <a:t>single-pan-of-glass view</a:t>
            </a:r>
            <a:r>
              <a:rPr lang="es-ES" sz="1600" b="0" dirty="0"/>
              <a:t>”.</a:t>
            </a:r>
          </a:p>
          <a:p>
            <a:pPr marL="285750" indent="-285750" algn="just">
              <a:buFont typeface="Arial" panose="020B0604020202020204" pitchFamily="34" charset="0"/>
              <a:buChar char="•"/>
            </a:pPr>
            <a:r>
              <a:rPr lang="es-ES" sz="1600" b="0" dirty="0" err="1"/>
              <a:t>Dynatrace</a:t>
            </a:r>
            <a:r>
              <a:rPr lang="es-ES" sz="1600" b="0" dirty="0"/>
              <a:t> permite la conectividad de ambas instancias, de manera que la instancia de </a:t>
            </a:r>
            <a:r>
              <a:rPr lang="es-ES" sz="1600" b="0" dirty="0" err="1"/>
              <a:t>Dynatrace</a:t>
            </a:r>
            <a:r>
              <a:rPr lang="es-ES" sz="1600" b="0" dirty="0"/>
              <a:t> de Platform X, jale los </a:t>
            </a:r>
            <a:r>
              <a:rPr lang="es-ES" sz="1600" b="0" dirty="0" err="1"/>
              <a:t>dashboards</a:t>
            </a:r>
            <a:r>
              <a:rPr lang="es-ES" sz="1600" b="0" dirty="0"/>
              <a:t> de la instancia de </a:t>
            </a:r>
            <a:r>
              <a:rPr lang="es-ES" sz="1600" b="0" dirty="0" err="1"/>
              <a:t>Dynatrace</a:t>
            </a:r>
            <a:r>
              <a:rPr lang="es-ES" sz="1600" b="0" dirty="0"/>
              <a:t> de SAP Cloud, y consolidar las métricas en el </a:t>
            </a:r>
            <a:r>
              <a:rPr lang="es-ES" sz="1600" b="0" dirty="0" err="1"/>
              <a:t>Dynatrace</a:t>
            </a:r>
            <a:r>
              <a:rPr lang="es-ES" sz="1600" b="0" dirty="0"/>
              <a:t> de Platform X para su publicación. </a:t>
            </a:r>
          </a:p>
          <a:p>
            <a:pPr marL="285750" indent="-285750" algn="just">
              <a:buFont typeface="Arial" panose="020B0604020202020204" pitchFamily="34" charset="0"/>
              <a:buChar char="•"/>
            </a:pPr>
            <a:r>
              <a:rPr lang="es-ES" sz="1600" b="0" dirty="0"/>
              <a:t>Adicionalmente, identificamos una gran oportunidad para mejorar la gestión, herramientas, procesos, automatización y reporte de los servicios de IT y Aplicaciones. Para esto DXC propone ejecutar un Discovery de Digital </a:t>
            </a:r>
            <a:r>
              <a:rPr lang="es-ES" sz="1600" b="0" dirty="0" err="1"/>
              <a:t>Command</a:t>
            </a:r>
            <a:r>
              <a:rPr lang="es-ES" sz="1600" b="0" dirty="0"/>
              <a:t> Center y generar un </a:t>
            </a:r>
            <a:r>
              <a:rPr lang="es-ES" sz="1600" b="0" dirty="0" err="1"/>
              <a:t>roadmap</a:t>
            </a:r>
            <a:r>
              <a:rPr lang="es-ES" sz="1600" b="0" dirty="0"/>
              <a:t> que lleve a FEMSA al siguiente nivel en la gestión integral de Servicios de IT.</a:t>
            </a:r>
          </a:p>
          <a:p>
            <a:pPr marL="285750" indent="-285750" algn="just">
              <a:buFont typeface="Arial" panose="020B0604020202020204" pitchFamily="34" charset="0"/>
              <a:buChar char="•"/>
            </a:pPr>
            <a:r>
              <a:rPr lang="es-ES" sz="1600" b="0" dirty="0"/>
              <a:t>A continuación, la propuesta de DXC  para atender estas necesidades.</a:t>
            </a:r>
          </a:p>
          <a:p>
            <a:pPr marL="285750" lvl="1" indent="-285750" algn="just">
              <a:buFont typeface="Arial" panose="020B0604020202020204" pitchFamily="34" charset="0"/>
              <a:buChar char="•"/>
            </a:pPr>
            <a:endParaRPr lang="es-CR" sz="1600" dirty="0"/>
          </a:p>
          <a:p>
            <a:pPr marL="285750" lvl="1" indent="-285750" algn="just">
              <a:buFont typeface="Arial" panose="020B0604020202020204" pitchFamily="34" charset="0"/>
              <a:buChar char="•"/>
            </a:pPr>
            <a:endParaRPr lang="es-CR" sz="1600" dirty="0"/>
          </a:p>
          <a:p>
            <a:pPr marL="285750" lvl="1" indent="-285750" algn="just">
              <a:buFont typeface="Arial" panose="020B0604020202020204" pitchFamily="34" charset="0"/>
              <a:buChar char="•"/>
            </a:pPr>
            <a:endParaRPr lang="es-MX" sz="1600" dirty="0"/>
          </a:p>
          <a:p>
            <a:pPr marL="285750" lvl="1" indent="-285750" algn="just">
              <a:buFont typeface="Arial" panose="020B0604020202020204" pitchFamily="34" charset="0"/>
              <a:buChar char="•"/>
            </a:pPr>
            <a:endParaRPr lang="es-MX" sz="1600" dirty="0"/>
          </a:p>
          <a:p>
            <a:pPr marL="285750" lvl="1" indent="-285750" algn="just">
              <a:buFont typeface="Arial" panose="020B0604020202020204" pitchFamily="34" charset="0"/>
              <a:buChar char="•"/>
            </a:pPr>
            <a:endParaRPr lang="es-MX" sz="1600" dirty="0"/>
          </a:p>
          <a:p>
            <a:pPr lvl="1" algn="just"/>
            <a:endParaRPr lang="es-MX" sz="1600" dirty="0"/>
          </a:p>
          <a:p>
            <a:pPr marL="285750" indent="-285750">
              <a:buFont typeface="Arial" panose="020B0604020202020204" pitchFamily="34" charset="0"/>
              <a:buChar char="•"/>
            </a:pPr>
            <a:endParaRPr lang="es-MX" sz="1500" b="0" dirty="0"/>
          </a:p>
        </p:txBody>
      </p:sp>
      <p:sp>
        <p:nvSpPr>
          <p:cNvPr id="4" name="Title 3">
            <a:extLst>
              <a:ext uri="{FF2B5EF4-FFF2-40B4-BE49-F238E27FC236}">
                <a16:creationId xmlns:a16="http://schemas.microsoft.com/office/drawing/2014/main" id="{3189E758-2FAC-47A4-9805-27781D5E9CE4}"/>
              </a:ext>
            </a:extLst>
          </p:cNvPr>
          <p:cNvSpPr>
            <a:spLocks noGrp="1"/>
          </p:cNvSpPr>
          <p:nvPr>
            <p:ph type="title"/>
          </p:nvPr>
        </p:nvSpPr>
        <p:spPr>
          <a:xfrm>
            <a:off x="571500" y="533136"/>
            <a:ext cx="11049000" cy="1181363"/>
          </a:xfrm>
        </p:spPr>
        <p:txBody>
          <a:bodyPr anchor="t">
            <a:normAutofit/>
          </a:bodyPr>
          <a:lstStyle/>
          <a:p>
            <a:r>
              <a:rPr lang="es-MX" dirty="0"/>
              <a:t>Antecedentes</a:t>
            </a:r>
            <a:endParaRPr lang="en-US" dirty="0"/>
          </a:p>
        </p:txBody>
      </p:sp>
    </p:spTree>
    <p:extLst>
      <p:ext uri="{BB962C8B-B14F-4D97-AF65-F5344CB8AC3E}">
        <p14:creationId xmlns:p14="http://schemas.microsoft.com/office/powerpoint/2010/main" val="105955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4C66-5B8D-4DE7-9F56-D6E6403BD3FB}"/>
              </a:ext>
            </a:extLst>
          </p:cNvPr>
          <p:cNvSpPr>
            <a:spLocks noGrp="1"/>
          </p:cNvSpPr>
          <p:nvPr>
            <p:ph type="ctrTitle"/>
          </p:nvPr>
        </p:nvSpPr>
        <p:spPr/>
        <p:txBody>
          <a:bodyPr/>
          <a:lstStyle/>
          <a:p>
            <a:r>
              <a:rPr lang="en-US"/>
              <a:t>Propuesta DXC</a:t>
            </a:r>
            <a:endParaRPr lang="es-MX"/>
          </a:p>
        </p:txBody>
      </p:sp>
    </p:spTree>
    <p:extLst>
      <p:ext uri="{BB962C8B-B14F-4D97-AF65-F5344CB8AC3E}">
        <p14:creationId xmlns:p14="http://schemas.microsoft.com/office/powerpoint/2010/main" val="318087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89E758-2FAC-47A4-9805-27781D5E9CE4}"/>
              </a:ext>
            </a:extLst>
          </p:cNvPr>
          <p:cNvSpPr>
            <a:spLocks noGrp="1"/>
          </p:cNvSpPr>
          <p:nvPr>
            <p:ph type="title"/>
          </p:nvPr>
        </p:nvSpPr>
        <p:spPr/>
        <p:txBody>
          <a:bodyPr/>
          <a:lstStyle/>
          <a:p>
            <a:r>
              <a:rPr lang="es-MX"/>
              <a:t>Objetivo</a:t>
            </a:r>
            <a:endParaRPr lang="en-US"/>
          </a:p>
        </p:txBody>
      </p:sp>
      <p:sp>
        <p:nvSpPr>
          <p:cNvPr id="5" name="Content Placeholder 4">
            <a:extLst>
              <a:ext uri="{FF2B5EF4-FFF2-40B4-BE49-F238E27FC236}">
                <a16:creationId xmlns:a16="http://schemas.microsoft.com/office/drawing/2014/main" id="{F5965B11-FFF0-459D-B6C9-28A7E65FF84F}"/>
              </a:ext>
            </a:extLst>
          </p:cNvPr>
          <p:cNvSpPr>
            <a:spLocks noGrp="1"/>
          </p:cNvSpPr>
          <p:nvPr>
            <p:ph idx="1"/>
          </p:nvPr>
        </p:nvSpPr>
        <p:spPr>
          <a:xfrm>
            <a:off x="571500" y="1266824"/>
            <a:ext cx="11048999" cy="4800601"/>
          </a:xfrm>
        </p:spPr>
        <p:txBody>
          <a:bodyPr vert="horz" lIns="0" tIns="0" rIns="0" bIns="0" rtlCol="0" anchor="t">
            <a:normAutofit/>
          </a:bodyPr>
          <a:lstStyle/>
          <a:p>
            <a:pPr marL="342900" lvl="0" indent="-342900" defTabSz="914400" eaLnBrk="0" fontAlgn="b" hangingPunct="0">
              <a:spcBef>
                <a:spcPct val="0"/>
              </a:spcBef>
              <a:spcAft>
                <a:spcPct val="0"/>
              </a:spcAft>
              <a:buFont typeface="+mj-lt"/>
              <a:buAutoNum type="arabicPeriod"/>
              <a:defRPr/>
            </a:pPr>
            <a:r>
              <a:rPr lang="es-CR" sz="1800" b="0" dirty="0">
                <a:solidFill>
                  <a:srgbClr val="000000"/>
                </a:solidFill>
                <a:latin typeface="Arial" charset="0"/>
              </a:rPr>
              <a:t>Diseñar y desarrollar un panel de control </a:t>
            </a:r>
            <a:r>
              <a:rPr lang="es-CR" sz="1800" b="0" dirty="0" err="1">
                <a:solidFill>
                  <a:srgbClr val="000000"/>
                </a:solidFill>
                <a:latin typeface="Arial" charset="0"/>
              </a:rPr>
              <a:t>multientorno</a:t>
            </a:r>
            <a:r>
              <a:rPr lang="es-CR" sz="1800" b="0" dirty="0">
                <a:solidFill>
                  <a:srgbClr val="000000"/>
                </a:solidFill>
                <a:latin typeface="Arial" charset="0"/>
              </a:rPr>
              <a:t> (</a:t>
            </a:r>
            <a:r>
              <a:rPr lang="es-CR" sz="1800" b="0" dirty="0" err="1">
                <a:solidFill>
                  <a:srgbClr val="000000"/>
                </a:solidFill>
                <a:latin typeface="Arial" charset="0"/>
              </a:rPr>
              <a:t>Dynatrace</a:t>
            </a:r>
            <a:r>
              <a:rPr lang="es-CR" sz="1800" b="0" dirty="0">
                <a:solidFill>
                  <a:srgbClr val="000000"/>
                </a:solidFill>
                <a:latin typeface="Arial" charset="0"/>
              </a:rPr>
              <a:t>)
Identificar y entender los puntos débiles de FEMSA, el estado actual de </a:t>
            </a:r>
            <a:r>
              <a:rPr lang="es-CR" sz="1800" b="0" dirty="0" err="1">
                <a:solidFill>
                  <a:srgbClr val="000000"/>
                </a:solidFill>
                <a:latin typeface="Arial" charset="0"/>
              </a:rPr>
              <a:t>observabilidad</a:t>
            </a:r>
            <a:r>
              <a:rPr lang="es-CR" sz="1800" b="0" dirty="0">
                <a:solidFill>
                  <a:srgbClr val="000000"/>
                </a:solidFill>
                <a:latin typeface="Arial" charset="0"/>
              </a:rPr>
              <a:t>, la integración con ITSM, las herramientas de automatización/adopción, el proceso de resolución de "incidentes" y los </a:t>
            </a:r>
            <a:r>
              <a:rPr lang="es-CR" sz="1800" b="0" dirty="0" err="1">
                <a:solidFill>
                  <a:srgbClr val="000000"/>
                </a:solidFill>
                <a:latin typeface="Arial" charset="0"/>
              </a:rPr>
              <a:t>dashboards</a:t>
            </a:r>
            <a:endParaRPr lang="es-MX" sz="1600" b="0" dirty="0">
              <a:ea typeface="Calibri" panose="020F0502020204030204" pitchFamily="34" charset="0"/>
              <a:cs typeface="Times New Roman" panose="02020603050405020304" pitchFamily="18" charset="0"/>
            </a:endParaRPr>
          </a:p>
          <a:p>
            <a:pPr marL="285750" lvl="3" indent="-285750">
              <a:spcBef>
                <a:spcPts val="1000"/>
              </a:spcBef>
              <a:buFont typeface="Arial" panose="020B0604020202020204" pitchFamily="34" charset="0"/>
              <a:buChar char="•"/>
            </a:pPr>
            <a:endParaRPr lang="es-MX" sz="1600" dirty="0">
              <a:effectLst/>
              <a:ea typeface="Calibri" panose="020F0502020204030204" pitchFamily="34" charset="0"/>
              <a:cs typeface="Times New Roman" panose="02020603050405020304" pitchFamily="18" charset="0"/>
            </a:endParaRPr>
          </a:p>
          <a:p>
            <a:pPr marL="285750" lvl="3" indent="-285750">
              <a:spcBef>
                <a:spcPts val="1000"/>
              </a:spcBef>
              <a:buFont typeface="Arial" panose="020B0604020202020204" pitchFamily="34" charset="0"/>
              <a:buChar char="•"/>
            </a:pPr>
            <a:endParaRPr lang="es-MX" sz="1600" b="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s-MX" b="0" dirty="0"/>
          </a:p>
          <a:p>
            <a:pPr marL="285750" indent="-285750">
              <a:buFont typeface="Arial" panose="020B0604020202020204" pitchFamily="34" charset="0"/>
              <a:buChar char="•"/>
            </a:pPr>
            <a:endParaRPr lang="es-MX" b="0" dirty="0"/>
          </a:p>
          <a:p>
            <a:pPr marL="380365" lvl="3" indent="0" algn="just">
              <a:buNone/>
            </a:pPr>
            <a:r>
              <a:rPr lang="es-MX" sz="1400" b="0" dirty="0">
                <a:cs typeface="Arial"/>
              </a:rPr>
              <a:t>	</a:t>
            </a:r>
          </a:p>
          <a:p>
            <a:pPr marL="189865" lvl="2" indent="0" algn="just">
              <a:buNone/>
            </a:pPr>
            <a:endParaRPr lang="es-MX" sz="1400" b="0" dirty="0">
              <a:cs typeface="Arial"/>
            </a:endParaRPr>
          </a:p>
          <a:p>
            <a:pPr marL="342900" lvl="1" indent="-342900" algn="just">
              <a:buAutoNum type="arabicPeriod"/>
            </a:pPr>
            <a:endParaRPr lang="es-MX" sz="1400" b="0" dirty="0">
              <a:cs typeface="Arial"/>
            </a:endParaRPr>
          </a:p>
          <a:p>
            <a:pPr marL="342900" indent="-342900" algn="just">
              <a:buAutoNum type="arabicPeriod"/>
            </a:pPr>
            <a:endParaRPr lang="es-MX" sz="1400" b="0" dirty="0">
              <a:cs typeface="Arial"/>
            </a:endParaRPr>
          </a:p>
          <a:p>
            <a:pPr marL="342900" indent="-342900" algn="just">
              <a:buAutoNum type="arabicPeriod"/>
            </a:pPr>
            <a:endParaRPr lang="es-MX" sz="1400" b="0" dirty="0">
              <a:cs typeface="Arial"/>
            </a:endParaRPr>
          </a:p>
        </p:txBody>
      </p:sp>
    </p:spTree>
    <p:extLst>
      <p:ext uri="{BB962C8B-B14F-4D97-AF65-F5344CB8AC3E}">
        <p14:creationId xmlns:p14="http://schemas.microsoft.com/office/powerpoint/2010/main" val="130464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doctor talking to a patient&#10;&#10;Description automatically generated with medium confidence">
            <a:extLst>
              <a:ext uri="{FF2B5EF4-FFF2-40B4-BE49-F238E27FC236}">
                <a16:creationId xmlns:a16="http://schemas.microsoft.com/office/drawing/2014/main" id="{4B102954-D26B-4036-B5F3-3637DBFBBA1D}"/>
              </a:ext>
            </a:extLst>
          </p:cNvPr>
          <p:cNvPicPr>
            <a:picLocks noGrp="1" noChangeAspect="1"/>
          </p:cNvPicPr>
          <p:nvPr>
            <p:ph type="pic" sz="quarter" idx="13"/>
          </p:nvPr>
        </p:nvPicPr>
        <p:blipFill rotWithShape="1">
          <a:blip r:embed="rId2"/>
          <a:srcRect l="22068" r="18672"/>
          <a:stretch/>
        </p:blipFill>
        <p:spPr>
          <a:xfrm>
            <a:off x="6096000" y="0"/>
            <a:ext cx="6096000" cy="6858000"/>
          </a:xfrm>
        </p:spPr>
      </p:pic>
      <p:sp>
        <p:nvSpPr>
          <p:cNvPr id="4" name="Title 3">
            <a:extLst>
              <a:ext uri="{FF2B5EF4-FFF2-40B4-BE49-F238E27FC236}">
                <a16:creationId xmlns:a16="http://schemas.microsoft.com/office/drawing/2014/main" id="{6844E22A-E67E-4D99-8699-DECD56A82848}"/>
              </a:ext>
            </a:extLst>
          </p:cNvPr>
          <p:cNvSpPr>
            <a:spLocks noGrp="1"/>
          </p:cNvSpPr>
          <p:nvPr>
            <p:ph type="title"/>
          </p:nvPr>
        </p:nvSpPr>
        <p:spPr>
          <a:xfrm>
            <a:off x="571500" y="610255"/>
            <a:ext cx="5334000" cy="1181363"/>
          </a:xfrm>
        </p:spPr>
        <p:txBody>
          <a:bodyPr/>
          <a:lstStyle/>
          <a:p>
            <a:r>
              <a:rPr lang="es-CR" dirty="0"/>
              <a:t>Diseñar y desarrollar un </a:t>
            </a:r>
            <a:r>
              <a:rPr lang="es-CR" dirty="0" err="1"/>
              <a:t>Dashboard</a:t>
            </a:r>
            <a:r>
              <a:rPr lang="es-CR" dirty="0"/>
              <a:t> </a:t>
            </a:r>
            <a:r>
              <a:rPr lang="es-CR" dirty="0" err="1"/>
              <a:t>multientorno</a:t>
            </a:r>
            <a:r>
              <a:rPr lang="es-CR" dirty="0"/>
              <a:t> (</a:t>
            </a:r>
            <a:r>
              <a:rPr lang="es-CR" dirty="0" err="1"/>
              <a:t>Dynatrace</a:t>
            </a:r>
            <a:r>
              <a:rPr lang="es-CR" dirty="0"/>
              <a:t>)</a:t>
            </a:r>
            <a:endParaRPr lang="en-US" dirty="0"/>
          </a:p>
        </p:txBody>
      </p:sp>
      <p:sp>
        <p:nvSpPr>
          <p:cNvPr id="6" name="Content Placeholder 5">
            <a:extLst>
              <a:ext uri="{FF2B5EF4-FFF2-40B4-BE49-F238E27FC236}">
                <a16:creationId xmlns:a16="http://schemas.microsoft.com/office/drawing/2014/main" id="{272435B6-B083-47FE-A7E2-0E2BAD8E3110}"/>
              </a:ext>
            </a:extLst>
          </p:cNvPr>
          <p:cNvSpPr>
            <a:spLocks noGrp="1"/>
          </p:cNvSpPr>
          <p:nvPr>
            <p:ph sz="quarter" idx="14"/>
          </p:nvPr>
        </p:nvSpPr>
        <p:spPr>
          <a:xfrm>
            <a:off x="571500" y="2137024"/>
            <a:ext cx="5333999" cy="3845203"/>
          </a:xfrm>
        </p:spPr>
        <p:txBody>
          <a:bodyPr/>
          <a:lstStyle/>
          <a:p>
            <a:pPr marL="285739" indent="-285739">
              <a:buFont typeface="Arial" panose="020B0604020202020204" pitchFamily="34" charset="0"/>
              <a:buChar char="•"/>
            </a:pPr>
            <a:r>
              <a:rPr lang="es-CR" b="0" dirty="0"/>
              <a:t>Existen dos instancias de </a:t>
            </a:r>
            <a:r>
              <a:rPr lang="es-CR" b="0" dirty="0" err="1"/>
              <a:t>Dynatrace</a:t>
            </a:r>
            <a:r>
              <a:rPr lang="es-CR" b="0" dirty="0"/>
              <a:t> en el entorno de FEMSA</a:t>
            </a:r>
            <a:r>
              <a:rPr lang="en-US" b="0" dirty="0"/>
              <a:t>. </a:t>
            </a:r>
          </a:p>
          <a:p>
            <a:pPr marL="666723" lvl="3" indent="-285739">
              <a:buFont typeface="Wingdings" panose="05000000000000000000" pitchFamily="2" charset="2"/>
              <a:buChar char="§"/>
            </a:pPr>
            <a:r>
              <a:rPr lang="es-CR" dirty="0"/>
              <a:t>Una versión de Plataforma X de </a:t>
            </a:r>
            <a:r>
              <a:rPr lang="es-CR" dirty="0" err="1"/>
              <a:t>Dynatrace</a:t>
            </a:r>
            <a:r>
              <a:rPr lang="es-CR" dirty="0"/>
              <a:t> (EDGE X 2.0) monitorea el entorno del centro de datos de FEMSA. 
Otra instancia de </a:t>
            </a:r>
            <a:r>
              <a:rPr lang="es-CR" dirty="0" err="1"/>
              <a:t>Dynatrace</a:t>
            </a:r>
            <a:r>
              <a:rPr lang="es-CR" dirty="0"/>
              <a:t> monitorea el entorno de SAP en la nube Azure de FEMSA.</a:t>
            </a:r>
          </a:p>
          <a:p>
            <a:pPr marL="285739" lvl="3" indent="-285739">
              <a:spcBef>
                <a:spcPts val="1000"/>
              </a:spcBef>
              <a:buFont typeface="Arial" panose="020B0604020202020204" pitchFamily="34" charset="0"/>
              <a:buChar char="•"/>
            </a:pPr>
            <a:r>
              <a:rPr lang="es-CR" dirty="0"/>
              <a:t>FEMSA visualizará los </a:t>
            </a:r>
            <a:r>
              <a:rPr lang="es-CR" dirty="0" err="1"/>
              <a:t>dashboards</a:t>
            </a:r>
            <a:r>
              <a:rPr lang="es-CR" dirty="0"/>
              <a:t> de estos dos entornos en un </a:t>
            </a:r>
            <a:r>
              <a:rPr lang="es-ES" sz="1800" b="0" dirty="0"/>
              <a:t>“</a:t>
            </a:r>
            <a:r>
              <a:rPr lang="en-US" sz="1800" b="0" dirty="0"/>
              <a:t>single-pan-of-glass view</a:t>
            </a:r>
            <a:r>
              <a:rPr lang="es-ES" sz="1800" b="0" dirty="0"/>
              <a:t>”</a:t>
            </a:r>
            <a:r>
              <a:rPr lang="es-CR" dirty="0"/>
              <a:t>, sin alterar la configuración actual.</a:t>
            </a:r>
            <a:endParaRPr lang="en-US" dirty="0"/>
          </a:p>
        </p:txBody>
      </p:sp>
      <p:sp>
        <p:nvSpPr>
          <p:cNvPr id="10" name="Text Box 115">
            <a:extLst>
              <a:ext uri="{FF2B5EF4-FFF2-40B4-BE49-F238E27FC236}">
                <a16:creationId xmlns:a16="http://schemas.microsoft.com/office/drawing/2014/main" id="{45DCF65E-B1E6-4D80-BB1F-E58F6579056E}"/>
              </a:ext>
            </a:extLst>
          </p:cNvPr>
          <p:cNvSpPr txBox="1">
            <a:spLocks noChangeArrowheads="1"/>
          </p:cNvSpPr>
          <p:nvPr/>
        </p:nvSpPr>
        <p:spPr bwMode="auto">
          <a:xfrm>
            <a:off x="11277600"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683921"/>
            <a:fld id="{18E29826-F105-4F77-B977-03F4A4723A21}" type="slidenum">
              <a:rPr lang="en-US" sz="917" b="1"/>
              <a:pPr algn="r" defTabSz="683921"/>
              <a:t>7</a:t>
            </a:fld>
            <a:endParaRPr lang="en-US" sz="917" b="1" dirty="0"/>
          </a:p>
        </p:txBody>
      </p:sp>
      <p:sp>
        <p:nvSpPr>
          <p:cNvPr id="3" name="Heptagon 2">
            <a:extLst>
              <a:ext uri="{FF2B5EF4-FFF2-40B4-BE49-F238E27FC236}">
                <a16:creationId xmlns:a16="http://schemas.microsoft.com/office/drawing/2014/main" id="{841EA177-E4BF-A85B-CECD-E606733E8A70}"/>
              </a:ext>
            </a:extLst>
          </p:cNvPr>
          <p:cNvSpPr/>
          <p:nvPr/>
        </p:nvSpPr>
        <p:spPr>
          <a:xfrm>
            <a:off x="44068" y="33417"/>
            <a:ext cx="523982" cy="586747"/>
          </a:xfrm>
          <a:prstGeom prst="heptagon">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s-CR" sz="2800" b="1" dirty="0"/>
              <a:t>1</a:t>
            </a:r>
            <a:endParaRPr lang="es-CR" b="1" dirty="0"/>
          </a:p>
        </p:txBody>
      </p:sp>
    </p:spTree>
    <p:extLst>
      <p:ext uri="{BB962C8B-B14F-4D97-AF65-F5344CB8AC3E}">
        <p14:creationId xmlns:p14="http://schemas.microsoft.com/office/powerpoint/2010/main" val="361846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EEEF-CF76-ABD5-652C-9AE40CE987D1}"/>
              </a:ext>
            </a:extLst>
          </p:cNvPr>
          <p:cNvSpPr>
            <a:spLocks noGrp="1"/>
          </p:cNvSpPr>
          <p:nvPr>
            <p:ph type="title"/>
          </p:nvPr>
        </p:nvSpPr>
        <p:spPr>
          <a:xfrm>
            <a:off x="552450" y="533136"/>
            <a:ext cx="11068050" cy="1124214"/>
          </a:xfrm>
        </p:spPr>
        <p:txBody>
          <a:bodyPr anchor="t">
            <a:normAutofit/>
          </a:bodyPr>
          <a:lstStyle/>
          <a:p>
            <a:r>
              <a:rPr lang="en-US" dirty="0"/>
              <a:t>Estado Actual</a:t>
            </a:r>
            <a:endParaRPr lang="en-IN" dirty="0"/>
          </a:p>
        </p:txBody>
      </p:sp>
      <p:pic>
        <p:nvPicPr>
          <p:cNvPr id="6" name="Picture 5">
            <a:extLst>
              <a:ext uri="{FF2B5EF4-FFF2-40B4-BE49-F238E27FC236}">
                <a16:creationId xmlns:a16="http://schemas.microsoft.com/office/drawing/2014/main" id="{EE244D8E-A8CB-193A-3039-23A7EC88F8FB}"/>
              </a:ext>
            </a:extLst>
          </p:cNvPr>
          <p:cNvPicPr>
            <a:picLocks noChangeAspect="1"/>
          </p:cNvPicPr>
          <p:nvPr/>
        </p:nvPicPr>
        <p:blipFill>
          <a:blip r:embed="rId2"/>
          <a:stretch>
            <a:fillRect/>
          </a:stretch>
        </p:blipFill>
        <p:spPr>
          <a:xfrm>
            <a:off x="1774521" y="1099165"/>
            <a:ext cx="8642959" cy="4913111"/>
          </a:xfrm>
          <a:prstGeom prst="rect">
            <a:avLst/>
          </a:prstGeom>
        </p:spPr>
      </p:pic>
    </p:spTree>
    <p:extLst>
      <p:ext uri="{BB962C8B-B14F-4D97-AF65-F5344CB8AC3E}">
        <p14:creationId xmlns:p14="http://schemas.microsoft.com/office/powerpoint/2010/main" val="182729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991C-8B21-3076-8A68-DBC75F997AC0}"/>
              </a:ext>
            </a:extLst>
          </p:cNvPr>
          <p:cNvSpPr>
            <a:spLocks noGrp="1"/>
          </p:cNvSpPr>
          <p:nvPr>
            <p:ph type="title"/>
          </p:nvPr>
        </p:nvSpPr>
        <p:spPr/>
        <p:txBody>
          <a:bodyPr/>
          <a:lstStyle/>
          <a:p>
            <a:r>
              <a:rPr lang="en-US" dirty="0"/>
              <a:t>Estado </a:t>
            </a:r>
            <a:r>
              <a:rPr lang="en-US" dirty="0" err="1"/>
              <a:t>Futuro</a:t>
            </a:r>
            <a:endParaRPr lang="en-IN" dirty="0"/>
          </a:p>
        </p:txBody>
      </p:sp>
      <p:sp>
        <p:nvSpPr>
          <p:cNvPr id="4" name="TextBox 3">
            <a:extLst>
              <a:ext uri="{FF2B5EF4-FFF2-40B4-BE49-F238E27FC236}">
                <a16:creationId xmlns:a16="http://schemas.microsoft.com/office/drawing/2014/main" id="{61447396-913D-713E-5108-BD4722CD3A69}"/>
              </a:ext>
            </a:extLst>
          </p:cNvPr>
          <p:cNvSpPr txBox="1"/>
          <p:nvPr/>
        </p:nvSpPr>
        <p:spPr>
          <a:xfrm>
            <a:off x="8235966" y="1723405"/>
            <a:ext cx="3384534" cy="4171335"/>
          </a:xfrm>
          <a:prstGeom prst="rect">
            <a:avLst/>
          </a:prstGeom>
          <a:noFill/>
        </p:spPr>
        <p:txBody>
          <a:bodyPr wrap="square">
            <a:spAutoFit/>
          </a:bodyPr>
          <a:lstStyle/>
          <a:p>
            <a:pPr lvl="0"/>
            <a:r>
              <a:rPr lang="es-CR" sz="1333" b="1" dirty="0">
                <a:latin typeface="+mj-lt"/>
                <a:ea typeface="Times New Roman" panose="02020603050405020304" pitchFamily="18" charset="0"/>
              </a:rPr>
              <a:t>Alcance</a:t>
            </a:r>
            <a:r>
              <a:rPr lang="es-CR" sz="2667" dirty="0">
                <a:latin typeface="+mj-lt"/>
                <a:ea typeface="Times New Roman" panose="02020603050405020304" pitchFamily="18" charset="0"/>
              </a:rPr>
              <a:t> </a:t>
            </a:r>
          </a:p>
          <a:p>
            <a:pPr marL="285739" indent="-285739">
              <a:buFont typeface="Symbol" panose="05050102010706020507" pitchFamily="18" charset="2"/>
              <a:buChar char=""/>
            </a:pPr>
            <a:r>
              <a:rPr lang="es-CR" sz="1167" dirty="0">
                <a:latin typeface="+mj-lt"/>
              </a:rPr>
              <a:t>Integrar el </a:t>
            </a:r>
            <a:r>
              <a:rPr lang="es-CR" sz="1167" dirty="0" err="1">
                <a:latin typeface="+mj-lt"/>
              </a:rPr>
              <a:t>Dashboard</a:t>
            </a:r>
            <a:r>
              <a:rPr lang="es-CR" sz="1167" dirty="0">
                <a:latin typeface="+mj-lt"/>
              </a:rPr>
              <a:t> de la instancia de EDGE X2.0 con el </a:t>
            </a:r>
            <a:r>
              <a:rPr lang="es-CR" sz="1167" dirty="0" err="1">
                <a:latin typeface="+mj-lt"/>
              </a:rPr>
              <a:t>Dashboard</a:t>
            </a:r>
            <a:r>
              <a:rPr lang="es-CR" sz="1167" dirty="0">
                <a:latin typeface="+mj-lt"/>
              </a:rPr>
              <a:t> de la instancia de KOF, en una sola vista mediante el uso de la configuración nativa de </a:t>
            </a:r>
            <a:r>
              <a:rPr lang="es-CR" sz="1167" dirty="0" err="1">
                <a:latin typeface="+mj-lt"/>
              </a:rPr>
              <a:t>Dynatrace</a:t>
            </a:r>
            <a:r>
              <a:rPr lang="es-CR" sz="1167" dirty="0">
                <a:latin typeface="+mj-lt"/>
              </a:rPr>
              <a:t> para </a:t>
            </a:r>
            <a:r>
              <a:rPr lang="es-CR" sz="1167" dirty="0" err="1">
                <a:latin typeface="+mj-lt"/>
              </a:rPr>
              <a:t>Dashboard</a:t>
            </a:r>
            <a:r>
              <a:rPr lang="es-CR" sz="1167" dirty="0">
                <a:latin typeface="+mj-lt"/>
              </a:rPr>
              <a:t> </a:t>
            </a:r>
            <a:r>
              <a:rPr lang="es-CR" sz="1167" dirty="0" err="1">
                <a:latin typeface="+mj-lt"/>
              </a:rPr>
              <a:t>multientorno</a:t>
            </a:r>
            <a:endParaRPr lang="es-CR" sz="1167" dirty="0">
              <a:latin typeface="+mj-lt"/>
            </a:endParaRPr>
          </a:p>
          <a:p>
            <a:pPr marL="285739" indent="-285739">
              <a:buFont typeface="Symbol" panose="05050102010706020507" pitchFamily="18" charset="2"/>
              <a:buChar char=""/>
            </a:pPr>
            <a:r>
              <a:rPr lang="es-CR" sz="1167" dirty="0">
                <a:latin typeface="+mj-lt"/>
              </a:rPr>
              <a:t>Crear un </a:t>
            </a:r>
            <a:r>
              <a:rPr lang="es-CR" sz="1167" dirty="0" err="1">
                <a:latin typeface="+mj-lt"/>
              </a:rPr>
              <a:t>Dashboard</a:t>
            </a:r>
            <a:r>
              <a:rPr lang="es-CR" sz="1167" dirty="0">
                <a:latin typeface="+mj-lt"/>
              </a:rPr>
              <a:t> de vista única en una instancia de EDGE X 2.0.</a:t>
            </a:r>
          </a:p>
          <a:p>
            <a:endParaRPr lang="es-CR" sz="1167" dirty="0">
              <a:latin typeface="+mj-lt"/>
            </a:endParaRPr>
          </a:p>
          <a:p>
            <a:r>
              <a:rPr lang="es-CR" sz="1333" b="1" dirty="0">
                <a:latin typeface="+mj-lt"/>
              </a:rPr>
              <a:t>Beneficios</a:t>
            </a:r>
          </a:p>
          <a:p>
            <a:pPr marL="285739" indent="-285739">
              <a:buFont typeface="Symbol" panose="05050102010706020507" pitchFamily="18" charset="2"/>
              <a:buChar char=""/>
            </a:pPr>
            <a:r>
              <a:rPr lang="es-CR" sz="1167" dirty="0">
                <a:latin typeface="+mj-lt"/>
              </a:rPr>
              <a:t>Equipo de Soporte de la cuenta visualiza los detalles de ambas instancias en una sola vista.</a:t>
            </a:r>
          </a:p>
          <a:p>
            <a:pPr marL="285739" indent="-285739">
              <a:buFont typeface="Symbol" panose="05050102010706020507" pitchFamily="18" charset="2"/>
              <a:buChar char=""/>
            </a:pPr>
            <a:r>
              <a:rPr lang="es-CR" sz="1167" dirty="0">
                <a:latin typeface="+mj-lt"/>
              </a:rPr>
              <a:t>Tomar acción rápidamente contra alertas / problemas / incidentes.</a:t>
            </a:r>
          </a:p>
          <a:p>
            <a:pPr lvl="0"/>
            <a:endParaRPr lang="es-CR" sz="1333" b="1" dirty="0">
              <a:latin typeface="+mj-lt"/>
            </a:endParaRPr>
          </a:p>
          <a:p>
            <a:pPr lvl="0"/>
            <a:r>
              <a:rPr lang="es-CR" sz="1333" b="1" dirty="0">
                <a:latin typeface="+mj-lt"/>
              </a:rPr>
              <a:t>Fuera del alcance</a:t>
            </a:r>
          </a:p>
          <a:p>
            <a:pPr marL="285739" indent="-285739">
              <a:buFont typeface="Symbol" panose="05050102010706020507" pitchFamily="18" charset="2"/>
              <a:buChar char=""/>
            </a:pPr>
            <a:r>
              <a:rPr lang="es-CR" sz="1167" dirty="0">
                <a:latin typeface="+mj-lt"/>
                <a:ea typeface="Times New Roman" panose="02020603050405020304" pitchFamily="18" charset="0"/>
              </a:rPr>
              <a:t>Modificar/Añadir nuevos monitoreos o </a:t>
            </a:r>
            <a:r>
              <a:rPr lang="es-CR" sz="1167" dirty="0" err="1">
                <a:latin typeface="+mj-lt"/>
                <a:ea typeface="Times New Roman" panose="02020603050405020304" pitchFamily="18" charset="0"/>
              </a:rPr>
              <a:t>Dashboards</a:t>
            </a:r>
            <a:r>
              <a:rPr lang="es-CR" sz="1167" dirty="0">
                <a:latin typeface="+mj-lt"/>
                <a:ea typeface="Times New Roman" panose="02020603050405020304" pitchFamily="18" charset="0"/>
              </a:rPr>
              <a:t> en cualquier de los dos entornos. Se configura solo con la monitorización existente.</a:t>
            </a:r>
            <a:endParaRPr lang="es-CR" sz="1167" dirty="0">
              <a:latin typeface="+mj-lt"/>
              <a:ea typeface="Calibri" panose="020F0502020204030204" pitchFamily="34" charset="0"/>
            </a:endParaRPr>
          </a:p>
        </p:txBody>
      </p:sp>
      <p:grpSp>
        <p:nvGrpSpPr>
          <p:cNvPr id="37" name="Group 36">
            <a:extLst>
              <a:ext uri="{FF2B5EF4-FFF2-40B4-BE49-F238E27FC236}">
                <a16:creationId xmlns:a16="http://schemas.microsoft.com/office/drawing/2014/main" id="{B220F387-751F-E732-3F71-18D4AFCA7FBB}"/>
              </a:ext>
            </a:extLst>
          </p:cNvPr>
          <p:cNvGrpSpPr/>
          <p:nvPr/>
        </p:nvGrpSpPr>
        <p:grpSpPr>
          <a:xfrm>
            <a:off x="571501" y="1294519"/>
            <a:ext cx="7469818" cy="4176453"/>
            <a:chOff x="685800" y="1553423"/>
            <a:chExt cx="8963782" cy="5011744"/>
          </a:xfrm>
        </p:grpSpPr>
        <p:sp>
          <p:nvSpPr>
            <p:cNvPr id="6" name="Rectangle 5">
              <a:extLst>
                <a:ext uri="{FF2B5EF4-FFF2-40B4-BE49-F238E27FC236}">
                  <a16:creationId xmlns:a16="http://schemas.microsoft.com/office/drawing/2014/main" id="{A42EDBA4-8F55-EA1D-BC9F-3D1E688F0686}"/>
                </a:ext>
              </a:extLst>
            </p:cNvPr>
            <p:cNvSpPr/>
            <p:nvPr/>
          </p:nvSpPr>
          <p:spPr>
            <a:xfrm>
              <a:off x="1225800" y="3419247"/>
              <a:ext cx="2160000" cy="1728000"/>
            </a:xfrm>
            <a:prstGeom prst="rect">
              <a:avLst/>
            </a:prstGeom>
            <a:solidFill>
              <a:schemeClr val="accent1">
                <a:lumMod val="60000"/>
                <a:lumOff val="40000"/>
              </a:schemeClr>
            </a:solidFill>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1333" dirty="0">
                  <a:solidFill>
                    <a:schemeClr val="bg1"/>
                  </a:solidFill>
                </a:rPr>
                <a:t>Platform</a:t>
              </a:r>
              <a:r>
                <a:rPr lang="en-US" sz="1667" dirty="0">
                  <a:solidFill>
                    <a:schemeClr val="bg1"/>
                  </a:solidFill>
                </a:rPr>
                <a:t>X</a:t>
              </a:r>
              <a:endParaRPr lang="en-IN" sz="1667" dirty="0">
                <a:solidFill>
                  <a:schemeClr val="bg1"/>
                </a:solidFill>
              </a:endParaRPr>
            </a:p>
          </p:txBody>
        </p:sp>
        <p:sp>
          <p:nvSpPr>
            <p:cNvPr id="7" name="Rectangle 6">
              <a:extLst>
                <a:ext uri="{FF2B5EF4-FFF2-40B4-BE49-F238E27FC236}">
                  <a16:creationId xmlns:a16="http://schemas.microsoft.com/office/drawing/2014/main" id="{1C1C8512-6405-4CAD-DA14-D813FE9097DF}"/>
                </a:ext>
              </a:extLst>
            </p:cNvPr>
            <p:cNvSpPr/>
            <p:nvPr/>
          </p:nvSpPr>
          <p:spPr>
            <a:xfrm>
              <a:off x="1585800" y="3838715"/>
              <a:ext cx="1440000" cy="450000"/>
            </a:xfrm>
            <a:prstGeom prst="rect">
              <a:avLst/>
            </a:prstGeom>
            <a:solidFill>
              <a:schemeClr val="bg1">
                <a:lumMod val="9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ServiceNow</a:t>
              </a:r>
              <a:endParaRPr lang="en-IN" sz="1000" b="1" dirty="0">
                <a:solidFill>
                  <a:schemeClr val="tx1"/>
                </a:solidFill>
              </a:endParaRPr>
            </a:p>
          </p:txBody>
        </p:sp>
        <p:sp>
          <p:nvSpPr>
            <p:cNvPr id="8" name="Rectangle 7">
              <a:extLst>
                <a:ext uri="{FF2B5EF4-FFF2-40B4-BE49-F238E27FC236}">
                  <a16:creationId xmlns:a16="http://schemas.microsoft.com/office/drawing/2014/main" id="{EBE10B4E-6501-7F4C-D865-CA2D11816466}"/>
                </a:ext>
              </a:extLst>
            </p:cNvPr>
            <p:cNvSpPr/>
            <p:nvPr/>
          </p:nvSpPr>
          <p:spPr>
            <a:xfrm>
              <a:off x="1405800" y="4497635"/>
              <a:ext cx="1800000" cy="540000"/>
            </a:xfrm>
            <a:prstGeom prst="rect">
              <a:avLst/>
            </a:prstGeom>
            <a:solidFill>
              <a:schemeClr val="tx2"/>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EDGE X 2.0 </a:t>
              </a:r>
            </a:p>
            <a:p>
              <a:pPr algn="ctr"/>
              <a:r>
                <a:rPr lang="en-US" sz="1000" b="1" dirty="0">
                  <a:solidFill>
                    <a:schemeClr val="tx1"/>
                  </a:solidFill>
                </a:rPr>
                <a:t>(Dynatrace Infra)</a:t>
              </a:r>
              <a:endParaRPr lang="en-IN" sz="1000" b="1" dirty="0">
                <a:solidFill>
                  <a:schemeClr val="tx1"/>
                </a:solidFill>
              </a:endParaRPr>
            </a:p>
          </p:txBody>
        </p:sp>
        <p:cxnSp>
          <p:nvCxnSpPr>
            <p:cNvPr id="13" name="Straight Arrow Connector 12">
              <a:extLst>
                <a:ext uri="{FF2B5EF4-FFF2-40B4-BE49-F238E27FC236}">
                  <a16:creationId xmlns:a16="http://schemas.microsoft.com/office/drawing/2014/main" id="{EE8CF712-367B-ADE1-4AD8-D41AFF91A8B2}"/>
                </a:ext>
              </a:extLst>
            </p:cNvPr>
            <p:cNvCxnSpPr>
              <a:cxnSpLocks/>
              <a:stCxn id="8" idx="0"/>
              <a:endCxn id="7" idx="2"/>
            </p:cNvCxnSpPr>
            <p:nvPr/>
          </p:nvCxnSpPr>
          <p:spPr>
            <a:xfrm flipV="1">
              <a:off x="2305800" y="4288715"/>
              <a:ext cx="0" cy="208920"/>
            </a:xfrm>
            <a:prstGeom prst="straightConnector1">
              <a:avLst/>
            </a:prstGeom>
            <a:ln w="6350" cap="sq">
              <a:solidFill>
                <a:srgbClr val="FFFFFF"/>
              </a:solidFill>
              <a:tailEnd type="triangle" w="med" len="sm"/>
            </a:ln>
          </p:spPr>
          <p:style>
            <a:lnRef idx="1">
              <a:schemeClr val="accent1"/>
            </a:lnRef>
            <a:fillRef idx="0">
              <a:schemeClr val="accent1"/>
            </a:fillRef>
            <a:effectRef idx="0">
              <a:schemeClr val="accent1"/>
            </a:effectRef>
            <a:fontRef idx="minor">
              <a:schemeClr val="lt1"/>
            </a:fontRef>
          </p:style>
        </p:cxnSp>
        <p:grpSp>
          <p:nvGrpSpPr>
            <p:cNvPr id="19" name="Group 18">
              <a:extLst>
                <a:ext uri="{FF2B5EF4-FFF2-40B4-BE49-F238E27FC236}">
                  <a16:creationId xmlns:a16="http://schemas.microsoft.com/office/drawing/2014/main" id="{5B7F56EC-0AB1-9F6E-25E3-E2E8E335B580}"/>
                </a:ext>
              </a:extLst>
            </p:cNvPr>
            <p:cNvGrpSpPr/>
            <p:nvPr/>
          </p:nvGrpSpPr>
          <p:grpSpPr>
            <a:xfrm>
              <a:off x="685800" y="5650767"/>
              <a:ext cx="1440000" cy="914400"/>
              <a:chOff x="787400" y="6527800"/>
              <a:chExt cx="1440000" cy="914400"/>
            </a:xfrm>
          </p:grpSpPr>
          <p:sp>
            <p:nvSpPr>
              <p:cNvPr id="15" name="Rectangle 14">
                <a:extLst>
                  <a:ext uri="{FF2B5EF4-FFF2-40B4-BE49-F238E27FC236}">
                    <a16:creationId xmlns:a16="http://schemas.microsoft.com/office/drawing/2014/main" id="{824168D7-E0FC-649C-6256-4632387A2564}"/>
                  </a:ext>
                </a:extLst>
              </p:cNvPr>
              <p:cNvSpPr/>
              <p:nvPr/>
            </p:nvSpPr>
            <p:spPr>
              <a:xfrm>
                <a:off x="787400" y="6527800"/>
                <a:ext cx="1440000" cy="914400"/>
              </a:xfrm>
              <a:prstGeom prst="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t"/>
              <a:lstStyle/>
              <a:p>
                <a:pPr algn="ctr"/>
                <a:r>
                  <a:rPr lang="en-US" sz="1000" b="1" dirty="0">
                    <a:solidFill>
                      <a:srgbClr val="FF0000"/>
                    </a:solidFill>
                  </a:rPr>
                  <a:t>Infra</a:t>
                </a:r>
              </a:p>
              <a:p>
                <a:pPr algn="ctr"/>
                <a:r>
                  <a:rPr lang="en-US" sz="1000" b="1" dirty="0">
                    <a:solidFill>
                      <a:srgbClr val="FF0000"/>
                    </a:solidFill>
                  </a:rPr>
                  <a:t>On-premise</a:t>
                </a:r>
                <a:endParaRPr lang="en-IN" sz="1000" b="1" dirty="0">
                  <a:solidFill>
                    <a:srgbClr val="FF0000"/>
                  </a:solidFill>
                </a:endParaRPr>
              </a:p>
            </p:txBody>
          </p:sp>
          <p:sp>
            <p:nvSpPr>
              <p:cNvPr id="16" name="Rectangle 15">
                <a:extLst>
                  <a:ext uri="{FF2B5EF4-FFF2-40B4-BE49-F238E27FC236}">
                    <a16:creationId xmlns:a16="http://schemas.microsoft.com/office/drawing/2014/main" id="{CB3A475A-D6D6-A264-C9BE-B9751EA87C7A}"/>
                  </a:ext>
                </a:extLst>
              </p:cNvPr>
              <p:cNvSpPr/>
              <p:nvPr/>
            </p:nvSpPr>
            <p:spPr>
              <a:xfrm>
                <a:off x="877400" y="7006720"/>
                <a:ext cx="1260000" cy="360000"/>
              </a:xfrm>
              <a:prstGeom prst="rect">
                <a:avLst/>
              </a:prstGeom>
              <a:solidFill>
                <a:srgbClr val="FF000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000" dirty="0"/>
                  <a:t>Non-SAP</a:t>
                </a:r>
                <a:endParaRPr lang="en-IN" sz="1000" dirty="0"/>
              </a:p>
            </p:txBody>
          </p:sp>
        </p:grpSp>
        <p:cxnSp>
          <p:nvCxnSpPr>
            <p:cNvPr id="21" name="Straight Arrow Connector 20">
              <a:extLst>
                <a:ext uri="{FF2B5EF4-FFF2-40B4-BE49-F238E27FC236}">
                  <a16:creationId xmlns:a16="http://schemas.microsoft.com/office/drawing/2014/main" id="{EEADF44C-FE05-BBB9-3C7B-9B2E949D0DA4}"/>
                </a:ext>
              </a:extLst>
            </p:cNvPr>
            <p:cNvCxnSpPr>
              <a:cxnSpLocks/>
            </p:cNvCxnSpPr>
            <p:nvPr/>
          </p:nvCxnSpPr>
          <p:spPr>
            <a:xfrm flipV="1">
              <a:off x="1225800" y="4974893"/>
              <a:ext cx="900000" cy="689374"/>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grpSp>
          <p:nvGrpSpPr>
            <p:cNvPr id="35" name="Group 34">
              <a:extLst>
                <a:ext uri="{FF2B5EF4-FFF2-40B4-BE49-F238E27FC236}">
                  <a16:creationId xmlns:a16="http://schemas.microsoft.com/office/drawing/2014/main" id="{B34322EF-836F-BC3C-423A-A8A70472D243}"/>
                </a:ext>
              </a:extLst>
            </p:cNvPr>
            <p:cNvGrpSpPr/>
            <p:nvPr/>
          </p:nvGrpSpPr>
          <p:grpSpPr>
            <a:xfrm>
              <a:off x="6085218" y="4664834"/>
              <a:ext cx="3564364" cy="1900333"/>
              <a:chOff x="7109238" y="3860800"/>
              <a:chExt cx="3564364" cy="1900333"/>
            </a:xfrm>
          </p:grpSpPr>
          <p:sp>
            <p:nvSpPr>
              <p:cNvPr id="24" name="Rectangle 23">
                <a:extLst>
                  <a:ext uri="{FF2B5EF4-FFF2-40B4-BE49-F238E27FC236}">
                    <a16:creationId xmlns:a16="http://schemas.microsoft.com/office/drawing/2014/main" id="{3D7CFD20-B1BA-2474-C9B5-FE52C278E5EA}"/>
                  </a:ext>
                </a:extLst>
              </p:cNvPr>
              <p:cNvSpPr/>
              <p:nvPr/>
            </p:nvSpPr>
            <p:spPr>
              <a:xfrm>
                <a:off x="7315200" y="3860800"/>
                <a:ext cx="3060000" cy="450000"/>
              </a:xfrm>
              <a:prstGeom prst="rect">
                <a:avLst/>
              </a:prstGeom>
              <a:solidFill>
                <a:srgbClr val="00B0F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333" dirty="0"/>
                  <a:t>Dynatrace – Full stack KOF</a:t>
                </a:r>
                <a:endParaRPr lang="en-IN" sz="1333" dirty="0"/>
              </a:p>
            </p:txBody>
          </p:sp>
          <p:sp>
            <p:nvSpPr>
              <p:cNvPr id="25" name="Rectangle 24">
                <a:extLst>
                  <a:ext uri="{FF2B5EF4-FFF2-40B4-BE49-F238E27FC236}">
                    <a16:creationId xmlns:a16="http://schemas.microsoft.com/office/drawing/2014/main" id="{81461B11-5A5F-A65A-51BA-DF3ECE832BC6}"/>
                  </a:ext>
                </a:extLst>
              </p:cNvPr>
              <p:cNvSpPr/>
              <p:nvPr/>
            </p:nvSpPr>
            <p:spPr>
              <a:xfrm>
                <a:off x="7315200" y="5058259"/>
                <a:ext cx="1219200" cy="689374"/>
              </a:xfrm>
              <a:prstGeom prst="rect">
                <a:avLst/>
              </a:prstGeom>
              <a:solidFill>
                <a:srgbClr val="FF000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000" dirty="0"/>
                  <a:t>Azure SAP</a:t>
                </a:r>
                <a:endParaRPr lang="en-IN" sz="1000" dirty="0"/>
              </a:p>
            </p:txBody>
          </p:sp>
          <p:sp>
            <p:nvSpPr>
              <p:cNvPr id="26" name="Rectangle 25">
                <a:extLst>
                  <a:ext uri="{FF2B5EF4-FFF2-40B4-BE49-F238E27FC236}">
                    <a16:creationId xmlns:a16="http://schemas.microsoft.com/office/drawing/2014/main" id="{451B0FBC-01E4-3339-80BD-71D6A3DF92A4}"/>
                  </a:ext>
                </a:extLst>
              </p:cNvPr>
              <p:cNvSpPr/>
              <p:nvPr/>
            </p:nvSpPr>
            <p:spPr>
              <a:xfrm>
                <a:off x="9169400" y="5071759"/>
                <a:ext cx="1219200" cy="689374"/>
              </a:xfrm>
              <a:prstGeom prst="rect">
                <a:avLst/>
              </a:prstGeom>
              <a:solidFill>
                <a:srgbClr val="FF000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000" dirty="0"/>
                  <a:t>Azure </a:t>
                </a:r>
              </a:p>
              <a:p>
                <a:pPr algn="ctr"/>
                <a:r>
                  <a:rPr lang="en-US" sz="1000" dirty="0"/>
                  <a:t>Non-SAP</a:t>
                </a:r>
              </a:p>
              <a:p>
                <a:pPr algn="ctr"/>
                <a:r>
                  <a:rPr lang="en-US" sz="1000" dirty="0"/>
                  <a:t>JUNTOS +</a:t>
                </a:r>
                <a:endParaRPr lang="en-IN" sz="1000" dirty="0"/>
              </a:p>
            </p:txBody>
          </p:sp>
          <p:cxnSp>
            <p:nvCxnSpPr>
              <p:cNvPr id="28" name="Connector: Elbow 27">
                <a:extLst>
                  <a:ext uri="{FF2B5EF4-FFF2-40B4-BE49-F238E27FC236}">
                    <a16:creationId xmlns:a16="http://schemas.microsoft.com/office/drawing/2014/main" id="{1D9FC6F8-2E00-5A70-534F-75FC819E652B}"/>
                  </a:ext>
                </a:extLst>
              </p:cNvPr>
              <p:cNvCxnSpPr>
                <a:cxnSpLocks/>
                <a:stCxn id="25" idx="0"/>
              </p:cNvCxnSpPr>
              <p:nvPr/>
            </p:nvCxnSpPr>
            <p:spPr>
              <a:xfrm rot="5400000" flipH="1" flipV="1">
                <a:off x="7784155" y="4422814"/>
                <a:ext cx="776090" cy="494800"/>
              </a:xfrm>
              <a:prstGeom prst="bentConnector3">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30" name="Connector: Elbow 29">
                <a:extLst>
                  <a:ext uri="{FF2B5EF4-FFF2-40B4-BE49-F238E27FC236}">
                    <a16:creationId xmlns:a16="http://schemas.microsoft.com/office/drawing/2014/main" id="{CD7E45FA-FC8D-B384-8414-26713333119D}"/>
                  </a:ext>
                </a:extLst>
              </p:cNvPr>
              <p:cNvCxnSpPr>
                <a:cxnSpLocks/>
              </p:cNvCxnSpPr>
              <p:nvPr/>
            </p:nvCxnSpPr>
            <p:spPr>
              <a:xfrm rot="16200000" flipV="1">
                <a:off x="9141162" y="4446621"/>
                <a:ext cx="767576" cy="482700"/>
              </a:xfrm>
              <a:prstGeom prst="bentConnector3">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33" name="TextBox 32">
                <a:extLst>
                  <a:ext uri="{FF2B5EF4-FFF2-40B4-BE49-F238E27FC236}">
                    <a16:creationId xmlns:a16="http://schemas.microsoft.com/office/drawing/2014/main" id="{75D8CFC4-FBB7-DA0B-C571-36EDBD26F479}"/>
                  </a:ext>
                </a:extLst>
              </p:cNvPr>
              <p:cNvSpPr txBox="1"/>
              <p:nvPr/>
            </p:nvSpPr>
            <p:spPr>
              <a:xfrm>
                <a:off x="7109238" y="4555262"/>
                <a:ext cx="821764" cy="433811"/>
              </a:xfrm>
              <a:prstGeom prst="rect">
                <a:avLst/>
              </a:prstGeom>
              <a:noFill/>
            </p:spPr>
            <p:txBody>
              <a:bodyPr wrap="none" rtlCol="0">
                <a:spAutoFit/>
              </a:bodyPr>
              <a:lstStyle/>
              <a:p>
                <a:pPr algn="r">
                  <a:lnSpc>
                    <a:spcPct val="90000"/>
                  </a:lnSpc>
                  <a:spcAft>
                    <a:spcPts val="333"/>
                  </a:spcAft>
                </a:pPr>
                <a:r>
                  <a:rPr lang="en-US" sz="833" dirty="0"/>
                  <a:t>DXC </a:t>
                </a:r>
              </a:p>
              <a:p>
                <a:pPr algn="r">
                  <a:lnSpc>
                    <a:spcPct val="90000"/>
                  </a:lnSpc>
                  <a:spcAft>
                    <a:spcPts val="333"/>
                  </a:spcAft>
                </a:pPr>
                <a:r>
                  <a:rPr lang="en-US" sz="833" dirty="0"/>
                  <a:t>Monitoring</a:t>
                </a:r>
                <a:endParaRPr lang="en-IN" sz="833" dirty="0"/>
              </a:p>
            </p:txBody>
          </p:sp>
          <p:sp>
            <p:nvSpPr>
              <p:cNvPr id="34" name="TextBox 33">
                <a:extLst>
                  <a:ext uri="{FF2B5EF4-FFF2-40B4-BE49-F238E27FC236}">
                    <a16:creationId xmlns:a16="http://schemas.microsoft.com/office/drawing/2014/main" id="{5B22A444-332E-CD3C-986B-E9A87C3B08E0}"/>
                  </a:ext>
                </a:extLst>
              </p:cNvPr>
              <p:cNvSpPr txBox="1"/>
              <p:nvPr/>
            </p:nvSpPr>
            <p:spPr>
              <a:xfrm>
                <a:off x="9851838" y="4505268"/>
                <a:ext cx="821764" cy="433811"/>
              </a:xfrm>
              <a:prstGeom prst="rect">
                <a:avLst/>
              </a:prstGeom>
              <a:noFill/>
            </p:spPr>
            <p:txBody>
              <a:bodyPr wrap="none" rtlCol="0">
                <a:spAutoFit/>
              </a:bodyPr>
              <a:lstStyle/>
              <a:p>
                <a:pPr>
                  <a:lnSpc>
                    <a:spcPct val="90000"/>
                  </a:lnSpc>
                  <a:spcAft>
                    <a:spcPts val="333"/>
                  </a:spcAft>
                </a:pPr>
                <a:r>
                  <a:rPr lang="en-US" sz="833" dirty="0"/>
                  <a:t>KOF </a:t>
                </a:r>
              </a:p>
              <a:p>
                <a:pPr>
                  <a:lnSpc>
                    <a:spcPct val="90000"/>
                  </a:lnSpc>
                  <a:spcAft>
                    <a:spcPts val="333"/>
                  </a:spcAft>
                </a:pPr>
                <a:r>
                  <a:rPr lang="en-US" sz="833" dirty="0"/>
                  <a:t>Monitoring</a:t>
                </a:r>
                <a:endParaRPr lang="en-IN" sz="833" dirty="0"/>
              </a:p>
            </p:txBody>
          </p:sp>
        </p:grpSp>
        <p:sp>
          <p:nvSpPr>
            <p:cNvPr id="36" name="Rectangle 35">
              <a:extLst>
                <a:ext uri="{FF2B5EF4-FFF2-40B4-BE49-F238E27FC236}">
                  <a16:creationId xmlns:a16="http://schemas.microsoft.com/office/drawing/2014/main" id="{96A54CB1-ADB7-0ED9-5D52-C0E6DC3D6900}"/>
                </a:ext>
              </a:extLst>
            </p:cNvPr>
            <p:cNvSpPr/>
            <p:nvPr/>
          </p:nvSpPr>
          <p:spPr>
            <a:xfrm>
              <a:off x="4814690" y="2947669"/>
              <a:ext cx="1701800" cy="869468"/>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000" dirty="0"/>
                <a:t>Dynatrace Multi-Environment Dashboard</a:t>
              </a:r>
              <a:endParaRPr lang="en-IN" sz="1000" dirty="0"/>
            </a:p>
          </p:txBody>
        </p:sp>
        <p:cxnSp>
          <p:nvCxnSpPr>
            <p:cNvPr id="42" name="Connector: Elbow 41">
              <a:extLst>
                <a:ext uri="{FF2B5EF4-FFF2-40B4-BE49-F238E27FC236}">
                  <a16:creationId xmlns:a16="http://schemas.microsoft.com/office/drawing/2014/main" id="{E1FB51AA-EE5A-FAE2-657C-190BB0B23D48}"/>
                </a:ext>
              </a:extLst>
            </p:cNvPr>
            <p:cNvCxnSpPr>
              <a:cxnSpLocks/>
              <a:endCxn id="36" idx="1"/>
            </p:cNvCxnSpPr>
            <p:nvPr/>
          </p:nvCxnSpPr>
          <p:spPr>
            <a:xfrm flipV="1">
              <a:off x="3025800" y="3382403"/>
              <a:ext cx="1788890" cy="1385232"/>
            </a:xfrm>
            <a:prstGeom prst="bentConnector3">
              <a:avLst>
                <a:gd name="adj1" fmla="val 50000"/>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46" name="Connector: Elbow 45">
              <a:extLst>
                <a:ext uri="{FF2B5EF4-FFF2-40B4-BE49-F238E27FC236}">
                  <a16:creationId xmlns:a16="http://schemas.microsoft.com/office/drawing/2014/main" id="{3E336A9A-E961-17AB-12AE-77B4129A7CAF}"/>
                </a:ext>
              </a:extLst>
            </p:cNvPr>
            <p:cNvCxnSpPr>
              <a:stCxn id="24" idx="0"/>
              <a:endCxn id="36" idx="3"/>
            </p:cNvCxnSpPr>
            <p:nvPr/>
          </p:nvCxnSpPr>
          <p:spPr>
            <a:xfrm rot="16200000" flipV="1">
              <a:off x="6527620" y="3371274"/>
              <a:ext cx="1282431" cy="1304690"/>
            </a:xfrm>
            <a:prstGeom prst="bentConnector2">
              <a:avLst/>
            </a:prstGeom>
            <a:ln w="6350" cap="sq">
              <a:solidFill>
                <a:srgbClr val="00B0F0"/>
              </a:solidFill>
              <a:tailEnd type="triangle"/>
            </a:ln>
          </p:spPr>
          <p:style>
            <a:lnRef idx="1">
              <a:schemeClr val="accent1"/>
            </a:lnRef>
            <a:fillRef idx="0">
              <a:schemeClr val="accent1"/>
            </a:fillRef>
            <a:effectRef idx="0">
              <a:schemeClr val="accent1"/>
            </a:effectRef>
            <a:fontRef idx="minor">
              <a:schemeClr val="lt1"/>
            </a:fontRef>
          </p:style>
        </p:cxnSp>
        <p:sp>
          <p:nvSpPr>
            <p:cNvPr id="3" name="Rectangle 2">
              <a:extLst>
                <a:ext uri="{FF2B5EF4-FFF2-40B4-BE49-F238E27FC236}">
                  <a16:creationId xmlns:a16="http://schemas.microsoft.com/office/drawing/2014/main" id="{F7F6718E-5C99-0EAE-1466-974CB0B75491}"/>
                </a:ext>
              </a:extLst>
            </p:cNvPr>
            <p:cNvSpPr/>
            <p:nvPr/>
          </p:nvSpPr>
          <p:spPr>
            <a:xfrm>
              <a:off x="1207611" y="1664433"/>
              <a:ext cx="5400000" cy="540000"/>
            </a:xfrm>
            <a:prstGeom prst="rect">
              <a:avLst/>
            </a:prstGeom>
            <a:solidFill>
              <a:schemeClr val="accent5">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67" dirty="0">
                  <a:solidFill>
                    <a:schemeClr val="tx1"/>
                  </a:solidFill>
                </a:rPr>
                <a:t>ServiceNow KOF</a:t>
              </a:r>
              <a:endParaRPr lang="en-IN" sz="1667" dirty="0">
                <a:solidFill>
                  <a:schemeClr val="tx1"/>
                </a:solidFill>
              </a:endParaRPr>
            </a:p>
          </p:txBody>
        </p:sp>
        <p:cxnSp>
          <p:nvCxnSpPr>
            <p:cNvPr id="10" name="Connector: Elbow 9">
              <a:extLst>
                <a:ext uri="{FF2B5EF4-FFF2-40B4-BE49-F238E27FC236}">
                  <a16:creationId xmlns:a16="http://schemas.microsoft.com/office/drawing/2014/main" id="{BB76F3FB-6E25-8C96-1EE0-36914A6094C4}"/>
                </a:ext>
              </a:extLst>
            </p:cNvPr>
            <p:cNvCxnSpPr>
              <a:stCxn id="6" idx="0"/>
              <a:endCxn id="3" idx="2"/>
            </p:cNvCxnSpPr>
            <p:nvPr/>
          </p:nvCxnSpPr>
          <p:spPr>
            <a:xfrm rot="5400000" flipH="1" flipV="1">
              <a:off x="2499298" y="2010935"/>
              <a:ext cx="1214814" cy="1601811"/>
            </a:xfrm>
            <a:prstGeom prst="bentConnector3">
              <a:avLst/>
            </a:prstGeom>
            <a:ln w="38100" cap="sq" cmpd="dbl">
              <a:solidFill>
                <a:schemeClr val="accent5"/>
              </a:solidFill>
              <a:prstDash val="sysDot"/>
              <a:headEnd type="triangle"/>
              <a:tailEnd type="triangle"/>
            </a:ln>
          </p:spPr>
          <p:style>
            <a:lnRef idx="1">
              <a:schemeClr val="accent1"/>
            </a:lnRef>
            <a:fillRef idx="0">
              <a:schemeClr val="accent1"/>
            </a:fillRef>
            <a:effectRef idx="0">
              <a:schemeClr val="accent1"/>
            </a:effectRef>
            <a:fontRef idx="minor">
              <a:schemeClr val="lt1"/>
            </a:fontRef>
          </p:style>
        </p:cxnSp>
        <p:sp>
          <p:nvSpPr>
            <p:cNvPr id="11" name="TextBox 10">
              <a:extLst>
                <a:ext uri="{FF2B5EF4-FFF2-40B4-BE49-F238E27FC236}">
                  <a16:creationId xmlns:a16="http://schemas.microsoft.com/office/drawing/2014/main" id="{A8FA3EA3-10C1-6E46-4129-812F1D31B7B9}"/>
                </a:ext>
              </a:extLst>
            </p:cNvPr>
            <p:cNvSpPr txBox="1"/>
            <p:nvPr/>
          </p:nvSpPr>
          <p:spPr>
            <a:xfrm>
              <a:off x="2178800" y="2522295"/>
              <a:ext cx="1785490" cy="276998"/>
            </a:xfrm>
            <a:prstGeom prst="rect">
              <a:avLst/>
            </a:prstGeom>
            <a:noFill/>
          </p:spPr>
          <p:txBody>
            <a:bodyPr wrap="none" rtlCol="0">
              <a:spAutoFit/>
            </a:bodyPr>
            <a:lstStyle/>
            <a:p>
              <a:pPr>
                <a:lnSpc>
                  <a:spcPct val="90000"/>
                </a:lnSpc>
                <a:spcAft>
                  <a:spcPts val="333"/>
                </a:spcAft>
              </a:pPr>
              <a:r>
                <a:rPr lang="en-US" sz="1000" dirty="0"/>
                <a:t>Ebond Tickets / Events</a:t>
              </a:r>
              <a:endParaRPr lang="en-IN" sz="1000" dirty="0"/>
            </a:p>
          </p:txBody>
        </p:sp>
        <p:sp>
          <p:nvSpPr>
            <p:cNvPr id="12" name="TextBox 11">
              <a:extLst>
                <a:ext uri="{FF2B5EF4-FFF2-40B4-BE49-F238E27FC236}">
                  <a16:creationId xmlns:a16="http://schemas.microsoft.com/office/drawing/2014/main" id="{492593DD-EB63-0677-D423-133E4CDF5C47}"/>
                </a:ext>
              </a:extLst>
            </p:cNvPr>
            <p:cNvSpPr txBox="1"/>
            <p:nvPr/>
          </p:nvSpPr>
          <p:spPr>
            <a:xfrm>
              <a:off x="3951075" y="3848714"/>
              <a:ext cx="1168012" cy="701730"/>
            </a:xfrm>
            <a:prstGeom prst="rect">
              <a:avLst/>
            </a:prstGeom>
            <a:noFill/>
          </p:spPr>
          <p:txBody>
            <a:bodyPr wrap="none" rtlCol="0">
              <a:spAutoFit/>
            </a:bodyPr>
            <a:lstStyle/>
            <a:p>
              <a:pPr>
                <a:lnSpc>
                  <a:spcPct val="90000"/>
                </a:lnSpc>
                <a:spcAft>
                  <a:spcPts val="333"/>
                </a:spcAft>
              </a:pPr>
              <a:r>
                <a:rPr lang="en-US" sz="1000" dirty="0"/>
                <a:t>Infra </a:t>
              </a:r>
            </a:p>
            <a:p>
              <a:pPr>
                <a:lnSpc>
                  <a:spcPct val="90000"/>
                </a:lnSpc>
                <a:spcAft>
                  <a:spcPts val="333"/>
                </a:spcAft>
              </a:pPr>
              <a:r>
                <a:rPr lang="en-US" sz="1000" dirty="0"/>
                <a:t>On-premise </a:t>
              </a:r>
            </a:p>
            <a:p>
              <a:pPr>
                <a:lnSpc>
                  <a:spcPct val="90000"/>
                </a:lnSpc>
                <a:spcAft>
                  <a:spcPts val="333"/>
                </a:spcAft>
              </a:pPr>
              <a:r>
                <a:rPr lang="en-US" sz="1000" dirty="0"/>
                <a:t>KPIs / Metrics</a:t>
              </a:r>
              <a:endParaRPr lang="en-IN" sz="1000" dirty="0"/>
            </a:p>
          </p:txBody>
        </p:sp>
        <p:sp>
          <p:nvSpPr>
            <p:cNvPr id="14" name="TextBox 13">
              <a:extLst>
                <a:ext uri="{FF2B5EF4-FFF2-40B4-BE49-F238E27FC236}">
                  <a16:creationId xmlns:a16="http://schemas.microsoft.com/office/drawing/2014/main" id="{708ABDBA-DC3E-6651-3AF0-696172F0E806}"/>
                </a:ext>
              </a:extLst>
            </p:cNvPr>
            <p:cNvSpPr txBox="1"/>
            <p:nvPr/>
          </p:nvSpPr>
          <p:spPr>
            <a:xfrm>
              <a:off x="7887009" y="3716954"/>
              <a:ext cx="1293047" cy="701730"/>
            </a:xfrm>
            <a:prstGeom prst="rect">
              <a:avLst/>
            </a:prstGeom>
            <a:noFill/>
          </p:spPr>
          <p:txBody>
            <a:bodyPr wrap="none" rtlCol="0">
              <a:spAutoFit/>
            </a:bodyPr>
            <a:lstStyle/>
            <a:p>
              <a:pPr>
                <a:lnSpc>
                  <a:spcPct val="90000"/>
                </a:lnSpc>
                <a:spcAft>
                  <a:spcPts val="333"/>
                </a:spcAft>
              </a:pPr>
              <a:r>
                <a:rPr lang="en-US" sz="1000" dirty="0"/>
                <a:t>Azure </a:t>
              </a:r>
            </a:p>
            <a:p>
              <a:pPr>
                <a:lnSpc>
                  <a:spcPct val="90000"/>
                </a:lnSpc>
                <a:spcAft>
                  <a:spcPts val="333"/>
                </a:spcAft>
              </a:pPr>
              <a:r>
                <a:rPr lang="en-US" sz="1000" dirty="0"/>
                <a:t>SAP, Non-SAP </a:t>
              </a:r>
            </a:p>
            <a:p>
              <a:pPr>
                <a:lnSpc>
                  <a:spcPct val="90000"/>
                </a:lnSpc>
                <a:spcAft>
                  <a:spcPts val="333"/>
                </a:spcAft>
              </a:pPr>
              <a:r>
                <a:rPr lang="en-US" sz="1000" dirty="0"/>
                <a:t>KPIs / Metrics</a:t>
              </a:r>
              <a:endParaRPr lang="en-IN" sz="1000" dirty="0"/>
            </a:p>
          </p:txBody>
        </p:sp>
        <p:pic>
          <p:nvPicPr>
            <p:cNvPr id="23" name="Picture 22" descr="A group of people sitting at a table&#10;&#10;Description automatically generated">
              <a:extLst>
                <a:ext uri="{FF2B5EF4-FFF2-40B4-BE49-F238E27FC236}">
                  <a16:creationId xmlns:a16="http://schemas.microsoft.com/office/drawing/2014/main" id="{5656A494-B4D7-974D-C1CD-2649C94894A1}"/>
                </a:ext>
              </a:extLst>
            </p:cNvPr>
            <p:cNvPicPr>
              <a:picLocks noChangeAspect="1"/>
            </p:cNvPicPr>
            <p:nvPr/>
          </p:nvPicPr>
          <p:blipFill>
            <a:blip r:embed="rId2">
              <a:duotone>
                <a:schemeClr val="accent6">
                  <a:shade val="45000"/>
                  <a:satMod val="135000"/>
                </a:schemeClr>
                <a:prstClr val="white"/>
              </a:duotone>
            </a:blip>
            <a:stretch>
              <a:fillRect/>
            </a:stretch>
          </p:blipFill>
          <p:spPr>
            <a:xfrm>
              <a:off x="6970280" y="1553423"/>
              <a:ext cx="1701801" cy="1701801"/>
            </a:xfrm>
            <a:prstGeom prst="rect">
              <a:avLst/>
            </a:prstGeom>
          </p:spPr>
        </p:pic>
        <p:cxnSp>
          <p:nvCxnSpPr>
            <p:cNvPr id="29" name="Connector: Elbow 28">
              <a:extLst>
                <a:ext uri="{FF2B5EF4-FFF2-40B4-BE49-F238E27FC236}">
                  <a16:creationId xmlns:a16="http://schemas.microsoft.com/office/drawing/2014/main" id="{6A688442-44F3-EC3B-3AB3-B99683442BBC}"/>
                </a:ext>
              </a:extLst>
            </p:cNvPr>
            <p:cNvCxnSpPr>
              <a:stCxn id="36" idx="0"/>
            </p:cNvCxnSpPr>
            <p:nvPr/>
          </p:nvCxnSpPr>
          <p:spPr>
            <a:xfrm rot="5400000" flipH="1" flipV="1">
              <a:off x="6070498" y="2117387"/>
              <a:ext cx="425374" cy="1235190"/>
            </a:xfrm>
            <a:prstGeom prst="bentConnector2">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31" name="TextBox 30">
              <a:extLst>
                <a:ext uri="{FF2B5EF4-FFF2-40B4-BE49-F238E27FC236}">
                  <a16:creationId xmlns:a16="http://schemas.microsoft.com/office/drawing/2014/main" id="{C597C5DC-89F7-9DBD-5BA5-246C383215F8}"/>
                </a:ext>
              </a:extLst>
            </p:cNvPr>
            <p:cNvSpPr txBox="1"/>
            <p:nvPr/>
          </p:nvSpPr>
          <p:spPr>
            <a:xfrm>
              <a:off x="5945890" y="2511066"/>
              <a:ext cx="969882" cy="489365"/>
            </a:xfrm>
            <a:prstGeom prst="rect">
              <a:avLst/>
            </a:prstGeom>
            <a:noFill/>
          </p:spPr>
          <p:txBody>
            <a:bodyPr wrap="none" rtlCol="0">
              <a:spAutoFit/>
            </a:bodyPr>
            <a:lstStyle/>
            <a:p>
              <a:pPr>
                <a:lnSpc>
                  <a:spcPct val="90000"/>
                </a:lnSpc>
                <a:spcAft>
                  <a:spcPts val="333"/>
                </a:spcAft>
              </a:pPr>
              <a:r>
                <a:rPr lang="en-US" sz="1000" dirty="0"/>
                <a:t>Unified </a:t>
              </a:r>
            </a:p>
            <a:p>
              <a:pPr>
                <a:lnSpc>
                  <a:spcPct val="90000"/>
                </a:lnSpc>
                <a:spcAft>
                  <a:spcPts val="333"/>
                </a:spcAft>
              </a:pPr>
              <a:r>
                <a:rPr lang="en-US" sz="1000" dirty="0"/>
                <a:t>Dashboard</a:t>
              </a:r>
              <a:endParaRPr lang="en-IN" sz="1000" dirty="0"/>
            </a:p>
          </p:txBody>
        </p:sp>
        <p:sp>
          <p:nvSpPr>
            <p:cNvPr id="32" name="TextBox 31">
              <a:extLst>
                <a:ext uri="{FF2B5EF4-FFF2-40B4-BE49-F238E27FC236}">
                  <a16:creationId xmlns:a16="http://schemas.microsoft.com/office/drawing/2014/main" id="{8E06206F-F662-F330-0FAB-CBDBC9E3114B}"/>
                </a:ext>
              </a:extLst>
            </p:cNvPr>
            <p:cNvSpPr txBox="1"/>
            <p:nvPr/>
          </p:nvSpPr>
          <p:spPr>
            <a:xfrm>
              <a:off x="7232202" y="2807118"/>
              <a:ext cx="1279582" cy="276998"/>
            </a:xfrm>
            <a:prstGeom prst="rect">
              <a:avLst/>
            </a:prstGeom>
            <a:noFill/>
          </p:spPr>
          <p:txBody>
            <a:bodyPr wrap="none" rtlCol="0">
              <a:spAutoFit/>
            </a:bodyPr>
            <a:lstStyle/>
            <a:p>
              <a:pPr>
                <a:lnSpc>
                  <a:spcPct val="90000"/>
                </a:lnSpc>
                <a:spcAft>
                  <a:spcPts val="333"/>
                </a:spcAft>
              </a:pPr>
              <a:r>
                <a:rPr lang="en-US" sz="1000" b="1" dirty="0"/>
                <a:t>Account Team</a:t>
              </a:r>
              <a:endParaRPr lang="en-IN" sz="1000" b="1" dirty="0"/>
            </a:p>
          </p:txBody>
        </p:sp>
      </p:grpSp>
    </p:spTree>
    <p:extLst>
      <p:ext uri="{BB962C8B-B14F-4D97-AF65-F5344CB8AC3E}">
        <p14:creationId xmlns:p14="http://schemas.microsoft.com/office/powerpoint/2010/main" val="189838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_DXC_06">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Theme_DXC_06" id="{FC1E0D2B-06A4-488F-9227-7748CDF8F979}" vid="{DF4EA1F5-3337-414A-A49B-ECB92C4B1BCF}"/>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80C6CE0333A0B42B39FF7DA2EA8EFBF" ma:contentTypeVersion="4" ma:contentTypeDescription="Create a new document." ma:contentTypeScope="" ma:versionID="74e5f905beba5c5c5f9dc1e2aa050331">
  <xsd:schema xmlns:xsd="http://www.w3.org/2001/XMLSchema" xmlns:xs="http://www.w3.org/2001/XMLSchema" xmlns:p="http://schemas.microsoft.com/office/2006/metadata/properties" xmlns:ns2="dc159e42-9322-4367-963a-b3c43a82f6d7" targetNamespace="http://schemas.microsoft.com/office/2006/metadata/properties" ma:root="true" ma:fieldsID="58cfdbb200acbbc58e16856e4f28816b" ns2:_="">
    <xsd:import namespace="dc159e42-9322-4367-963a-b3c43a82f6d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159e42-9322-4367-963a-b3c43a82f6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0734A7-8F83-40B8-8B1A-FFC60C8AA993}">
  <ds:schemaRefs>
    <ds:schemaRef ds:uri="http://schemas.microsoft.com/sharepoint/v3/contenttype/forms"/>
  </ds:schemaRefs>
</ds:datastoreItem>
</file>

<file path=customXml/itemProps2.xml><?xml version="1.0" encoding="utf-8"?>
<ds:datastoreItem xmlns:ds="http://schemas.openxmlformats.org/officeDocument/2006/customXml" ds:itemID="{0143F087-2DFA-48BE-8A81-7227063BB0CE}">
  <ds:schemaRefs>
    <ds:schemaRef ds:uri="17b9a3d3-c4f1-426c-99da-5beb4ca85228"/>
    <ds:schemaRef ds:uri="http://purl.org/dc/dcmitype/"/>
    <ds:schemaRef ds:uri="c4bfcfd4-7854-49e8-a3de-5f4769f37874"/>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EB8674FD-B0D4-46E5-ACBC-96FC85712BD0}"/>
</file>

<file path=docProps/app.xml><?xml version="1.0" encoding="utf-8"?>
<Properties xmlns="http://schemas.openxmlformats.org/officeDocument/2006/extended-properties" xmlns:vt="http://schemas.openxmlformats.org/officeDocument/2006/docPropsVTypes">
  <TotalTime>452</TotalTime>
  <Words>1669</Words>
  <Application>Microsoft Office PowerPoint</Application>
  <PresentationFormat>Widescreen</PresentationFormat>
  <Paragraphs>181</Paragraphs>
  <Slides>17</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Courier New</vt:lpstr>
      <vt:lpstr>Symbol</vt:lpstr>
      <vt:lpstr>Wingdings</vt:lpstr>
      <vt:lpstr>Tema de Office</vt:lpstr>
      <vt:lpstr>Theme_DXC_06</vt:lpstr>
      <vt:lpstr>1606940 / SRMMX24-171 DCC &amp; Observability</vt:lpstr>
      <vt:lpstr>Aviso de Confidencialidad</vt:lpstr>
      <vt:lpstr>Agenda</vt:lpstr>
      <vt:lpstr>Antecedentes</vt:lpstr>
      <vt:lpstr>Propuesta DXC</vt:lpstr>
      <vt:lpstr>Objetivo</vt:lpstr>
      <vt:lpstr>Diseñar y desarrollar un Dashboard multientorno (Dynatrace)</vt:lpstr>
      <vt:lpstr>Estado Actual</vt:lpstr>
      <vt:lpstr>Estado Futuro</vt:lpstr>
      <vt:lpstr>Dashboard multientorno (Dynatrace)</vt:lpstr>
      <vt:lpstr>Supuestos &amp; Premisas</vt:lpstr>
      <vt:lpstr>DXC Digital Command Center: Discovery </vt:lpstr>
      <vt:lpstr>Supuestos &amp; Premisas</vt:lpstr>
      <vt:lpstr>Prerrequisitos KOF</vt:lpstr>
      <vt:lpstr>Riesgos y Dependencias</vt:lpstr>
      <vt:lpstr>Estimado  Propuesta Económica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MII KOF y JDV</dc:title>
  <dc:creator>Luis Fernando Florez Reyes</dc:creator>
  <cp:lastModifiedBy>Chinchilla, Rudy Rayner</cp:lastModifiedBy>
  <cp:revision>5</cp:revision>
  <dcterms:created xsi:type="dcterms:W3CDTF">2021-09-09T17:27:43Z</dcterms:created>
  <dcterms:modified xsi:type="dcterms:W3CDTF">2024-08-19T18:38:02Z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0x010100980C6CE0333A0B42B39FF7DA2EA8EFBF</vt:lpwstr>
  </property>
  <property fmtid="{D5CDD505-2E9C-101B-9397-08002B2CF9AE}" pid="3" name="MediaServiceImageTags">
    <vt:lpwstr/>
  </property>
</Properties>
</file>