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64" r:id="rId13"/>
    <p:sldId id="273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87DE-EC3D-B85C-A206-F19DE4505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0E78D-02BA-E67B-5C60-742DBC4A4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5079-E224-1CA9-63FD-DE417866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D60-9A57-4B40-AC10-D0FF05786F72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E9397-6185-E886-77A0-D0515559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FA1C-D98E-F801-8997-3AF22BA6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62BC-B1CA-445E-95BC-1E80BE35B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3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F455-2E88-AE5C-7D22-87BD1D93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C86C2-993D-EFD0-408D-DE1C04DAF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2C8F-2030-FDF4-4C0A-EA4570D0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D60-9A57-4B40-AC10-D0FF05786F72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59A69-B086-B06C-C4F2-F0E5C574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391EA-3504-F631-FBD4-54FF7E91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62BC-B1CA-445E-95BC-1E80BE35B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46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C8776-A39A-5281-8476-083EE6547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47CED-8A8F-5FDE-91F5-464562EB0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2949-EF21-1CE5-15CE-C67090FF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D60-9A57-4B40-AC10-D0FF05786F72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9BE9F-6710-DCDE-57A9-42A74685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EBE52-C2A5-9B11-4FC8-74DAD5B7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62BC-B1CA-445E-95BC-1E80BE35B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49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241B-771A-31BF-3225-43062AD3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7F2F-B755-CF29-75A4-989DF69B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7D4A-D4B2-39FB-B599-4E5881E1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D60-9A57-4B40-AC10-D0FF05786F72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46BBA-8A9B-B755-51AB-C02E48A7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CB352-AAA3-FA8C-E86C-24181BEA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62BC-B1CA-445E-95BC-1E80BE35B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6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1082-A58A-D8EA-9814-CF227E92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0E82-F31E-EA6D-6106-216AD2CF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0F090-78DF-8DD6-CA89-2FA9AE28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D60-9A57-4B40-AC10-D0FF05786F72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40FE-2443-2ADC-3499-53F9BD5F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1099-5B5C-F7D3-4F80-0BB9D49A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62BC-B1CA-445E-95BC-1E80BE35B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3ACC-0047-7CF8-827B-CE690813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00D8-97B4-AF1C-4386-9C67F004E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62513-F596-C1DA-31F6-29486F337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64D7F-1623-CF79-89F2-83B9017D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D60-9A57-4B40-AC10-D0FF05786F72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F77E-3D45-DAB7-306F-A85BA311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79F6-7E3D-066E-23A6-4E54CDBF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62BC-B1CA-445E-95BC-1E80BE35B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5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6915-99FD-52DB-700B-A3AB99C0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B86E7-6131-B1AE-B9EE-7F58FE267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6A850-6679-6698-1387-DFB1A6968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08F6D-8DF5-00CB-5115-B2A9C0908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8644A-6E15-598D-1971-3CD14A4E9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A31C2-C31A-8B6D-9787-20CC38D3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D60-9A57-4B40-AC10-D0FF05786F72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98FC3-02B6-81F8-10C7-8C16D405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3814A-4BEB-C16E-A811-D01D48E9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62BC-B1CA-445E-95BC-1E80BE35B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72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07AA-2073-E82E-2D57-AFD0720C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939A5-B837-BDC5-4A28-2FE2A12A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D60-9A57-4B40-AC10-D0FF05786F72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74BF3-1327-C2ED-5481-A012454F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00C94-1513-1E85-B068-61A850B5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62BC-B1CA-445E-95BC-1E80BE35B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2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AD3F8-1922-ABB7-475A-988C610C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D60-9A57-4B40-AC10-D0FF05786F72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8B182-BDC6-202A-131A-8BA84B6D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C3E6E-AAB6-C798-62CA-A9B9274C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62BC-B1CA-445E-95BC-1E80BE35B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42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2941-5653-C2B8-B695-4E652E76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7690-27ED-7D19-AA11-7D28E430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80786-DE0B-42E0-E740-A953E0807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7F43-7428-0C4D-70E4-0380ED30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D60-9A57-4B40-AC10-D0FF05786F72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67DB-6109-BB95-32AB-81040F21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09E79-3393-F44F-9CB1-0D76A795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62BC-B1CA-445E-95BC-1E80BE35B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52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8671-9800-EBAF-82EC-19BC0ED0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A7F86-A4CD-D2F0-9541-063B81741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C3E13-4183-3CAC-95E4-AA972B5C8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F0688-60F9-5DC6-59EA-992A2CFA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D60-9A57-4B40-AC10-D0FF05786F72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FE630-0925-95FF-89DE-AA08F37A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0F94C-F934-E607-790D-EDBC452C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662BC-B1CA-445E-95BC-1E80BE35B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41825-BB67-9B82-F113-EABC1D5E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2FE20-EC41-37D7-9DA2-DF62C71F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0547-1059-0231-818D-9D7D883F4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22D60-9A57-4B40-AC10-D0FF05786F72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6611-8E1B-1780-1209-A0770A222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BE8B3-3C07-2923-56C1-673408721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62BC-B1CA-445E-95BC-1E80BE35B8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1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B9748-316F-FEE5-546C-7814FF7A3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89" y="356822"/>
            <a:ext cx="2344851" cy="2912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718F56-5BBC-24DE-1121-3C8DB166FD1C}"/>
              </a:ext>
            </a:extLst>
          </p:cNvPr>
          <p:cNvSpPr txBox="1"/>
          <p:nvPr/>
        </p:nvSpPr>
        <p:spPr>
          <a:xfrm>
            <a:off x="3830320" y="680720"/>
            <a:ext cx="5953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Convert to percentage</a:t>
            </a:r>
          </a:p>
          <a:p>
            <a:r>
              <a:rPr lang="en-GB" dirty="0"/>
              <a:t>Divide 100 .</a:t>
            </a:r>
          </a:p>
          <a:p>
            <a:r>
              <a:rPr lang="en-GB" dirty="0"/>
              <a:t>Change data type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ova,pot,bov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B72203-CF3F-8DB9-9D73-BF444879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" y="415482"/>
            <a:ext cx="2672820" cy="3197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8EB063-8C38-CBD0-A3AA-DB5D4C9D9A87}"/>
              </a:ext>
            </a:extLst>
          </p:cNvPr>
          <p:cNvSpPr txBox="1"/>
          <p:nvPr/>
        </p:nvSpPr>
        <p:spPr>
          <a:xfrm>
            <a:off x="4358640" y="396240"/>
            <a:ext cx="545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Split by digit non digit</a:t>
            </a:r>
          </a:p>
          <a:p>
            <a:endParaRPr lang="en-GB" dirty="0"/>
          </a:p>
          <a:p>
            <a:r>
              <a:rPr lang="en-GB" dirty="0"/>
              <a:t>Results in two columns</a:t>
            </a:r>
          </a:p>
          <a:p>
            <a:r>
              <a:rPr lang="en-GB" dirty="0"/>
              <a:t>Convert wight 1 to number </a:t>
            </a:r>
          </a:p>
          <a:p>
            <a:r>
              <a:rPr lang="en-GB" dirty="0"/>
              <a:t>Replace kg by 2.20462</a:t>
            </a:r>
          </a:p>
          <a:p>
            <a:r>
              <a:rPr lang="en-GB" dirty="0"/>
              <a:t>Lbs by 1</a:t>
            </a:r>
          </a:p>
          <a:p>
            <a:r>
              <a:rPr lang="en-GB" dirty="0" err="1"/>
              <a:t>Muliptly</a:t>
            </a:r>
            <a:r>
              <a:rPr lang="en-GB" dirty="0"/>
              <a:t> columns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8BEB5-C162-2AC9-3FD4-FA453858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559" y="3017320"/>
            <a:ext cx="2381582" cy="1190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290C0-1D95-5A9B-D52C-DE0944F7C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241" y="4520867"/>
            <a:ext cx="3400900" cy="743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A0194A-AC4B-33E2-C8D6-AECDC871D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141" y="4334345"/>
            <a:ext cx="4182059" cy="1476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A384E7-4A9E-AD63-D974-4B22C834D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6112" y="329585"/>
            <a:ext cx="2029108" cy="1619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F6282E-CD47-A7F6-6FEA-F7C6164E8B8A}"/>
              </a:ext>
            </a:extLst>
          </p:cNvPr>
          <p:cNvSpPr txBox="1"/>
          <p:nvPr/>
        </p:nvSpPr>
        <p:spPr>
          <a:xfrm>
            <a:off x="8158480" y="2715448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Convert to decimal rename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C604F3-E878-8C23-1393-BBC34CEBD1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3099" y="4145020"/>
            <a:ext cx="210531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1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AEA07-13B7-3523-26CC-571EE53D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34" y="653195"/>
            <a:ext cx="1943371" cy="1733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9DAB8F-FEF5-1E41-5FA4-4A9FCF41D5AB}"/>
              </a:ext>
            </a:extLst>
          </p:cNvPr>
          <p:cNvSpPr txBox="1"/>
          <p:nvPr/>
        </p:nvSpPr>
        <p:spPr>
          <a:xfrm>
            <a:off x="5527040" y="873760"/>
            <a:ext cx="194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Duplitcate</a:t>
            </a:r>
            <a:r>
              <a:rPr lang="en-GB" dirty="0"/>
              <a:t> hits</a:t>
            </a:r>
          </a:p>
          <a:p>
            <a:r>
              <a:rPr lang="en-GB" dirty="0"/>
              <a:t>Get length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437EC1-EE22-AAC5-4D56-0E912E34A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46" y="3559217"/>
            <a:ext cx="1914792" cy="1371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C6F861-7D25-8C24-7829-8A679802B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936" y="3307404"/>
            <a:ext cx="1295581" cy="15242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E4BB11-AE5C-55B9-9ACC-2719CE061991}"/>
              </a:ext>
            </a:extLst>
          </p:cNvPr>
          <p:cNvSpPr txBox="1"/>
          <p:nvPr/>
        </p:nvSpPr>
        <p:spPr>
          <a:xfrm>
            <a:off x="5840138" y="3439420"/>
            <a:ext cx="4032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Column from example </a:t>
            </a:r>
          </a:p>
          <a:p>
            <a:r>
              <a:rPr lang="en-GB" dirty="0"/>
              <a:t> 0 for no k </a:t>
            </a:r>
          </a:p>
          <a:p>
            <a:endParaRPr lang="en-GB" dirty="0"/>
          </a:p>
          <a:p>
            <a:r>
              <a:rPr lang="en-GB" dirty="0"/>
              <a:t>K for thousands</a:t>
            </a:r>
          </a:p>
          <a:p>
            <a:r>
              <a:rPr lang="en-GB" dirty="0"/>
              <a:t>Replace K by 1000</a:t>
            </a:r>
          </a:p>
          <a:p>
            <a:r>
              <a:rPr lang="en-GB" dirty="0"/>
              <a:t>Replace k in hits</a:t>
            </a:r>
          </a:p>
          <a:p>
            <a:r>
              <a:rPr lang="en-GB" dirty="0"/>
              <a:t>By nothing</a:t>
            </a:r>
          </a:p>
          <a:p>
            <a:r>
              <a:rPr lang="en-GB" dirty="0" err="1"/>
              <a:t>Multipy</a:t>
            </a:r>
            <a:endParaRPr lang="en-GB" dirty="0"/>
          </a:p>
          <a:p>
            <a:r>
              <a:rPr lang="en-GB" dirty="0"/>
              <a:t>Convert to numbers</a:t>
            </a:r>
          </a:p>
        </p:txBody>
      </p:sp>
    </p:spTree>
    <p:extLst>
      <p:ext uri="{BB962C8B-B14F-4D97-AF65-F5344CB8AC3E}">
        <p14:creationId xmlns:p14="http://schemas.microsoft.com/office/powerpoint/2010/main" val="385413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F23A4A-1A12-CAB1-D191-7E3D07F8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51" y="871657"/>
            <a:ext cx="9259592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1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61696-35FC-7496-E8BD-C33CD360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3" y="256449"/>
            <a:ext cx="7535327" cy="1228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8346AF-5B2E-D3D3-F93E-BF70CB440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39" y="1485344"/>
            <a:ext cx="9495501" cy="53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9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FF314D-D102-CF86-8DDF-84CB52DE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542522"/>
            <a:ext cx="10088383" cy="5772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004A0-40C5-63F4-F373-1687D86D0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559" y="2359274"/>
            <a:ext cx="313416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0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7DDB89-EBA8-3ABB-57AB-F4CF624B6632}"/>
              </a:ext>
            </a:extLst>
          </p:cNvPr>
          <p:cNvSpPr txBox="1"/>
          <p:nvPr/>
        </p:nvSpPr>
        <p:spPr>
          <a:xfrm>
            <a:off x="1574800" y="650240"/>
            <a:ext cx="471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Duplicate to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CD8F3-3C96-B05C-D08E-99ADC229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28" y="1515602"/>
            <a:ext cx="3232994" cy="2203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A52270-BD08-7447-B491-9C043639B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658" y="506492"/>
            <a:ext cx="3372321" cy="2791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FD4971-8608-D9B5-E2F2-9BEA313AA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355" y="1281901"/>
            <a:ext cx="2953162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76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19C74-1200-95E9-1586-98499145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2" y="256596"/>
            <a:ext cx="691611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94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5DAFD-4295-559E-120F-FF811A7B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16" y="1256997"/>
            <a:ext cx="5792008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8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8125F-D19C-0243-484B-EE05427B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76" y="279536"/>
            <a:ext cx="10907647" cy="2600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F83FF1-CF65-9AAD-995F-3AEFD39B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89" y="2674719"/>
            <a:ext cx="3705742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9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89BBAA-79C1-F480-E1A3-3660CA56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5" y="480601"/>
            <a:ext cx="11574490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1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75013-BAA3-D720-4D1F-80D97728D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03" y="298840"/>
            <a:ext cx="4391638" cy="2324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55CCB-9BEE-A9BE-7622-CD77BABF9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44" y="2914728"/>
            <a:ext cx="6668431" cy="2314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7C07E-5404-8A75-43F7-DD82EF503D76}"/>
              </a:ext>
            </a:extLst>
          </p:cNvPr>
          <p:cNvSpPr txBox="1"/>
          <p:nvPr/>
        </p:nvSpPr>
        <p:spPr>
          <a:xfrm>
            <a:off x="6766560" y="467360"/>
            <a:ext cx="2458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Split by </a:t>
            </a:r>
            <a:r>
              <a:rPr lang="en-GB" dirty="0" err="1"/>
              <a:t>delimeter</a:t>
            </a:r>
            <a:r>
              <a:rPr lang="en-GB" dirty="0"/>
              <a:t>  space </a:t>
            </a:r>
          </a:p>
          <a:p>
            <a:r>
              <a:rPr lang="en-GB" dirty="0"/>
              <a:t>Then replace . By nothing</a:t>
            </a:r>
          </a:p>
          <a:p>
            <a:r>
              <a:rPr lang="en-GB" dirty="0"/>
              <a:t>Get length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90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130FA-E123-6BBC-C002-38C8DC0A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87" y="1012531"/>
            <a:ext cx="7119209" cy="216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F6A8F3-A9C3-14C1-1385-EF7954069600}"/>
              </a:ext>
            </a:extLst>
          </p:cNvPr>
          <p:cNvSpPr txBox="1"/>
          <p:nvPr/>
        </p:nvSpPr>
        <p:spPr>
          <a:xfrm>
            <a:off x="2292626" y="41870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</a:t>
            </a:r>
            <a:r>
              <a:rPr lang="en-GB" dirty="0" err="1"/>
              <a:t>Text.EndsWith</a:t>
            </a:r>
            <a:r>
              <a:rPr lang="en-GB" dirty="0"/>
              <a:t>([Hits],"K")</a:t>
            </a:r>
          </a:p>
          <a:p>
            <a:r>
              <a:rPr lang="en-GB" dirty="0"/>
              <a:t>then </a:t>
            </a:r>
            <a:r>
              <a:rPr lang="en-GB" dirty="0" err="1"/>
              <a:t>Number.FromText</a:t>
            </a:r>
            <a:r>
              <a:rPr lang="en-GB" dirty="0"/>
              <a:t>(</a:t>
            </a:r>
            <a:r>
              <a:rPr lang="en-GB" dirty="0" err="1"/>
              <a:t>Text.Replace</a:t>
            </a:r>
            <a:r>
              <a:rPr lang="en-GB" dirty="0"/>
              <a:t>([Hits],"K",""))*1000</a:t>
            </a:r>
          </a:p>
          <a:p>
            <a:r>
              <a:rPr lang="en-GB" dirty="0"/>
              <a:t>else </a:t>
            </a:r>
            <a:r>
              <a:rPr lang="en-GB" dirty="0" err="1"/>
              <a:t>Number.FromText</a:t>
            </a:r>
            <a:r>
              <a:rPr lang="en-GB" dirty="0"/>
              <a:t>([Hits])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6984E-8733-FA9D-765F-53F69AE9EE6A}"/>
              </a:ext>
            </a:extLst>
          </p:cNvPr>
          <p:cNvSpPr txBox="1"/>
          <p:nvPr/>
        </p:nvSpPr>
        <p:spPr>
          <a:xfrm>
            <a:off x="8050696" y="289679"/>
            <a:ext cx="25245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“K”  texts ends in K (string thousands)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Then replace K with “ ”</a:t>
            </a:r>
          </a:p>
          <a:p>
            <a:r>
              <a:rPr lang="en-GB" dirty="0"/>
              <a:t>2.6 k to 2.6</a:t>
            </a:r>
          </a:p>
          <a:p>
            <a:r>
              <a:rPr lang="en-GB" dirty="0"/>
              <a:t>Then convert that to a number </a:t>
            </a:r>
          </a:p>
          <a:p>
            <a:r>
              <a:rPr lang="en-GB" dirty="0"/>
              <a:t>2.6</a:t>
            </a:r>
          </a:p>
          <a:p>
            <a:r>
              <a:rPr lang="en-GB" dirty="0"/>
              <a:t>And multiply by 1000</a:t>
            </a:r>
          </a:p>
          <a:p>
            <a:r>
              <a:rPr lang="en-GB" dirty="0"/>
              <a:t>Else</a:t>
            </a:r>
          </a:p>
          <a:p>
            <a:r>
              <a:rPr lang="en-GB" dirty="0"/>
              <a:t>Just convert it to a number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51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65FE6C-48A8-6A41-8582-2D47272C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01" y="1976235"/>
            <a:ext cx="4991797" cy="2905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BBE3BA-806F-B4A6-D6F4-B00865573DA7}"/>
              </a:ext>
            </a:extLst>
          </p:cNvPr>
          <p:cNvSpPr txBox="1"/>
          <p:nvPr/>
        </p:nvSpPr>
        <p:spPr>
          <a:xfrm>
            <a:off x="8737600" y="1127760"/>
            <a:ext cx="331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Same with  text ends with</a:t>
            </a:r>
          </a:p>
          <a:p>
            <a:r>
              <a:rPr lang="en-GB" dirty="0"/>
              <a:t>Split  by number of characters</a:t>
            </a:r>
          </a:p>
        </p:txBody>
      </p:sp>
    </p:spTree>
    <p:extLst>
      <p:ext uri="{BB962C8B-B14F-4D97-AF65-F5344CB8AC3E}">
        <p14:creationId xmlns:p14="http://schemas.microsoft.com/office/powerpoint/2010/main" val="138061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845A9-15C7-6547-073B-117746DF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26" y="484699"/>
            <a:ext cx="3064340" cy="2537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2227D-0E68-218C-993B-A0C6E2AB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67" y="3835862"/>
            <a:ext cx="5203933" cy="2801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242C12-92C5-9242-C7CD-259E194B5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923" y="792890"/>
            <a:ext cx="2296435" cy="1921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B523A4-37D4-55D1-7DC5-A83904502213}"/>
              </a:ext>
            </a:extLst>
          </p:cNvPr>
          <p:cNvSpPr txBox="1"/>
          <p:nvPr/>
        </p:nvSpPr>
        <p:spPr>
          <a:xfrm>
            <a:off x="7823200" y="4064000"/>
            <a:ext cx="210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Nested if </a:t>
            </a:r>
          </a:p>
          <a:p>
            <a:r>
              <a:rPr lang="en-GB" dirty="0"/>
              <a:t>If text end with M multiply by million</a:t>
            </a:r>
          </a:p>
          <a:p>
            <a:r>
              <a:rPr lang="en-GB" dirty="0"/>
              <a:t>Ends with K </a:t>
            </a:r>
          </a:p>
          <a:p>
            <a:r>
              <a:rPr lang="en-GB" dirty="0" err="1"/>
              <a:t>Multipy</a:t>
            </a:r>
            <a:r>
              <a:rPr lang="en-GB" dirty="0"/>
              <a:t> by 1000</a:t>
            </a:r>
          </a:p>
          <a:p>
            <a:r>
              <a:rPr lang="en-GB" dirty="0"/>
              <a:t>Last just convert to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7CCDA-DEB7-28AF-7533-29BB26521717}"/>
              </a:ext>
            </a:extLst>
          </p:cNvPr>
          <p:cNvSpPr txBox="1"/>
          <p:nvPr/>
        </p:nvSpPr>
        <p:spPr>
          <a:xfrm>
            <a:off x="5960165" y="101475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</a:t>
            </a:r>
            <a:r>
              <a:rPr lang="en-GB" dirty="0" err="1"/>
              <a:t>Text.EndsWith</a:t>
            </a:r>
            <a:r>
              <a:rPr lang="en-GB" dirty="0"/>
              <a:t>([Value],"M")</a:t>
            </a:r>
          </a:p>
          <a:p>
            <a:r>
              <a:rPr lang="en-GB" dirty="0"/>
              <a:t>then </a:t>
            </a:r>
            <a:r>
              <a:rPr lang="en-GB" dirty="0" err="1"/>
              <a:t>Number.FromText</a:t>
            </a:r>
            <a:r>
              <a:rPr lang="en-GB" dirty="0"/>
              <a:t>(</a:t>
            </a:r>
            <a:r>
              <a:rPr lang="en-GB" dirty="0" err="1"/>
              <a:t>Text.Replace</a:t>
            </a:r>
            <a:r>
              <a:rPr lang="en-GB" dirty="0"/>
              <a:t>([Value],"M",""))*1000000</a:t>
            </a:r>
          </a:p>
          <a:p>
            <a:r>
              <a:rPr lang="en-GB" dirty="0"/>
              <a:t>else if </a:t>
            </a:r>
            <a:r>
              <a:rPr lang="en-GB" dirty="0" err="1"/>
              <a:t>Text.EndsWith</a:t>
            </a:r>
            <a:r>
              <a:rPr lang="en-GB" dirty="0"/>
              <a:t>([Value],"K")</a:t>
            </a:r>
          </a:p>
          <a:p>
            <a:r>
              <a:rPr lang="en-GB" dirty="0"/>
              <a:t>then </a:t>
            </a:r>
            <a:r>
              <a:rPr lang="en-GB" dirty="0" err="1"/>
              <a:t>Number.FromText</a:t>
            </a:r>
            <a:r>
              <a:rPr lang="en-GB" dirty="0"/>
              <a:t>(</a:t>
            </a:r>
            <a:r>
              <a:rPr lang="en-GB" dirty="0" err="1"/>
              <a:t>Text.Replace</a:t>
            </a:r>
            <a:r>
              <a:rPr lang="en-GB" dirty="0"/>
              <a:t>([Value],"K",""))*1000</a:t>
            </a:r>
          </a:p>
          <a:p>
            <a:r>
              <a:rPr lang="en-GB" dirty="0"/>
              <a:t>else </a:t>
            </a:r>
            <a:r>
              <a:rPr lang="en-GB" dirty="0" err="1"/>
              <a:t>Number.FromText</a:t>
            </a:r>
            <a:r>
              <a:rPr lang="en-GB" dirty="0"/>
              <a:t>([Value])</a:t>
            </a:r>
          </a:p>
        </p:txBody>
      </p:sp>
    </p:spTree>
    <p:extLst>
      <p:ext uri="{BB962C8B-B14F-4D97-AF65-F5344CB8AC3E}">
        <p14:creationId xmlns:p14="http://schemas.microsoft.com/office/powerpoint/2010/main" val="100036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D8BA6-DC11-ADBB-C524-DA1A97AD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394864"/>
            <a:ext cx="10736173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36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FC0BD6-55DE-35DE-0CF8-0EDA7FAC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52" y="846063"/>
            <a:ext cx="6837210" cy="346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82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269F6-2A02-FD59-9073-DDD9B1A6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4" y="147624"/>
            <a:ext cx="6839905" cy="3143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BCFD2-8C54-ECBD-192C-1C7A40C9A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1" y="2997115"/>
            <a:ext cx="12192000" cy="32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28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F3229D-33C3-6CA8-1817-EB803AF29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05" y="933038"/>
            <a:ext cx="4163006" cy="2924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4DF49-B951-BF5A-7ABA-F510AD55FCB3}"/>
              </a:ext>
            </a:extLst>
          </p:cNvPr>
          <p:cNvSpPr txBox="1"/>
          <p:nvPr/>
        </p:nvSpPr>
        <p:spPr>
          <a:xfrm>
            <a:off x="6957391" y="974035"/>
            <a:ext cx="2594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Split to 3 tables</a:t>
            </a:r>
          </a:p>
          <a:p>
            <a:r>
              <a:rPr lang="en-GB" dirty="0"/>
              <a:t>Contract</a:t>
            </a:r>
          </a:p>
          <a:p>
            <a:r>
              <a:rPr lang="en-GB" dirty="0"/>
              <a:t>On loan</a:t>
            </a:r>
          </a:p>
          <a:p>
            <a:r>
              <a:rPr lang="en-GB" dirty="0"/>
              <a:t> free</a:t>
            </a:r>
          </a:p>
          <a:p>
            <a:r>
              <a:rPr lang="en-GB" dirty="0"/>
              <a:t>Clean</a:t>
            </a:r>
          </a:p>
          <a:p>
            <a:endParaRPr lang="en-GB" dirty="0"/>
          </a:p>
          <a:p>
            <a:r>
              <a:rPr lang="en-GB" dirty="0"/>
              <a:t>Split by </a:t>
            </a:r>
            <a:r>
              <a:rPr lang="en-GB" dirty="0" err="1"/>
              <a:t>delimeter</a:t>
            </a:r>
            <a:r>
              <a:rPr lang="en-GB" dirty="0"/>
              <a:t> space </a:t>
            </a:r>
          </a:p>
          <a:p>
            <a:r>
              <a:rPr lang="en-GB" dirty="0"/>
              <a:t>Rename contract start </a:t>
            </a:r>
          </a:p>
          <a:p>
            <a:r>
              <a:rPr lang="en-GB" dirty="0"/>
              <a:t>Contract end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D61EF-650D-EC97-D00B-6A16187B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38" y="4084443"/>
            <a:ext cx="3362794" cy="1228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E2E66E-9537-B225-7CFA-7BB838EEC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100" y="3895452"/>
            <a:ext cx="409632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68D67-ECB5-C507-F07E-FAD38F0C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06" y="475554"/>
            <a:ext cx="3296872" cy="1472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A804B-33A9-0546-D0A3-0CC9AC318380}"/>
              </a:ext>
            </a:extLst>
          </p:cNvPr>
          <p:cNvSpPr txBox="1"/>
          <p:nvPr/>
        </p:nvSpPr>
        <p:spPr>
          <a:xfrm>
            <a:off x="5273040" y="1036320"/>
            <a:ext cx="4450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Duplicate long name split that column</a:t>
            </a:r>
          </a:p>
          <a:p>
            <a:endParaRPr lang="en-GB" dirty="0"/>
          </a:p>
          <a:p>
            <a:r>
              <a:rPr lang="en-GB" dirty="0"/>
              <a:t>In long name copy 1 == remove the . Replace the dot to nothing </a:t>
            </a:r>
          </a:p>
          <a:p>
            <a:r>
              <a:rPr lang="en-GB" dirty="0"/>
              <a:t>Get the length -- rename</a:t>
            </a:r>
          </a:p>
          <a:p>
            <a:endParaRPr lang="en-GB" dirty="0"/>
          </a:p>
          <a:p>
            <a:r>
              <a:rPr lang="en-GB" dirty="0"/>
              <a:t>Remove name.2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CE6BE7-FA52-289C-2684-3F4723AF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0" y="2731666"/>
            <a:ext cx="6258798" cy="2333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BD89D5-B65F-8FF2-C342-A550B8C4A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799" y="3495039"/>
            <a:ext cx="4079117" cy="17983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F680BF-2975-1E00-077F-EE40EF488F10}"/>
              </a:ext>
            </a:extLst>
          </p:cNvPr>
          <p:cNvSpPr txBox="1"/>
          <p:nvPr/>
        </p:nvSpPr>
        <p:spPr>
          <a:xfrm>
            <a:off x="976006" y="5527040"/>
            <a:ext cx="4530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other rows and create a first name and last name columns</a:t>
            </a:r>
          </a:p>
        </p:txBody>
      </p:sp>
    </p:spTree>
    <p:extLst>
      <p:ext uri="{BB962C8B-B14F-4D97-AF65-F5344CB8AC3E}">
        <p14:creationId xmlns:p14="http://schemas.microsoft.com/office/powerpoint/2010/main" val="41452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E9AFC-88AF-BE65-1940-B7D0A0B7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07" y="0"/>
            <a:ext cx="4372585" cy="2648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0A54D9-3C50-A99B-53A7-3A7CE61B605F}"/>
              </a:ext>
            </a:extLst>
          </p:cNvPr>
          <p:cNvSpPr txBox="1"/>
          <p:nvPr/>
        </p:nvSpPr>
        <p:spPr>
          <a:xfrm>
            <a:off x="6471920" y="416560"/>
            <a:ext cx="363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Separete</a:t>
            </a:r>
            <a:r>
              <a:rPr lang="en-GB" dirty="0"/>
              <a:t> </a:t>
            </a:r>
            <a:r>
              <a:rPr lang="en-GB" dirty="0" err="1"/>
              <a:t>postions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EC18B-7852-79DA-3A26-B54FD542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20" y="2720777"/>
            <a:ext cx="8472241" cy="39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1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4EE40-F467-4B86-82C5-B013F5BBB699}"/>
              </a:ext>
            </a:extLst>
          </p:cNvPr>
          <p:cNvSpPr txBox="1"/>
          <p:nvPr/>
        </p:nvSpPr>
        <p:spPr>
          <a:xfrm>
            <a:off x="2966720" y="558800"/>
            <a:ext cx="6543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UNPIVOT COLUMNS</a:t>
            </a:r>
          </a:p>
          <a:p>
            <a:endParaRPr lang="en-GB" dirty="0"/>
          </a:p>
          <a:p>
            <a:r>
              <a:rPr lang="en-GB" dirty="0"/>
              <a:t>FILTER THE ID</a:t>
            </a:r>
          </a:p>
          <a:p>
            <a:r>
              <a:rPr lang="en-GB" dirty="0"/>
              <a:t>REMOVE ATTRIBUTE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398E34-2C7E-6CC4-887E-944F66D2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03" y="2015956"/>
            <a:ext cx="6792273" cy="2419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86AD26-1638-8A98-3056-1A1030BAC949}"/>
              </a:ext>
            </a:extLst>
          </p:cNvPr>
          <p:cNvSpPr txBox="1"/>
          <p:nvPr/>
        </p:nvSpPr>
        <p:spPr>
          <a:xfrm>
            <a:off x="9123680" y="2245360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3 COLUMNS UNPIVOT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F4791-65A2-81B0-E87F-EFA12F4DF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337" y="4435644"/>
            <a:ext cx="5125165" cy="22386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EE96A7-5822-6946-FBFF-87C765A95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57" y="4540433"/>
            <a:ext cx="349616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F816AF-C1E6-8ACE-9377-904890ED3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90" y="501697"/>
            <a:ext cx="4051809" cy="45896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B67130-5E4C-DD1D-A603-0277E786CB9B}"/>
              </a:ext>
            </a:extLst>
          </p:cNvPr>
          <p:cNvSpPr txBox="1"/>
          <p:nvPr/>
        </p:nvSpPr>
        <p:spPr>
          <a:xfrm>
            <a:off x="6786880" y="7620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Duplicate </a:t>
            </a:r>
            <a:r>
              <a:rPr lang="en-GB" dirty="0" err="1"/>
              <a:t>heig</a:t>
            </a:r>
            <a:endParaRPr lang="en-GB" dirty="0"/>
          </a:p>
          <a:p>
            <a:r>
              <a:rPr lang="en-GB" dirty="0"/>
              <a:t>Split by digit not digit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EB027-0445-4777-FB98-B05659794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347" y="2031883"/>
            <a:ext cx="3772426" cy="167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6ED3A-9F81-BBF4-1882-AC4D0B23B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925" y="4055070"/>
            <a:ext cx="3248478" cy="1857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424F99-B26E-FE01-6EA6-1106B7A542DD}"/>
              </a:ext>
            </a:extLst>
          </p:cNvPr>
          <p:cNvSpPr txBox="1"/>
          <p:nvPr/>
        </p:nvSpPr>
        <p:spPr>
          <a:xfrm>
            <a:off x="8503920" y="3408739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the first char apostrophe</a:t>
            </a:r>
          </a:p>
          <a:p>
            <a:r>
              <a:rPr lang="en-GB" dirty="0"/>
              <a:t>Split column</a:t>
            </a:r>
          </a:p>
        </p:txBody>
      </p:sp>
    </p:spTree>
    <p:extLst>
      <p:ext uri="{BB962C8B-B14F-4D97-AF65-F5344CB8AC3E}">
        <p14:creationId xmlns:p14="http://schemas.microsoft.com/office/powerpoint/2010/main" val="32031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8840E-97BC-00CC-2334-FA3122DB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28" y="798066"/>
            <a:ext cx="1962424" cy="1848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4CB52D-DE80-D0BA-A1F0-3BEB408CB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984" y="798066"/>
            <a:ext cx="3057952" cy="3315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06EA4-B770-0F1F-F9D5-645F78C4EEE6}"/>
              </a:ext>
            </a:extLst>
          </p:cNvPr>
          <p:cNvSpPr txBox="1"/>
          <p:nvPr/>
        </p:nvSpPr>
        <p:spPr>
          <a:xfrm>
            <a:off x="9326880" y="1584960"/>
            <a:ext cx="183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Replace m as true</a:t>
            </a:r>
          </a:p>
        </p:txBody>
      </p:sp>
    </p:spTree>
    <p:extLst>
      <p:ext uri="{BB962C8B-B14F-4D97-AF65-F5344CB8AC3E}">
        <p14:creationId xmlns:p14="http://schemas.microsoft.com/office/powerpoint/2010/main" val="166509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5F385-5A98-30D0-CE2C-290663B09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9" y="378695"/>
            <a:ext cx="10507541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2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A702E-CB2F-5E1C-CFD2-419B3CB8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4" y="515423"/>
            <a:ext cx="6336418" cy="3020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E8964E-B7B3-75BE-D1B4-0FFE8DDC2B86}"/>
              </a:ext>
            </a:extLst>
          </p:cNvPr>
          <p:cNvSpPr txBox="1"/>
          <p:nvPr/>
        </p:nvSpPr>
        <p:spPr>
          <a:xfrm>
            <a:off x="7345680" y="1066800"/>
            <a:ext cx="419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 to null</a:t>
            </a:r>
          </a:p>
          <a:p>
            <a:r>
              <a:rPr lang="en-GB" dirty="0"/>
              <a:t>Convert height copy 2.2. to number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CE240-451C-3F74-20A2-BEF72E2C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58" y="3535680"/>
            <a:ext cx="5182323" cy="1476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C88E2-999C-807B-CC05-53798488B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2721"/>
            <a:ext cx="4525006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5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343</Words>
  <Application>Microsoft Office PowerPoint</Application>
  <PresentationFormat>Widescreen</PresentationFormat>
  <Paragraphs>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2224</dc:creator>
  <cp:lastModifiedBy>2224</cp:lastModifiedBy>
  <cp:revision>5</cp:revision>
  <dcterms:created xsi:type="dcterms:W3CDTF">2023-03-12T11:46:25Z</dcterms:created>
  <dcterms:modified xsi:type="dcterms:W3CDTF">2023-03-17T17:01:46Z</dcterms:modified>
</cp:coreProperties>
</file>