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1" r:id="rId9"/>
    <p:sldId id="266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4bacecb7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4bacecb7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used Twitter API as an input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“On Average”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That is a lot of data coming in and that is why we chose Twitter - because we believe it would really test </a:t>
            </a:r>
            <a:br>
              <a:rPr lang="en" b="1" dirty="0"/>
            </a:br>
            <a:r>
              <a:rPr lang="en" b="1" dirty="0"/>
              <a:t>the limits of the platforms and tools we have learned.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4bacecb7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4bacecb7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Ingest this data we used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Hosebird</a:t>
            </a:r>
            <a:r>
              <a:rPr lang="en"/>
              <a:t> - a java based client to read </a:t>
            </a:r>
            <a:r>
              <a:rPr lang="en" b="1"/>
              <a:t>into </a:t>
            </a:r>
            <a:r>
              <a:rPr lang="en"/>
              <a:t>Twitter’s Streaming API (handles the connections) - developed by Twitter itself.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</a:t>
            </a:r>
            <a:r>
              <a:rPr lang="en" b="1"/>
              <a:t>the data is passed into the Kafka Queue</a:t>
            </a:r>
            <a:r>
              <a:rPr lang="en"/>
              <a:t> which will be </a:t>
            </a:r>
            <a:r>
              <a:rPr lang="en" b="1"/>
              <a:t>pushed to our topic using a producer.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4bacecb7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c4bacecb7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Section of our ingestion class.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HoseBird</a:t>
            </a:r>
            <a:r>
              <a:rPr lang="en"/>
              <a:t> handles the </a:t>
            </a:r>
            <a:r>
              <a:rPr lang="en" b="1"/>
              <a:t>authentication and getting the data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place that </a:t>
            </a:r>
            <a:r>
              <a:rPr lang="en" b="1"/>
              <a:t>into the Kafka Queue </a:t>
            </a:r>
            <a:r>
              <a:rPr lang="en" b="1">
                <a:solidFill>
                  <a:schemeClr val="dk1"/>
                </a:solidFill>
              </a:rPr>
              <a:t>#82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 b="1"/>
              <a:t>see</a:t>
            </a:r>
            <a:r>
              <a:rPr lang="en"/>
              <a:t> some of the </a:t>
            </a:r>
            <a:r>
              <a:rPr lang="en" b="1"/>
              <a:t>kafka producer’s key value serialization properties</a:t>
            </a:r>
            <a:r>
              <a:rPr lang="en"/>
              <a:t> - in our case they are both strings.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4bacecb7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c4bacecb7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have the second half of our streaming process.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4bacecb7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4bacecb7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our consumer class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see parameters that has the deserialization and host address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consumer and subscribe to our topic #84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#94 </a:t>
            </a:r>
            <a:br>
              <a:rPr lang="en"/>
            </a:br>
            <a:r>
              <a:rPr lang="en"/>
              <a:t>          - functional programming to clean up input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- convertTweetToJSON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4bacecb7_0_1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4bacecb7_0_1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you to my colleague Daniel, for the Demonstration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4005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74663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30436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8012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0789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90389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4657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08750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26536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215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01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0673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49390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9464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89925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64502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343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4665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7938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D5D756-E541-40F8-8B20-18BDBE1A855C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6716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Data Technologies F</a:t>
            </a:r>
            <a:r>
              <a:rPr lang="en-US" dirty="0"/>
              <a:t>i</a:t>
            </a:r>
            <a:r>
              <a:rPr lang="en" dirty="0"/>
              <a:t>nal Project</a:t>
            </a:r>
            <a:endParaRPr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4407050" y="3647225"/>
            <a:ext cx="4325400" cy="50780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Kaleab Berhane</a:t>
            </a:r>
            <a:endParaRPr sz="2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as Input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25032" y="1270937"/>
            <a:ext cx="8368200" cy="1957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dirty="0"/>
              <a:t>10,033 tweets per second</a:t>
            </a:r>
          </a:p>
          <a:p>
            <a:pPr marL="285750" indent="-285750">
              <a:spcAft>
                <a:spcPts val="1200"/>
              </a:spcAft>
            </a:pPr>
            <a:r>
              <a:rPr lang="en" dirty="0"/>
              <a:t>867 million tweets per day</a:t>
            </a:r>
          </a:p>
          <a:p>
            <a:pPr marL="285750" indent="-285750">
              <a:spcAft>
                <a:spcPts val="1200"/>
              </a:spcAft>
            </a:pPr>
            <a:r>
              <a:rPr lang="en" dirty="0"/>
              <a:t>361 Billion tweets estimated for 2022</a:t>
            </a:r>
          </a:p>
          <a:p>
            <a:pPr marL="285750" indent="-285750">
              <a:spcAft>
                <a:spcPts val="1200"/>
              </a:spcAft>
            </a:pP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Ingestion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Hosebird HTTP client -&gt; Kafka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0" y="1976475"/>
            <a:ext cx="6111350" cy="20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8F5A-52CE-C396-3955-6D4C7CF5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up to get the project running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25B3-1D92-CCD1-D332-932B211E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zookeeper is running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 service --status-all</a:t>
            </a:r>
          </a:p>
          <a:p>
            <a:r>
              <a:rPr lang="en-US" sz="1950" dirty="0">
                <a:latin typeface="Consolas" panose="020B0609020204030204" pitchFamily="49" charset="0"/>
              </a:rPr>
              <a:t>Start </a:t>
            </a:r>
            <a:r>
              <a:rPr lang="en-US" sz="1950" dirty="0" err="1">
                <a:latin typeface="Consolas" panose="020B0609020204030204" pitchFamily="49" charset="0"/>
              </a:rPr>
              <a:t>kafka</a:t>
            </a:r>
            <a:r>
              <a:rPr lang="en-US" sz="1950" dirty="0">
                <a:latin typeface="Consolas" panose="020B0609020204030204" pitchFamily="49" charset="0"/>
              </a:rPr>
              <a:t> server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 bin/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kafka-server-start.sh config/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server.properties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AB90C4-D9B0-9C7B-99FE-79730CB7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91" y="815926"/>
            <a:ext cx="8658109" cy="3820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25D3B-0F99-EFBC-E4E3-9D8C63F2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68" y="451628"/>
            <a:ext cx="7036264" cy="42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Consumption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Kafka Consumer</a:t>
            </a:r>
            <a:r>
              <a:rPr lang="en"/>
              <a:t> - to accept the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Spark Streaming</a:t>
            </a:r>
            <a:r>
              <a:rPr lang="en"/>
              <a:t> - Selective operations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2142975"/>
            <a:ext cx="6272525" cy="22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r="635"/>
          <a:stretch/>
        </p:blipFill>
        <p:spPr>
          <a:xfrm>
            <a:off x="-337412" y="-87675"/>
            <a:ext cx="9818824" cy="53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56305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i="1">
                <a:latin typeface="Playfair Display"/>
                <a:ea typeface="Playfair Display"/>
                <a:cs typeface="Playfair Display"/>
                <a:sym typeface="Playfair Display"/>
              </a:rPr>
              <a:t>Demo Time</a:t>
            </a:r>
            <a:endParaRPr sz="7600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286</Words>
  <Application>Microsoft Office PowerPoint</Application>
  <PresentationFormat>On-screen Show (16:9)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</vt:lpstr>
      <vt:lpstr>Arial</vt:lpstr>
      <vt:lpstr>Wingdings 3</vt:lpstr>
      <vt:lpstr>Consolas</vt:lpstr>
      <vt:lpstr>Century Gothic</vt:lpstr>
      <vt:lpstr>Playfair Display</vt:lpstr>
      <vt:lpstr>Ion</vt:lpstr>
      <vt:lpstr>Big Data Technologies Final Project</vt:lpstr>
      <vt:lpstr>Twitter as Input</vt:lpstr>
      <vt:lpstr>Ingestion</vt:lpstr>
      <vt:lpstr>Set up to get the project running</vt:lpstr>
      <vt:lpstr>PowerPoint Presentation</vt:lpstr>
      <vt:lpstr>PowerPoint Presentation</vt:lpstr>
      <vt:lpstr>Consumption</vt:lpstr>
      <vt:lpstr>PowerPoint Presentation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Technologies Final Project</dc:title>
  <dc:creator>xps</dc:creator>
  <cp:lastModifiedBy>Kaleab Molla Berhane</cp:lastModifiedBy>
  <cp:revision>1</cp:revision>
  <dcterms:modified xsi:type="dcterms:W3CDTF">2022-09-25T19:38:23Z</dcterms:modified>
</cp:coreProperties>
</file>