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54"/>
  </p:notesMasterIdLst>
  <p:sldIdLst>
    <p:sldId id="267" r:id="rId2"/>
    <p:sldId id="366" r:id="rId3"/>
    <p:sldId id="384" r:id="rId4"/>
    <p:sldId id="426" r:id="rId5"/>
    <p:sldId id="427" r:id="rId6"/>
    <p:sldId id="428"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3" r:id="rId20"/>
    <p:sldId id="444" r:id="rId21"/>
    <p:sldId id="442" r:id="rId22"/>
    <p:sldId id="445" r:id="rId23"/>
    <p:sldId id="446" r:id="rId24"/>
    <p:sldId id="447" r:id="rId25"/>
    <p:sldId id="448" r:id="rId26"/>
    <p:sldId id="449" r:id="rId27"/>
    <p:sldId id="450" r:id="rId28"/>
    <p:sldId id="373" r:id="rId29"/>
    <p:sldId id="451" r:id="rId30"/>
    <p:sldId id="410" r:id="rId31"/>
    <p:sldId id="394" r:id="rId32"/>
    <p:sldId id="395" r:id="rId33"/>
    <p:sldId id="396" r:id="rId34"/>
    <p:sldId id="397" r:id="rId35"/>
    <p:sldId id="398" r:id="rId36"/>
    <p:sldId id="399" r:id="rId37"/>
    <p:sldId id="400" r:id="rId38"/>
    <p:sldId id="401" r:id="rId39"/>
    <p:sldId id="402" r:id="rId40"/>
    <p:sldId id="403" r:id="rId41"/>
    <p:sldId id="405" r:id="rId42"/>
    <p:sldId id="406" r:id="rId43"/>
    <p:sldId id="453" r:id="rId44"/>
    <p:sldId id="452" r:id="rId45"/>
    <p:sldId id="259" r:id="rId46"/>
    <p:sldId id="382" r:id="rId47"/>
    <p:sldId id="418" r:id="rId48"/>
    <p:sldId id="383" r:id="rId49"/>
    <p:sldId id="419" r:id="rId50"/>
    <p:sldId id="413" r:id="rId51"/>
    <p:sldId id="414" r:id="rId52"/>
    <p:sldId id="416" r:id="rId5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129D"/>
    <a:srgbClr val="FFCCFF"/>
    <a:srgbClr val="242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21C44-DB6D-453B-9257-6CB4D17EEBFD}" v="44" dt="2024-12-20T15:01:57.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1638" autoAdjust="0"/>
  </p:normalViewPr>
  <p:slideViewPr>
    <p:cSldViewPr snapToGrid="0">
      <p:cViewPr>
        <p:scale>
          <a:sx n="100" d="100"/>
          <a:sy n="100" d="100"/>
        </p:scale>
        <p:origin x="-62" y="-51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iana Oliveira" userId="42d4026b03335bd1" providerId="LiveId" clId="{7FB21C44-DB6D-453B-9257-6CB4D17EEBFD}"/>
    <pc:docChg chg="undo redo custSel addSld delSld modSld sldOrd">
      <pc:chgData name="Liliana Oliveira" userId="42d4026b03335bd1" providerId="LiveId" clId="{7FB21C44-DB6D-453B-9257-6CB4D17EEBFD}" dt="2024-12-20T15:02:09.556" v="1546" actId="14100"/>
      <pc:docMkLst>
        <pc:docMk/>
      </pc:docMkLst>
      <pc:sldChg chg="modSp mod">
        <pc:chgData name="Liliana Oliveira" userId="42d4026b03335bd1" providerId="LiveId" clId="{7FB21C44-DB6D-453B-9257-6CB4D17EEBFD}" dt="2024-12-20T13:57:16.860" v="1411" actId="20577"/>
        <pc:sldMkLst>
          <pc:docMk/>
          <pc:sldMk cId="206687086" sldId="259"/>
        </pc:sldMkLst>
        <pc:spChg chg="mod">
          <ac:chgData name="Liliana Oliveira" userId="42d4026b03335bd1" providerId="LiveId" clId="{7FB21C44-DB6D-453B-9257-6CB4D17EEBFD}" dt="2024-12-20T13:45:42.694" v="1153" actId="1076"/>
          <ac:spMkLst>
            <pc:docMk/>
            <pc:sldMk cId="206687086" sldId="259"/>
            <ac:spMk id="2" creationId="{CC281B4B-D301-9990-7088-0EFE864E00CF}"/>
          </ac:spMkLst>
        </pc:spChg>
        <pc:spChg chg="mod">
          <ac:chgData name="Liliana Oliveira" userId="42d4026b03335bd1" providerId="LiveId" clId="{7FB21C44-DB6D-453B-9257-6CB4D17EEBFD}" dt="2024-12-20T13:57:16.860" v="1411" actId="20577"/>
          <ac:spMkLst>
            <pc:docMk/>
            <pc:sldMk cId="206687086" sldId="259"/>
            <ac:spMk id="3" creationId="{AF26A4C8-DE57-BAED-AE59-1ABD4C6C3E4D}"/>
          </ac:spMkLst>
        </pc:spChg>
      </pc:sldChg>
      <pc:sldChg chg="delSp modSp del mod">
        <pc:chgData name="Liliana Oliveira" userId="42d4026b03335bd1" providerId="LiveId" clId="{7FB21C44-DB6D-453B-9257-6CB4D17EEBFD}" dt="2024-12-20T13:56:35.751" v="1406" actId="47"/>
        <pc:sldMkLst>
          <pc:docMk/>
          <pc:sldMk cId="60217510" sldId="260"/>
        </pc:sldMkLst>
        <pc:spChg chg="mod">
          <ac:chgData name="Liliana Oliveira" userId="42d4026b03335bd1" providerId="LiveId" clId="{7FB21C44-DB6D-453B-9257-6CB4D17EEBFD}" dt="2024-12-20T13:45:38.230" v="1152" actId="1076"/>
          <ac:spMkLst>
            <pc:docMk/>
            <pc:sldMk cId="60217510" sldId="260"/>
            <ac:spMk id="2" creationId="{CA37DBBB-CBEA-988A-DE67-65B7A5C67282}"/>
          </ac:spMkLst>
        </pc:spChg>
        <pc:spChg chg="mod">
          <ac:chgData name="Liliana Oliveira" userId="42d4026b03335bd1" providerId="LiveId" clId="{7FB21C44-DB6D-453B-9257-6CB4D17EEBFD}" dt="2024-12-20T13:56:15.555" v="1404" actId="27636"/>
          <ac:spMkLst>
            <pc:docMk/>
            <pc:sldMk cId="60217510" sldId="260"/>
            <ac:spMk id="3" creationId="{20FB6CAB-CB83-BACF-87C2-37F1FC3798C6}"/>
          </ac:spMkLst>
        </pc:spChg>
        <pc:spChg chg="del">
          <ac:chgData name="Liliana Oliveira" userId="42d4026b03335bd1" providerId="LiveId" clId="{7FB21C44-DB6D-453B-9257-6CB4D17EEBFD}" dt="2024-12-20T13:56:20.698" v="1405" actId="478"/>
          <ac:spMkLst>
            <pc:docMk/>
            <pc:sldMk cId="60217510" sldId="260"/>
            <ac:spMk id="4" creationId="{606FEDC2-903D-AFB5-4B38-D7B31FDEFD60}"/>
          </ac:spMkLst>
        </pc:spChg>
      </pc:sldChg>
      <pc:sldChg chg="add del">
        <pc:chgData name="Liliana Oliveira" userId="42d4026b03335bd1" providerId="LiveId" clId="{7FB21C44-DB6D-453B-9257-6CB4D17EEBFD}" dt="2024-12-20T13:19:16.096" v="453" actId="47"/>
        <pc:sldMkLst>
          <pc:docMk/>
          <pc:sldMk cId="1108591640" sldId="269"/>
        </pc:sldMkLst>
      </pc:sldChg>
      <pc:sldChg chg="delSp modSp mod">
        <pc:chgData name="Liliana Oliveira" userId="42d4026b03335bd1" providerId="LiveId" clId="{7FB21C44-DB6D-453B-9257-6CB4D17EEBFD}" dt="2024-12-20T13:50:31.752" v="1237" actId="20577"/>
        <pc:sldMkLst>
          <pc:docMk/>
          <pc:sldMk cId="758158767" sldId="373"/>
        </pc:sldMkLst>
        <pc:spChg chg="mod">
          <ac:chgData name="Liliana Oliveira" userId="42d4026b03335bd1" providerId="LiveId" clId="{7FB21C44-DB6D-453B-9257-6CB4D17EEBFD}" dt="2024-12-20T13:50:31.752" v="1237" actId="20577"/>
          <ac:spMkLst>
            <pc:docMk/>
            <pc:sldMk cId="758158767" sldId="373"/>
            <ac:spMk id="2" creationId="{5660CE5A-32A7-69D0-F09C-2A6AC6D7F804}"/>
          </ac:spMkLst>
        </pc:spChg>
        <pc:spChg chg="del">
          <ac:chgData name="Liliana Oliveira" userId="42d4026b03335bd1" providerId="LiveId" clId="{7FB21C44-DB6D-453B-9257-6CB4D17EEBFD}" dt="2024-12-20T13:28:45.229" v="615" actId="478"/>
          <ac:spMkLst>
            <pc:docMk/>
            <pc:sldMk cId="758158767" sldId="373"/>
            <ac:spMk id="3" creationId="{B34A8637-8785-737B-0F96-7FD5B488E056}"/>
          </ac:spMkLst>
        </pc:spChg>
        <pc:spChg chg="del">
          <ac:chgData name="Liliana Oliveira" userId="42d4026b03335bd1" providerId="LiveId" clId="{7FB21C44-DB6D-453B-9257-6CB4D17EEBFD}" dt="2024-12-20T13:28:48.244" v="616" actId="478"/>
          <ac:spMkLst>
            <pc:docMk/>
            <pc:sldMk cId="758158767" sldId="373"/>
            <ac:spMk id="5" creationId="{F944E7F1-4400-7918-ECBA-F9407120DB8A}"/>
          </ac:spMkLst>
        </pc:spChg>
      </pc:sldChg>
      <pc:sldChg chg="modSp add del mod">
        <pc:chgData name="Liliana Oliveira" userId="42d4026b03335bd1" providerId="LiveId" clId="{7FB21C44-DB6D-453B-9257-6CB4D17EEBFD}" dt="2024-12-20T13:20:38.387" v="462" actId="47"/>
        <pc:sldMkLst>
          <pc:docMk/>
          <pc:sldMk cId="331245963" sldId="380"/>
        </pc:sldMkLst>
        <pc:spChg chg="mod">
          <ac:chgData name="Liliana Oliveira" userId="42d4026b03335bd1" providerId="LiveId" clId="{7FB21C44-DB6D-453B-9257-6CB4D17EEBFD}" dt="2024-12-20T13:00:25.474" v="404" actId="255"/>
          <ac:spMkLst>
            <pc:docMk/>
            <pc:sldMk cId="331245963" sldId="380"/>
            <ac:spMk id="3" creationId="{B2C779D8-8F6B-1153-E190-649FB02962B0}"/>
          </ac:spMkLst>
        </pc:spChg>
      </pc:sldChg>
      <pc:sldChg chg="del">
        <pc:chgData name="Liliana Oliveira" userId="42d4026b03335bd1" providerId="LiveId" clId="{7FB21C44-DB6D-453B-9257-6CB4D17EEBFD}" dt="2024-12-20T13:42:23.571" v="1111" actId="47"/>
        <pc:sldMkLst>
          <pc:docMk/>
          <pc:sldMk cId="2455915382" sldId="381"/>
        </pc:sldMkLst>
      </pc:sldChg>
      <pc:sldChg chg="modSp mod">
        <pc:chgData name="Liliana Oliveira" userId="42d4026b03335bd1" providerId="LiveId" clId="{7FB21C44-DB6D-453B-9257-6CB4D17EEBFD}" dt="2024-12-20T13:57:23.430" v="1412" actId="1076"/>
        <pc:sldMkLst>
          <pc:docMk/>
          <pc:sldMk cId="464129302" sldId="382"/>
        </pc:sldMkLst>
        <pc:spChg chg="mod">
          <ac:chgData name="Liliana Oliveira" userId="42d4026b03335bd1" providerId="LiveId" clId="{7FB21C44-DB6D-453B-9257-6CB4D17EEBFD}" dt="2024-12-20T13:57:23.430" v="1412" actId="1076"/>
          <ac:spMkLst>
            <pc:docMk/>
            <pc:sldMk cId="464129302" sldId="382"/>
            <ac:spMk id="2" creationId="{F32C4F10-2099-52D1-02CC-3F2688C849EA}"/>
          </ac:spMkLst>
        </pc:spChg>
      </pc:sldChg>
      <pc:sldChg chg="modSp mod">
        <pc:chgData name="Liliana Oliveira" userId="42d4026b03335bd1" providerId="LiveId" clId="{7FB21C44-DB6D-453B-9257-6CB4D17EEBFD}" dt="2024-12-20T13:58:13.670" v="1419" actId="5793"/>
        <pc:sldMkLst>
          <pc:docMk/>
          <pc:sldMk cId="3499088758" sldId="383"/>
        </pc:sldMkLst>
        <pc:spChg chg="mod">
          <ac:chgData name="Liliana Oliveira" userId="42d4026b03335bd1" providerId="LiveId" clId="{7FB21C44-DB6D-453B-9257-6CB4D17EEBFD}" dt="2024-12-20T13:44:54.204" v="1140" actId="1076"/>
          <ac:spMkLst>
            <pc:docMk/>
            <pc:sldMk cId="3499088758" sldId="383"/>
            <ac:spMk id="2" creationId="{F32C4F10-2099-52D1-02CC-3F2688C849EA}"/>
          </ac:spMkLst>
        </pc:spChg>
        <pc:spChg chg="mod">
          <ac:chgData name="Liliana Oliveira" userId="42d4026b03335bd1" providerId="LiveId" clId="{7FB21C44-DB6D-453B-9257-6CB4D17EEBFD}" dt="2024-12-20T13:45:01.599" v="1142" actId="5793"/>
          <ac:spMkLst>
            <pc:docMk/>
            <pc:sldMk cId="3499088758" sldId="383"/>
            <ac:spMk id="3" creationId="{1AAB7643-EC20-ED40-DBC5-8CBDA8293408}"/>
          </ac:spMkLst>
        </pc:spChg>
        <pc:spChg chg="mod">
          <ac:chgData name="Liliana Oliveira" userId="42d4026b03335bd1" providerId="LiveId" clId="{7FB21C44-DB6D-453B-9257-6CB4D17EEBFD}" dt="2024-12-20T13:58:13.670" v="1419" actId="5793"/>
          <ac:spMkLst>
            <pc:docMk/>
            <pc:sldMk cId="3499088758" sldId="383"/>
            <ac:spMk id="5" creationId="{A59C398C-B5B1-882D-8A33-623F81970BFB}"/>
          </ac:spMkLst>
        </pc:spChg>
        <pc:spChg chg="mod">
          <ac:chgData name="Liliana Oliveira" userId="42d4026b03335bd1" providerId="LiveId" clId="{7FB21C44-DB6D-453B-9257-6CB4D17EEBFD}" dt="2024-12-20T13:45:15.266" v="1145" actId="1076"/>
          <ac:spMkLst>
            <pc:docMk/>
            <pc:sldMk cId="3499088758" sldId="383"/>
            <ac:spMk id="6" creationId="{073B6E13-958E-0256-08C2-E86EAA17992E}"/>
          </ac:spMkLst>
        </pc:spChg>
      </pc:sldChg>
      <pc:sldChg chg="addSp delSp modSp mod">
        <pc:chgData name="Liliana Oliveira" userId="42d4026b03335bd1" providerId="LiveId" clId="{7FB21C44-DB6D-453B-9257-6CB4D17EEBFD}" dt="2024-12-20T12:07:50.843" v="11" actId="1076"/>
        <pc:sldMkLst>
          <pc:docMk/>
          <pc:sldMk cId="3972508266" sldId="384"/>
        </pc:sldMkLst>
        <pc:spChg chg="del mod">
          <ac:chgData name="Liliana Oliveira" userId="42d4026b03335bd1" providerId="LiveId" clId="{7FB21C44-DB6D-453B-9257-6CB4D17EEBFD}" dt="2024-12-20T12:07:20.272" v="3" actId="478"/>
          <ac:spMkLst>
            <pc:docMk/>
            <pc:sldMk cId="3972508266" sldId="384"/>
            <ac:spMk id="3" creationId="{4E618100-19C6-3FE5-9354-996416D97B31}"/>
          </ac:spMkLst>
        </pc:spChg>
        <pc:spChg chg="add mod">
          <ac:chgData name="Liliana Oliveira" userId="42d4026b03335bd1" providerId="LiveId" clId="{7FB21C44-DB6D-453B-9257-6CB4D17EEBFD}" dt="2024-12-20T12:07:50.843" v="11" actId="1076"/>
          <ac:spMkLst>
            <pc:docMk/>
            <pc:sldMk cId="3972508266" sldId="384"/>
            <ac:spMk id="4" creationId="{4587F84D-74C7-EC87-71D8-16AF5651D1DA}"/>
          </ac:spMkLst>
        </pc:spChg>
      </pc:sldChg>
      <pc:sldChg chg="del">
        <pc:chgData name="Liliana Oliveira" userId="42d4026b03335bd1" providerId="LiveId" clId="{7FB21C44-DB6D-453B-9257-6CB4D17EEBFD}" dt="2024-12-20T12:11:34.418" v="61" actId="47"/>
        <pc:sldMkLst>
          <pc:docMk/>
          <pc:sldMk cId="1925004364" sldId="385"/>
        </pc:sldMkLst>
      </pc:sldChg>
      <pc:sldChg chg="del">
        <pc:chgData name="Liliana Oliveira" userId="42d4026b03335bd1" providerId="LiveId" clId="{7FB21C44-DB6D-453B-9257-6CB4D17EEBFD}" dt="2024-12-20T12:11:39.673" v="62" actId="47"/>
        <pc:sldMkLst>
          <pc:docMk/>
          <pc:sldMk cId="650904609" sldId="386"/>
        </pc:sldMkLst>
      </pc:sldChg>
      <pc:sldChg chg="del">
        <pc:chgData name="Liliana Oliveira" userId="42d4026b03335bd1" providerId="LiveId" clId="{7FB21C44-DB6D-453B-9257-6CB4D17EEBFD}" dt="2024-12-20T12:54:54.554" v="338" actId="47"/>
        <pc:sldMkLst>
          <pc:docMk/>
          <pc:sldMk cId="2590587086" sldId="387"/>
        </pc:sldMkLst>
      </pc:sldChg>
      <pc:sldChg chg="add del">
        <pc:chgData name="Liliana Oliveira" userId="42d4026b03335bd1" providerId="LiveId" clId="{7FB21C44-DB6D-453B-9257-6CB4D17EEBFD}" dt="2024-12-20T13:00:06.420" v="401" actId="47"/>
        <pc:sldMkLst>
          <pc:docMk/>
          <pc:sldMk cId="2608364546" sldId="388"/>
        </pc:sldMkLst>
      </pc:sldChg>
      <pc:sldChg chg="modSp del">
        <pc:chgData name="Liliana Oliveira" userId="42d4026b03335bd1" providerId="LiveId" clId="{7FB21C44-DB6D-453B-9257-6CB4D17EEBFD}" dt="2024-12-20T12:54:51.279" v="337" actId="47"/>
        <pc:sldMkLst>
          <pc:docMk/>
          <pc:sldMk cId="1822956350" sldId="391"/>
        </pc:sldMkLst>
        <pc:spChg chg="mod">
          <ac:chgData name="Liliana Oliveira" userId="42d4026b03335bd1" providerId="LiveId" clId="{7FB21C44-DB6D-453B-9257-6CB4D17EEBFD}" dt="2024-12-20T12:54:41.604" v="336" actId="1076"/>
          <ac:spMkLst>
            <pc:docMk/>
            <pc:sldMk cId="1822956350" sldId="391"/>
            <ac:spMk id="8" creationId="{E0BFA0D4-D5DE-09FD-93C0-189518F86B2C}"/>
          </ac:spMkLst>
        </pc:spChg>
      </pc:sldChg>
      <pc:sldChg chg="modSp del mod">
        <pc:chgData name="Liliana Oliveira" userId="42d4026b03335bd1" providerId="LiveId" clId="{7FB21C44-DB6D-453B-9257-6CB4D17EEBFD}" dt="2024-12-20T12:57:57.692" v="383" actId="47"/>
        <pc:sldMkLst>
          <pc:docMk/>
          <pc:sldMk cId="692217998" sldId="392"/>
        </pc:sldMkLst>
        <pc:picChg chg="mod">
          <ac:chgData name="Liliana Oliveira" userId="42d4026b03335bd1" providerId="LiveId" clId="{7FB21C44-DB6D-453B-9257-6CB4D17EEBFD}" dt="2024-12-20T12:57:05.529" v="370" actId="1076"/>
          <ac:picMkLst>
            <pc:docMk/>
            <pc:sldMk cId="692217998" sldId="392"/>
            <ac:picMk id="12" creationId="{FC68B5E7-C453-D316-DDB3-1D5CB984BB28}"/>
          </ac:picMkLst>
        </pc:picChg>
      </pc:sldChg>
      <pc:sldChg chg="modSp del mod">
        <pc:chgData name="Liliana Oliveira" userId="42d4026b03335bd1" providerId="LiveId" clId="{7FB21C44-DB6D-453B-9257-6CB4D17EEBFD}" dt="2024-12-20T12:58:36.308" v="394" actId="47"/>
        <pc:sldMkLst>
          <pc:docMk/>
          <pc:sldMk cId="1982692388" sldId="393"/>
        </pc:sldMkLst>
        <pc:picChg chg="mod">
          <ac:chgData name="Liliana Oliveira" userId="42d4026b03335bd1" providerId="LiveId" clId="{7FB21C44-DB6D-453B-9257-6CB4D17EEBFD}" dt="2024-12-20T12:58:22.877" v="390" actId="1076"/>
          <ac:picMkLst>
            <pc:docMk/>
            <pc:sldMk cId="1982692388" sldId="393"/>
            <ac:picMk id="7" creationId="{694E229A-B4DB-B4CA-173D-F0AF1E38FEE6}"/>
          </ac:picMkLst>
        </pc:picChg>
      </pc:sldChg>
      <pc:sldChg chg="addSp delSp modSp mod">
        <pc:chgData name="Liliana Oliveira" userId="42d4026b03335bd1" providerId="LiveId" clId="{7FB21C44-DB6D-453B-9257-6CB4D17EEBFD}" dt="2024-12-20T13:31:54.961" v="724" actId="1076"/>
        <pc:sldMkLst>
          <pc:docMk/>
          <pc:sldMk cId="3621180655" sldId="394"/>
        </pc:sldMkLst>
        <pc:spChg chg="del">
          <ac:chgData name="Liliana Oliveira" userId="42d4026b03335bd1" providerId="LiveId" clId="{7FB21C44-DB6D-453B-9257-6CB4D17EEBFD}" dt="2024-12-20T13:31:09.797" v="711" actId="21"/>
          <ac:spMkLst>
            <pc:docMk/>
            <pc:sldMk cId="3621180655" sldId="394"/>
            <ac:spMk id="2" creationId="{3EE4CB45-45AD-B745-549E-5CC9E5F4A2B7}"/>
          </ac:spMkLst>
        </pc:spChg>
        <pc:spChg chg="mod">
          <ac:chgData name="Liliana Oliveira" userId="42d4026b03335bd1" providerId="LiveId" clId="{7FB21C44-DB6D-453B-9257-6CB4D17EEBFD}" dt="2024-12-20T13:31:17.414" v="713" actId="1076"/>
          <ac:spMkLst>
            <pc:docMk/>
            <pc:sldMk cId="3621180655" sldId="394"/>
            <ac:spMk id="3" creationId="{E9CE48A1-FF49-D988-8653-5350190603CD}"/>
          </ac:spMkLst>
        </pc:spChg>
        <pc:spChg chg="add del mod">
          <ac:chgData name="Liliana Oliveira" userId="42d4026b03335bd1" providerId="LiveId" clId="{7FB21C44-DB6D-453B-9257-6CB4D17EEBFD}" dt="2024-12-20T13:31:27.801" v="716" actId="478"/>
          <ac:spMkLst>
            <pc:docMk/>
            <pc:sldMk cId="3621180655" sldId="394"/>
            <ac:spMk id="5" creationId="{3EE4CB45-45AD-B745-549E-5CC9E5F4A2B7}"/>
          </ac:spMkLst>
        </pc:spChg>
        <pc:spChg chg="mod">
          <ac:chgData name="Liliana Oliveira" userId="42d4026b03335bd1" providerId="LiveId" clId="{7FB21C44-DB6D-453B-9257-6CB4D17EEBFD}" dt="2024-12-20T13:31:54.961" v="724" actId="1076"/>
          <ac:spMkLst>
            <pc:docMk/>
            <pc:sldMk cId="3621180655" sldId="394"/>
            <ac:spMk id="6" creationId="{B8CC7DC7-3124-D4B6-8B07-369683E7FA22}"/>
          </ac:spMkLst>
        </pc:spChg>
        <pc:spChg chg="del mod">
          <ac:chgData name="Liliana Oliveira" userId="42d4026b03335bd1" providerId="LiveId" clId="{7FB21C44-DB6D-453B-9257-6CB4D17EEBFD}" dt="2024-12-20T13:31:09.797" v="711" actId="21"/>
          <ac:spMkLst>
            <pc:docMk/>
            <pc:sldMk cId="3621180655" sldId="394"/>
            <ac:spMk id="8" creationId="{ABF90C80-92A6-DF96-067A-B76A2C1FF4B1}"/>
          </ac:spMkLst>
        </pc:spChg>
        <pc:spChg chg="add mod">
          <ac:chgData name="Liliana Oliveira" userId="42d4026b03335bd1" providerId="LiveId" clId="{7FB21C44-DB6D-453B-9257-6CB4D17EEBFD}" dt="2024-12-20T13:31:47.158" v="722" actId="1076"/>
          <ac:spMkLst>
            <pc:docMk/>
            <pc:sldMk cId="3621180655" sldId="394"/>
            <ac:spMk id="9" creationId="{ABF90C80-92A6-DF96-067A-B76A2C1FF4B1}"/>
          </ac:spMkLst>
        </pc:spChg>
        <pc:picChg chg="del mod">
          <ac:chgData name="Liliana Oliveira" userId="42d4026b03335bd1" providerId="LiveId" clId="{7FB21C44-DB6D-453B-9257-6CB4D17EEBFD}" dt="2024-12-20T13:31:09.797" v="711" actId="21"/>
          <ac:picMkLst>
            <pc:docMk/>
            <pc:sldMk cId="3621180655" sldId="394"/>
            <ac:picMk id="4" creationId="{F186EDA6-F625-FD6E-AB5D-763211F06DBF}"/>
          </ac:picMkLst>
        </pc:picChg>
        <pc:picChg chg="add mod">
          <ac:chgData name="Liliana Oliveira" userId="42d4026b03335bd1" providerId="LiveId" clId="{7FB21C44-DB6D-453B-9257-6CB4D17EEBFD}" dt="2024-12-20T13:31:35.155" v="718" actId="1076"/>
          <ac:picMkLst>
            <pc:docMk/>
            <pc:sldMk cId="3621180655" sldId="394"/>
            <ac:picMk id="7" creationId="{F186EDA6-F625-FD6E-AB5D-763211F06DBF}"/>
          </ac:picMkLst>
        </pc:picChg>
        <pc:picChg chg="del mod">
          <ac:chgData name="Liliana Oliveira" userId="42d4026b03335bd1" providerId="LiveId" clId="{7FB21C44-DB6D-453B-9257-6CB4D17EEBFD}" dt="2024-12-20T13:31:09.797" v="711" actId="21"/>
          <ac:picMkLst>
            <pc:docMk/>
            <pc:sldMk cId="3621180655" sldId="394"/>
            <ac:picMk id="10" creationId="{18E6761F-9698-B644-6D40-DBC780BC0132}"/>
          </ac:picMkLst>
        </pc:picChg>
        <pc:picChg chg="add mod">
          <ac:chgData name="Liliana Oliveira" userId="42d4026b03335bd1" providerId="LiveId" clId="{7FB21C44-DB6D-453B-9257-6CB4D17EEBFD}" dt="2024-12-20T13:31:44.600" v="721" actId="1076"/>
          <ac:picMkLst>
            <pc:docMk/>
            <pc:sldMk cId="3621180655" sldId="394"/>
            <ac:picMk id="11" creationId="{18E6761F-9698-B644-6D40-DBC780BC0132}"/>
          </ac:picMkLst>
        </pc:picChg>
      </pc:sldChg>
      <pc:sldChg chg="modSp mod">
        <pc:chgData name="Liliana Oliveira" userId="42d4026b03335bd1" providerId="LiveId" clId="{7FB21C44-DB6D-453B-9257-6CB4D17EEBFD}" dt="2024-12-20T13:33:44.629" v="773" actId="20577"/>
        <pc:sldMkLst>
          <pc:docMk/>
          <pc:sldMk cId="3600048742" sldId="395"/>
        </pc:sldMkLst>
        <pc:spChg chg="mod">
          <ac:chgData name="Liliana Oliveira" userId="42d4026b03335bd1" providerId="LiveId" clId="{7FB21C44-DB6D-453B-9257-6CB4D17EEBFD}" dt="2024-12-20T13:33:44.629" v="773" actId="20577"/>
          <ac:spMkLst>
            <pc:docMk/>
            <pc:sldMk cId="3600048742" sldId="395"/>
            <ac:spMk id="2" creationId="{9D3CEC94-70B7-B8F1-4EEA-A14009873AFD}"/>
          </ac:spMkLst>
        </pc:spChg>
        <pc:spChg chg="mod">
          <ac:chgData name="Liliana Oliveira" userId="42d4026b03335bd1" providerId="LiveId" clId="{7FB21C44-DB6D-453B-9257-6CB4D17EEBFD}" dt="2024-12-20T13:32:43.364" v="763" actId="20577"/>
          <ac:spMkLst>
            <pc:docMk/>
            <pc:sldMk cId="3600048742" sldId="395"/>
            <ac:spMk id="3" creationId="{9A7AB780-978D-C69A-50FF-41BA125A7E50}"/>
          </ac:spMkLst>
        </pc:spChg>
        <pc:spChg chg="mod">
          <ac:chgData name="Liliana Oliveira" userId="42d4026b03335bd1" providerId="LiveId" clId="{7FB21C44-DB6D-453B-9257-6CB4D17EEBFD}" dt="2024-12-20T13:33:33.257" v="771" actId="14100"/>
          <ac:spMkLst>
            <pc:docMk/>
            <pc:sldMk cId="3600048742" sldId="395"/>
            <ac:spMk id="7" creationId="{85B4AC64-4D1D-A9EB-EDD6-3395797EECFB}"/>
          </ac:spMkLst>
        </pc:spChg>
        <pc:spChg chg="mod">
          <ac:chgData name="Liliana Oliveira" userId="42d4026b03335bd1" providerId="LiveId" clId="{7FB21C44-DB6D-453B-9257-6CB4D17EEBFD}" dt="2024-12-20T13:33:12.025" v="769" actId="1076"/>
          <ac:spMkLst>
            <pc:docMk/>
            <pc:sldMk cId="3600048742" sldId="395"/>
            <ac:spMk id="11" creationId="{9A913F7B-B899-D30A-6168-577ED2C64CD9}"/>
          </ac:spMkLst>
        </pc:spChg>
        <pc:picChg chg="mod">
          <ac:chgData name="Liliana Oliveira" userId="42d4026b03335bd1" providerId="LiveId" clId="{7FB21C44-DB6D-453B-9257-6CB4D17EEBFD}" dt="2024-12-20T13:32:47.710" v="764" actId="1076"/>
          <ac:picMkLst>
            <pc:docMk/>
            <pc:sldMk cId="3600048742" sldId="395"/>
            <ac:picMk id="5" creationId="{A7FE551C-9CBD-E93C-BC59-70B52E205486}"/>
          </ac:picMkLst>
        </pc:picChg>
        <pc:picChg chg="mod">
          <ac:chgData name="Liliana Oliveira" userId="42d4026b03335bd1" providerId="LiveId" clId="{7FB21C44-DB6D-453B-9257-6CB4D17EEBFD}" dt="2024-12-20T13:33:15.885" v="770" actId="1076"/>
          <ac:picMkLst>
            <pc:docMk/>
            <pc:sldMk cId="3600048742" sldId="395"/>
            <ac:picMk id="13" creationId="{D36A5D88-7886-66C3-94DF-3B20BD2F422B}"/>
          </ac:picMkLst>
        </pc:picChg>
      </pc:sldChg>
      <pc:sldChg chg="delSp modSp mod">
        <pc:chgData name="Liliana Oliveira" userId="42d4026b03335bd1" providerId="LiveId" clId="{7FB21C44-DB6D-453B-9257-6CB4D17EEBFD}" dt="2024-12-20T13:34:35.904" v="819" actId="1076"/>
        <pc:sldMkLst>
          <pc:docMk/>
          <pc:sldMk cId="2595094263" sldId="396"/>
        </pc:sldMkLst>
        <pc:spChg chg="mod">
          <ac:chgData name="Liliana Oliveira" userId="42d4026b03335bd1" providerId="LiveId" clId="{7FB21C44-DB6D-453B-9257-6CB4D17EEBFD}" dt="2024-12-20T13:34:21.643" v="817" actId="1076"/>
          <ac:spMkLst>
            <pc:docMk/>
            <pc:sldMk cId="2595094263" sldId="396"/>
            <ac:spMk id="2" creationId="{60A24B87-BA37-085C-06FC-2BF1C218D766}"/>
          </ac:spMkLst>
        </pc:spChg>
        <pc:spChg chg="mod">
          <ac:chgData name="Liliana Oliveira" userId="42d4026b03335bd1" providerId="LiveId" clId="{7FB21C44-DB6D-453B-9257-6CB4D17EEBFD}" dt="2024-12-20T13:34:24.293" v="818" actId="1076"/>
          <ac:spMkLst>
            <pc:docMk/>
            <pc:sldMk cId="2595094263" sldId="396"/>
            <ac:spMk id="3" creationId="{6FE316EF-F7F7-818C-AB10-210B1369F0A4}"/>
          </ac:spMkLst>
        </pc:spChg>
        <pc:spChg chg="mod">
          <ac:chgData name="Liliana Oliveira" userId="42d4026b03335bd1" providerId="LiveId" clId="{7FB21C44-DB6D-453B-9257-6CB4D17EEBFD}" dt="2024-12-20T13:34:35.904" v="819" actId="1076"/>
          <ac:spMkLst>
            <pc:docMk/>
            <pc:sldMk cId="2595094263" sldId="396"/>
            <ac:spMk id="7" creationId="{0DB59268-D315-F432-9CE1-558781923489}"/>
          </ac:spMkLst>
        </pc:spChg>
        <pc:spChg chg="del mod">
          <ac:chgData name="Liliana Oliveira" userId="42d4026b03335bd1" providerId="LiveId" clId="{7FB21C44-DB6D-453B-9257-6CB4D17EEBFD}" dt="2024-12-20T13:34:18.125" v="816" actId="478"/>
          <ac:spMkLst>
            <pc:docMk/>
            <pc:sldMk cId="2595094263" sldId="396"/>
            <ac:spMk id="11" creationId="{3FDE057A-1324-0FDD-3688-5F331452B9B6}"/>
          </ac:spMkLst>
        </pc:spChg>
      </pc:sldChg>
      <pc:sldChg chg="delSp modSp mod">
        <pc:chgData name="Liliana Oliveira" userId="42d4026b03335bd1" providerId="LiveId" clId="{7FB21C44-DB6D-453B-9257-6CB4D17EEBFD}" dt="2024-12-20T13:35:22.291" v="850" actId="123"/>
        <pc:sldMkLst>
          <pc:docMk/>
          <pc:sldMk cId="84104697" sldId="397"/>
        </pc:sldMkLst>
        <pc:spChg chg="mod">
          <ac:chgData name="Liliana Oliveira" userId="42d4026b03335bd1" providerId="LiveId" clId="{7FB21C44-DB6D-453B-9257-6CB4D17EEBFD}" dt="2024-12-20T13:34:58.428" v="846" actId="1076"/>
          <ac:spMkLst>
            <pc:docMk/>
            <pc:sldMk cId="84104697" sldId="397"/>
            <ac:spMk id="2" creationId="{E417C78C-74A0-7B19-9713-F6167E14B1EB}"/>
          </ac:spMkLst>
        </pc:spChg>
        <pc:spChg chg="mod">
          <ac:chgData name="Liliana Oliveira" userId="42d4026b03335bd1" providerId="LiveId" clId="{7FB21C44-DB6D-453B-9257-6CB4D17EEBFD}" dt="2024-12-20T13:35:22.291" v="850" actId="123"/>
          <ac:spMkLst>
            <pc:docMk/>
            <pc:sldMk cId="84104697" sldId="397"/>
            <ac:spMk id="4" creationId="{1CBB4914-CD30-110A-CF5F-9B54481E00CD}"/>
          </ac:spMkLst>
        </pc:spChg>
        <pc:spChg chg="del">
          <ac:chgData name="Liliana Oliveira" userId="42d4026b03335bd1" providerId="LiveId" clId="{7FB21C44-DB6D-453B-9257-6CB4D17EEBFD}" dt="2024-12-20T13:35:01.791" v="847" actId="478"/>
          <ac:spMkLst>
            <pc:docMk/>
            <pc:sldMk cId="84104697" sldId="397"/>
            <ac:spMk id="11" creationId="{3FDE057A-1324-0FDD-3688-5F331452B9B6}"/>
          </ac:spMkLst>
        </pc:spChg>
        <pc:picChg chg="mod">
          <ac:chgData name="Liliana Oliveira" userId="42d4026b03335bd1" providerId="LiveId" clId="{7FB21C44-DB6D-453B-9257-6CB4D17EEBFD}" dt="2024-12-20T13:35:18.821" v="849" actId="1076"/>
          <ac:picMkLst>
            <pc:docMk/>
            <pc:sldMk cId="84104697" sldId="397"/>
            <ac:picMk id="12" creationId="{4B35291A-C341-A0C8-5A29-ED23132A864D}"/>
          </ac:picMkLst>
        </pc:picChg>
      </pc:sldChg>
      <pc:sldChg chg="delSp modSp mod">
        <pc:chgData name="Liliana Oliveira" userId="42d4026b03335bd1" providerId="LiveId" clId="{7FB21C44-DB6D-453B-9257-6CB4D17EEBFD}" dt="2024-12-20T13:36:36.958" v="879" actId="1076"/>
        <pc:sldMkLst>
          <pc:docMk/>
          <pc:sldMk cId="3864340939" sldId="398"/>
        </pc:sldMkLst>
        <pc:spChg chg="del">
          <ac:chgData name="Liliana Oliveira" userId="42d4026b03335bd1" providerId="LiveId" clId="{7FB21C44-DB6D-453B-9257-6CB4D17EEBFD}" dt="2024-12-20T13:35:39.736" v="865" actId="478"/>
          <ac:spMkLst>
            <pc:docMk/>
            <pc:sldMk cId="3864340939" sldId="398"/>
            <ac:spMk id="2" creationId="{9586887E-8E45-7199-3989-F32AF46C00CB}"/>
          </ac:spMkLst>
        </pc:spChg>
        <pc:spChg chg="mod">
          <ac:chgData name="Liliana Oliveira" userId="42d4026b03335bd1" providerId="LiveId" clId="{7FB21C44-DB6D-453B-9257-6CB4D17EEBFD}" dt="2024-12-20T13:35:35.664" v="863" actId="20577"/>
          <ac:spMkLst>
            <pc:docMk/>
            <pc:sldMk cId="3864340939" sldId="398"/>
            <ac:spMk id="3" creationId="{D204C8D7-DBE8-0F0B-8224-E2F464EB269B}"/>
          </ac:spMkLst>
        </pc:spChg>
        <pc:spChg chg="mod">
          <ac:chgData name="Liliana Oliveira" userId="42d4026b03335bd1" providerId="LiveId" clId="{7FB21C44-DB6D-453B-9257-6CB4D17EEBFD}" dt="2024-12-20T13:35:48.358" v="866" actId="1076"/>
          <ac:spMkLst>
            <pc:docMk/>
            <pc:sldMk cId="3864340939" sldId="398"/>
            <ac:spMk id="4" creationId="{50AB3726-A586-3AE5-1DC5-B3B2716DD29C}"/>
          </ac:spMkLst>
        </pc:spChg>
        <pc:picChg chg="mod">
          <ac:chgData name="Liliana Oliveira" userId="42d4026b03335bd1" providerId="LiveId" clId="{7FB21C44-DB6D-453B-9257-6CB4D17EEBFD}" dt="2024-12-20T13:35:51.655" v="867" actId="1076"/>
          <ac:picMkLst>
            <pc:docMk/>
            <pc:sldMk cId="3864340939" sldId="398"/>
            <ac:picMk id="6" creationId="{51185EF8-269F-0B83-F344-1BC0D0D0B640}"/>
          </ac:picMkLst>
        </pc:picChg>
        <pc:picChg chg="mod">
          <ac:chgData name="Liliana Oliveira" userId="42d4026b03335bd1" providerId="LiveId" clId="{7FB21C44-DB6D-453B-9257-6CB4D17EEBFD}" dt="2024-12-20T13:36:18.485" v="875" actId="1076"/>
          <ac:picMkLst>
            <pc:docMk/>
            <pc:sldMk cId="3864340939" sldId="398"/>
            <ac:picMk id="8" creationId="{DD81A689-17E7-5F45-15E6-A2933B964D63}"/>
          </ac:picMkLst>
        </pc:picChg>
        <pc:picChg chg="mod">
          <ac:chgData name="Liliana Oliveira" userId="42d4026b03335bd1" providerId="LiveId" clId="{7FB21C44-DB6D-453B-9257-6CB4D17EEBFD}" dt="2024-12-20T13:36:36.958" v="879" actId="1076"/>
          <ac:picMkLst>
            <pc:docMk/>
            <pc:sldMk cId="3864340939" sldId="398"/>
            <ac:picMk id="10" creationId="{69FF817B-BA37-8719-AB35-F81B7899C03B}"/>
          </ac:picMkLst>
        </pc:picChg>
        <pc:picChg chg="mod">
          <ac:chgData name="Liliana Oliveira" userId="42d4026b03335bd1" providerId="LiveId" clId="{7FB21C44-DB6D-453B-9257-6CB4D17EEBFD}" dt="2024-12-20T13:36:35.443" v="878" actId="1076"/>
          <ac:picMkLst>
            <pc:docMk/>
            <pc:sldMk cId="3864340939" sldId="398"/>
            <ac:picMk id="12" creationId="{E6033635-A0D1-28F6-7628-CBC4F4FBB68F}"/>
          </ac:picMkLst>
        </pc:picChg>
        <pc:picChg chg="mod">
          <ac:chgData name="Liliana Oliveira" userId="42d4026b03335bd1" providerId="LiveId" clId="{7FB21C44-DB6D-453B-9257-6CB4D17EEBFD}" dt="2024-12-20T13:36:31.911" v="876" actId="1076"/>
          <ac:picMkLst>
            <pc:docMk/>
            <pc:sldMk cId="3864340939" sldId="398"/>
            <ac:picMk id="14" creationId="{B61D9DFF-27D6-23D6-8D48-A418F728781F}"/>
          </ac:picMkLst>
        </pc:picChg>
        <pc:picChg chg="mod">
          <ac:chgData name="Liliana Oliveira" userId="42d4026b03335bd1" providerId="LiveId" clId="{7FB21C44-DB6D-453B-9257-6CB4D17EEBFD}" dt="2024-12-20T13:36:03.082" v="873" actId="1076"/>
          <ac:picMkLst>
            <pc:docMk/>
            <pc:sldMk cId="3864340939" sldId="398"/>
            <ac:picMk id="16" creationId="{51F1F62C-E9F3-FFBB-369F-C63E29D32852}"/>
          </ac:picMkLst>
        </pc:picChg>
      </pc:sldChg>
      <pc:sldChg chg="delSp modSp mod">
        <pc:chgData name="Liliana Oliveira" userId="42d4026b03335bd1" providerId="LiveId" clId="{7FB21C44-DB6D-453B-9257-6CB4D17EEBFD}" dt="2024-12-20T13:51:05.806" v="1238" actId="732"/>
        <pc:sldMkLst>
          <pc:docMk/>
          <pc:sldMk cId="4042704463" sldId="399"/>
        </pc:sldMkLst>
        <pc:spChg chg="del mod">
          <ac:chgData name="Liliana Oliveira" userId="42d4026b03335bd1" providerId="LiveId" clId="{7FB21C44-DB6D-453B-9257-6CB4D17EEBFD}" dt="2024-12-20T13:37:07.498" v="904" actId="478"/>
          <ac:spMkLst>
            <pc:docMk/>
            <pc:sldMk cId="4042704463" sldId="399"/>
            <ac:spMk id="2" creationId="{9586887E-8E45-7199-3989-F32AF46C00CB}"/>
          </ac:spMkLst>
        </pc:spChg>
        <pc:spChg chg="mod">
          <ac:chgData name="Liliana Oliveira" userId="42d4026b03335bd1" providerId="LiveId" clId="{7FB21C44-DB6D-453B-9257-6CB4D17EEBFD}" dt="2024-12-20T13:36:55.289" v="902" actId="20577"/>
          <ac:spMkLst>
            <pc:docMk/>
            <pc:sldMk cId="4042704463" sldId="399"/>
            <ac:spMk id="3" creationId="{9FC83892-A8A0-D919-B800-B5832FE5DFBB}"/>
          </ac:spMkLst>
        </pc:spChg>
        <pc:spChg chg="mod">
          <ac:chgData name="Liliana Oliveira" userId="42d4026b03335bd1" providerId="LiveId" clId="{7FB21C44-DB6D-453B-9257-6CB4D17EEBFD}" dt="2024-12-20T13:37:10.753" v="905" actId="1076"/>
          <ac:spMkLst>
            <pc:docMk/>
            <pc:sldMk cId="4042704463" sldId="399"/>
            <ac:spMk id="5" creationId="{92C76D24-DCB0-CCA8-C1EB-BC27C1076F7B}"/>
          </ac:spMkLst>
        </pc:spChg>
        <pc:spChg chg="mod">
          <ac:chgData name="Liliana Oliveira" userId="42d4026b03335bd1" providerId="LiveId" clId="{7FB21C44-DB6D-453B-9257-6CB4D17EEBFD}" dt="2024-12-20T13:37:24.331" v="907" actId="1076"/>
          <ac:spMkLst>
            <pc:docMk/>
            <pc:sldMk cId="4042704463" sldId="399"/>
            <ac:spMk id="13" creationId="{E30F3094-4CB6-F7C6-77EF-529C0FC64B06}"/>
          </ac:spMkLst>
        </pc:spChg>
        <pc:spChg chg="mod">
          <ac:chgData name="Liliana Oliveira" userId="42d4026b03335bd1" providerId="LiveId" clId="{7FB21C44-DB6D-453B-9257-6CB4D17EEBFD}" dt="2024-12-20T13:37:28.500" v="908" actId="1076"/>
          <ac:spMkLst>
            <pc:docMk/>
            <pc:sldMk cId="4042704463" sldId="399"/>
            <ac:spMk id="19" creationId="{358621E6-7A5D-B288-7367-C819E39D22DC}"/>
          </ac:spMkLst>
        </pc:spChg>
        <pc:spChg chg="mod">
          <ac:chgData name="Liliana Oliveira" userId="42d4026b03335bd1" providerId="LiveId" clId="{7FB21C44-DB6D-453B-9257-6CB4D17EEBFD}" dt="2024-12-20T13:37:36.349" v="910" actId="1076"/>
          <ac:spMkLst>
            <pc:docMk/>
            <pc:sldMk cId="4042704463" sldId="399"/>
            <ac:spMk id="22" creationId="{A29186F5-D724-4ACC-FF9C-3206167B3303}"/>
          </ac:spMkLst>
        </pc:spChg>
        <pc:picChg chg="mod modCrop">
          <ac:chgData name="Liliana Oliveira" userId="42d4026b03335bd1" providerId="LiveId" clId="{7FB21C44-DB6D-453B-9257-6CB4D17EEBFD}" dt="2024-12-20T13:51:05.806" v="1238" actId="732"/>
          <ac:picMkLst>
            <pc:docMk/>
            <pc:sldMk cId="4042704463" sldId="399"/>
            <ac:picMk id="9" creationId="{5CC0C1E4-4B35-CBF6-DE81-2D7191F2B83E}"/>
          </ac:picMkLst>
        </pc:picChg>
        <pc:picChg chg="mod">
          <ac:chgData name="Liliana Oliveira" userId="42d4026b03335bd1" providerId="LiveId" clId="{7FB21C44-DB6D-453B-9257-6CB4D17EEBFD}" dt="2024-12-20T13:37:33.278" v="909" actId="1076"/>
          <ac:picMkLst>
            <pc:docMk/>
            <pc:sldMk cId="4042704463" sldId="399"/>
            <ac:picMk id="21" creationId="{C65C3C5B-1DD3-BCD4-D975-838477884A8B}"/>
          </ac:picMkLst>
        </pc:picChg>
        <pc:picChg chg="mod">
          <ac:chgData name="Liliana Oliveira" userId="42d4026b03335bd1" providerId="LiveId" clId="{7FB21C44-DB6D-453B-9257-6CB4D17EEBFD}" dt="2024-12-20T13:37:39.929" v="911" actId="1076"/>
          <ac:picMkLst>
            <pc:docMk/>
            <pc:sldMk cId="4042704463" sldId="399"/>
            <ac:picMk id="24" creationId="{AE45D881-41C4-7E93-FB10-ECB860C21AD0}"/>
          </ac:picMkLst>
        </pc:picChg>
      </pc:sldChg>
      <pc:sldChg chg="delSp modSp mod">
        <pc:chgData name="Liliana Oliveira" userId="42d4026b03335bd1" providerId="LiveId" clId="{7FB21C44-DB6D-453B-9257-6CB4D17EEBFD}" dt="2024-12-20T13:38:29.119" v="934" actId="1076"/>
        <pc:sldMkLst>
          <pc:docMk/>
          <pc:sldMk cId="191903621" sldId="400"/>
        </pc:sldMkLst>
        <pc:spChg chg="del">
          <ac:chgData name="Liliana Oliveira" userId="42d4026b03335bd1" providerId="LiveId" clId="{7FB21C44-DB6D-453B-9257-6CB4D17EEBFD}" dt="2024-12-20T13:38:01.004" v="927" actId="478"/>
          <ac:spMkLst>
            <pc:docMk/>
            <pc:sldMk cId="191903621" sldId="400"/>
            <ac:spMk id="2" creationId="{61CB21C5-DEFE-F4FA-947A-BC8B482C7426}"/>
          </ac:spMkLst>
        </pc:spChg>
        <pc:spChg chg="mod">
          <ac:chgData name="Liliana Oliveira" userId="42d4026b03335bd1" providerId="LiveId" clId="{7FB21C44-DB6D-453B-9257-6CB4D17EEBFD}" dt="2024-12-20T13:37:56.788" v="926" actId="20577"/>
          <ac:spMkLst>
            <pc:docMk/>
            <pc:sldMk cId="191903621" sldId="400"/>
            <ac:spMk id="3" creationId="{4B3B0997-1944-0D03-DBCF-4BECF8FFEA8C}"/>
          </ac:spMkLst>
        </pc:spChg>
        <pc:spChg chg="mod">
          <ac:chgData name="Liliana Oliveira" userId="42d4026b03335bd1" providerId="LiveId" clId="{7FB21C44-DB6D-453B-9257-6CB4D17EEBFD}" dt="2024-12-20T13:38:05.232" v="928" actId="1076"/>
          <ac:spMkLst>
            <pc:docMk/>
            <pc:sldMk cId="191903621" sldId="400"/>
            <ac:spMk id="4" creationId="{53413463-1491-654D-12ED-54123AA34A15}"/>
          </ac:spMkLst>
        </pc:spChg>
        <pc:spChg chg="mod">
          <ac:chgData name="Liliana Oliveira" userId="42d4026b03335bd1" providerId="LiveId" clId="{7FB21C44-DB6D-453B-9257-6CB4D17EEBFD}" dt="2024-12-20T13:38:27.032" v="933" actId="113"/>
          <ac:spMkLst>
            <pc:docMk/>
            <pc:sldMk cId="191903621" sldId="400"/>
            <ac:spMk id="8" creationId="{A99C64D6-D3E2-F991-7E5B-0E6A32B484B1}"/>
          </ac:spMkLst>
        </pc:spChg>
        <pc:picChg chg="mod">
          <ac:chgData name="Liliana Oliveira" userId="42d4026b03335bd1" providerId="LiveId" clId="{7FB21C44-DB6D-453B-9257-6CB4D17EEBFD}" dt="2024-12-20T13:38:08.819" v="929" actId="1076"/>
          <ac:picMkLst>
            <pc:docMk/>
            <pc:sldMk cId="191903621" sldId="400"/>
            <ac:picMk id="6" creationId="{9BE0FADC-809D-DC31-9F83-05C456907784}"/>
          </ac:picMkLst>
        </pc:picChg>
        <pc:picChg chg="mod">
          <ac:chgData name="Liliana Oliveira" userId="42d4026b03335bd1" providerId="LiveId" clId="{7FB21C44-DB6D-453B-9257-6CB4D17EEBFD}" dt="2024-12-20T13:38:29.119" v="934" actId="1076"/>
          <ac:picMkLst>
            <pc:docMk/>
            <pc:sldMk cId="191903621" sldId="400"/>
            <ac:picMk id="10" creationId="{BC44408D-6A47-FB04-B310-97F8AF8BDEBD}"/>
          </ac:picMkLst>
        </pc:picChg>
      </pc:sldChg>
      <pc:sldChg chg="delSp modSp mod">
        <pc:chgData name="Liliana Oliveira" userId="42d4026b03335bd1" providerId="LiveId" clId="{7FB21C44-DB6D-453B-9257-6CB4D17EEBFD}" dt="2024-12-20T13:40:11.855" v="1080" actId="1076"/>
        <pc:sldMkLst>
          <pc:docMk/>
          <pc:sldMk cId="673032164" sldId="401"/>
        </pc:sldMkLst>
        <pc:spChg chg="del mod">
          <ac:chgData name="Liliana Oliveira" userId="42d4026b03335bd1" providerId="LiveId" clId="{7FB21C44-DB6D-453B-9257-6CB4D17EEBFD}" dt="2024-12-20T13:38:44.749" v="957" actId="478"/>
          <ac:spMkLst>
            <pc:docMk/>
            <pc:sldMk cId="673032164" sldId="401"/>
            <ac:spMk id="2" creationId="{61CB21C5-DEFE-F4FA-947A-BC8B482C7426}"/>
          </ac:spMkLst>
        </pc:spChg>
        <pc:spChg chg="mod">
          <ac:chgData name="Liliana Oliveira" userId="42d4026b03335bd1" providerId="LiveId" clId="{7FB21C44-DB6D-453B-9257-6CB4D17EEBFD}" dt="2024-12-20T13:38:42.141" v="955" actId="20577"/>
          <ac:spMkLst>
            <pc:docMk/>
            <pc:sldMk cId="673032164" sldId="401"/>
            <ac:spMk id="3" creationId="{23620692-B3EC-9F82-B2C6-FF78BEE509AE}"/>
          </ac:spMkLst>
        </pc:spChg>
        <pc:spChg chg="mod">
          <ac:chgData name="Liliana Oliveira" userId="42d4026b03335bd1" providerId="LiveId" clId="{7FB21C44-DB6D-453B-9257-6CB4D17EEBFD}" dt="2024-12-20T13:39:59.832" v="1076" actId="14100"/>
          <ac:spMkLst>
            <pc:docMk/>
            <pc:sldMk cId="673032164" sldId="401"/>
            <ac:spMk id="5" creationId="{B32CBECB-5A32-6F08-E5E4-FECEF71E5D03}"/>
          </ac:spMkLst>
        </pc:spChg>
        <pc:spChg chg="mod">
          <ac:chgData name="Liliana Oliveira" userId="42d4026b03335bd1" providerId="LiveId" clId="{7FB21C44-DB6D-453B-9257-6CB4D17EEBFD}" dt="2024-12-20T13:40:09.050" v="1079" actId="14100"/>
          <ac:spMkLst>
            <pc:docMk/>
            <pc:sldMk cId="673032164" sldId="401"/>
            <ac:spMk id="12" creationId="{04859A6D-B0EC-D8C2-90DE-9CF382FF1749}"/>
          </ac:spMkLst>
        </pc:spChg>
        <pc:picChg chg="mod">
          <ac:chgData name="Liliana Oliveira" userId="42d4026b03335bd1" providerId="LiveId" clId="{7FB21C44-DB6D-453B-9257-6CB4D17EEBFD}" dt="2024-12-20T13:40:02.900" v="1077" actId="1076"/>
          <ac:picMkLst>
            <pc:docMk/>
            <pc:sldMk cId="673032164" sldId="401"/>
            <ac:picMk id="9" creationId="{C39BF412-CDC0-B9BE-0B10-F95BA5920F70}"/>
          </ac:picMkLst>
        </pc:picChg>
        <pc:picChg chg="mod">
          <ac:chgData name="Liliana Oliveira" userId="42d4026b03335bd1" providerId="LiveId" clId="{7FB21C44-DB6D-453B-9257-6CB4D17EEBFD}" dt="2024-12-20T13:40:11.855" v="1080" actId="1076"/>
          <ac:picMkLst>
            <pc:docMk/>
            <pc:sldMk cId="673032164" sldId="401"/>
            <ac:picMk id="14" creationId="{8B93850D-7AD1-E847-276D-2E78A4EFE4A5}"/>
          </ac:picMkLst>
        </pc:picChg>
      </pc:sldChg>
      <pc:sldChg chg="delSp modSp mod">
        <pc:chgData name="Liliana Oliveira" userId="42d4026b03335bd1" providerId="LiveId" clId="{7FB21C44-DB6D-453B-9257-6CB4D17EEBFD}" dt="2024-12-20T13:40:50.577" v="1110" actId="20577"/>
        <pc:sldMkLst>
          <pc:docMk/>
          <pc:sldMk cId="981266279" sldId="402"/>
        </pc:sldMkLst>
        <pc:spChg chg="del">
          <ac:chgData name="Liliana Oliveira" userId="42d4026b03335bd1" providerId="LiveId" clId="{7FB21C44-DB6D-453B-9257-6CB4D17EEBFD}" dt="2024-12-20T13:40:27.208" v="1095" actId="478"/>
          <ac:spMkLst>
            <pc:docMk/>
            <pc:sldMk cId="981266279" sldId="402"/>
            <ac:spMk id="2" creationId="{C17D8E5E-9FBD-21AE-2CAE-6C5AC8651947}"/>
          </ac:spMkLst>
        </pc:spChg>
        <pc:spChg chg="mod">
          <ac:chgData name="Liliana Oliveira" userId="42d4026b03335bd1" providerId="LiveId" clId="{7FB21C44-DB6D-453B-9257-6CB4D17EEBFD}" dt="2024-12-20T13:40:23.824" v="1094" actId="20577"/>
          <ac:spMkLst>
            <pc:docMk/>
            <pc:sldMk cId="981266279" sldId="402"/>
            <ac:spMk id="3" creationId="{1A384F7A-E29F-5C95-31CA-715D050F8212}"/>
          </ac:spMkLst>
        </pc:spChg>
        <pc:spChg chg="mod">
          <ac:chgData name="Liliana Oliveira" userId="42d4026b03335bd1" providerId="LiveId" clId="{7FB21C44-DB6D-453B-9257-6CB4D17EEBFD}" dt="2024-12-20T13:40:50.577" v="1110" actId="20577"/>
          <ac:spMkLst>
            <pc:docMk/>
            <pc:sldMk cId="981266279" sldId="402"/>
            <ac:spMk id="4" creationId="{8D74EA8A-9A97-07CC-DEED-02C9D7A1238B}"/>
          </ac:spMkLst>
        </pc:spChg>
        <pc:picChg chg="mod">
          <ac:chgData name="Liliana Oliveira" userId="42d4026b03335bd1" providerId="LiveId" clId="{7FB21C44-DB6D-453B-9257-6CB4D17EEBFD}" dt="2024-12-20T13:40:46.120" v="1101" actId="14100"/>
          <ac:picMkLst>
            <pc:docMk/>
            <pc:sldMk cId="981266279" sldId="402"/>
            <ac:picMk id="6" creationId="{0E8EAE74-BC57-49CB-42CF-2FEE3F7A018C}"/>
          </ac:picMkLst>
        </pc:picChg>
      </pc:sldChg>
      <pc:sldChg chg="del">
        <pc:chgData name="Liliana Oliveira" userId="42d4026b03335bd1" providerId="LiveId" clId="{7FB21C44-DB6D-453B-9257-6CB4D17EEBFD}" dt="2024-12-20T13:49:51.307" v="1189" actId="2696"/>
        <pc:sldMkLst>
          <pc:docMk/>
          <pc:sldMk cId="510628026" sldId="403"/>
        </pc:sldMkLst>
      </pc:sldChg>
      <pc:sldChg chg="addSp delSp modSp add mod">
        <pc:chgData name="Liliana Oliveira" userId="42d4026b03335bd1" providerId="LiveId" clId="{7FB21C44-DB6D-453B-9257-6CB4D17EEBFD}" dt="2024-12-20T13:52:32.940" v="1306" actId="20577"/>
        <pc:sldMkLst>
          <pc:docMk/>
          <pc:sldMk cId="2138766619" sldId="403"/>
        </pc:sldMkLst>
        <pc:spChg chg="del mod">
          <ac:chgData name="Liliana Oliveira" userId="42d4026b03335bd1" providerId="LiveId" clId="{7FB21C44-DB6D-453B-9257-6CB4D17EEBFD}" dt="2024-12-20T13:51:37.735" v="1243" actId="21"/>
          <ac:spMkLst>
            <pc:docMk/>
            <pc:sldMk cId="2138766619" sldId="403"/>
            <ac:spMk id="2" creationId="{C17D8E5E-9FBD-21AE-2CAE-6C5AC8651947}"/>
          </ac:spMkLst>
        </pc:spChg>
        <pc:spChg chg="add mod">
          <ac:chgData name="Liliana Oliveira" userId="42d4026b03335bd1" providerId="LiveId" clId="{7FB21C44-DB6D-453B-9257-6CB4D17EEBFD}" dt="2024-12-20T13:51:48.971" v="1284" actId="20577"/>
          <ac:spMkLst>
            <pc:docMk/>
            <pc:sldMk cId="2138766619" sldId="403"/>
            <ac:spMk id="3" creationId="{0402CAE4-85C4-92BC-BC8A-8D5B103E718D}"/>
          </ac:spMkLst>
        </pc:spChg>
        <pc:spChg chg="mod">
          <ac:chgData name="Liliana Oliveira" userId="42d4026b03335bd1" providerId="LiveId" clId="{7FB21C44-DB6D-453B-9257-6CB4D17EEBFD}" dt="2024-12-20T13:52:32.940" v="1306" actId="20577"/>
          <ac:spMkLst>
            <pc:docMk/>
            <pc:sldMk cId="2138766619" sldId="403"/>
            <ac:spMk id="5" creationId="{2B1A0169-5C8F-85F4-9582-8831AF9A1535}"/>
          </ac:spMkLst>
        </pc:spChg>
        <pc:picChg chg="mod">
          <ac:chgData name="Liliana Oliveira" userId="42d4026b03335bd1" providerId="LiveId" clId="{7FB21C44-DB6D-453B-9257-6CB4D17EEBFD}" dt="2024-12-20T13:52:24.935" v="1289" actId="1076"/>
          <ac:picMkLst>
            <pc:docMk/>
            <pc:sldMk cId="2138766619" sldId="403"/>
            <ac:picMk id="8" creationId="{2BED4983-D2EA-DF52-37E8-A18F8749D8FB}"/>
          </ac:picMkLst>
        </pc:picChg>
      </pc:sldChg>
      <pc:sldChg chg="del">
        <pc:chgData name="Liliana Oliveira" userId="42d4026b03335bd1" providerId="LiveId" clId="{7FB21C44-DB6D-453B-9257-6CB4D17EEBFD}" dt="2024-12-20T14:01:46.619" v="1471" actId="47"/>
        <pc:sldMkLst>
          <pc:docMk/>
          <pc:sldMk cId="997025574" sldId="404"/>
        </pc:sldMkLst>
      </pc:sldChg>
      <pc:sldChg chg="addSp delSp modSp add mod">
        <pc:chgData name="Liliana Oliveira" userId="42d4026b03335bd1" providerId="LiveId" clId="{7FB21C44-DB6D-453B-9257-6CB4D17EEBFD}" dt="2024-12-20T13:52:52.306" v="1308"/>
        <pc:sldMkLst>
          <pc:docMk/>
          <pc:sldMk cId="3074591188" sldId="405"/>
        </pc:sldMkLst>
        <pc:spChg chg="del">
          <ac:chgData name="Liliana Oliveira" userId="42d4026b03335bd1" providerId="LiveId" clId="{7FB21C44-DB6D-453B-9257-6CB4D17EEBFD}" dt="2024-12-20T13:52:51.716" v="1307" actId="478"/>
          <ac:spMkLst>
            <pc:docMk/>
            <pc:sldMk cId="3074591188" sldId="405"/>
            <ac:spMk id="2" creationId="{C17D8E5E-9FBD-21AE-2CAE-6C5AC8651947}"/>
          </ac:spMkLst>
        </pc:spChg>
        <pc:spChg chg="add mod">
          <ac:chgData name="Liliana Oliveira" userId="42d4026b03335bd1" providerId="LiveId" clId="{7FB21C44-DB6D-453B-9257-6CB4D17EEBFD}" dt="2024-12-20T13:52:52.306" v="1308"/>
          <ac:spMkLst>
            <pc:docMk/>
            <pc:sldMk cId="3074591188" sldId="405"/>
            <ac:spMk id="3" creationId="{B5926FC2-D5FF-D240-60BB-A2EE1524AF96}"/>
          </ac:spMkLst>
        </pc:spChg>
      </pc:sldChg>
      <pc:sldChg chg="del">
        <pc:chgData name="Liliana Oliveira" userId="42d4026b03335bd1" providerId="LiveId" clId="{7FB21C44-DB6D-453B-9257-6CB4D17EEBFD}" dt="2024-12-20T13:49:51.307" v="1189" actId="2696"/>
        <pc:sldMkLst>
          <pc:docMk/>
          <pc:sldMk cId="3438111277" sldId="405"/>
        </pc:sldMkLst>
      </pc:sldChg>
      <pc:sldChg chg="addSp delSp modSp add mod">
        <pc:chgData name="Liliana Oliveira" userId="42d4026b03335bd1" providerId="LiveId" clId="{7FB21C44-DB6D-453B-9257-6CB4D17EEBFD}" dt="2024-12-20T13:54:21.624" v="1333" actId="1076"/>
        <pc:sldMkLst>
          <pc:docMk/>
          <pc:sldMk cId="2484652738" sldId="406"/>
        </pc:sldMkLst>
        <pc:spChg chg="del">
          <ac:chgData name="Liliana Oliveira" userId="42d4026b03335bd1" providerId="LiveId" clId="{7FB21C44-DB6D-453B-9257-6CB4D17EEBFD}" dt="2024-12-20T13:53:18.869" v="1309" actId="478"/>
          <ac:spMkLst>
            <pc:docMk/>
            <pc:sldMk cId="2484652738" sldId="406"/>
            <ac:spMk id="2" creationId="{35DEB551-E805-C22C-AC76-0884CA288AB1}"/>
          </ac:spMkLst>
        </pc:spChg>
        <pc:spChg chg="add mod">
          <ac:chgData name="Liliana Oliveira" userId="42d4026b03335bd1" providerId="LiveId" clId="{7FB21C44-DB6D-453B-9257-6CB4D17EEBFD}" dt="2024-12-20T13:53:22.945" v="1311" actId="1076"/>
          <ac:spMkLst>
            <pc:docMk/>
            <pc:sldMk cId="2484652738" sldId="406"/>
            <ac:spMk id="3" creationId="{446C9458-4C84-9CB0-4A3A-3E15296A2BBB}"/>
          </ac:spMkLst>
        </pc:spChg>
        <pc:spChg chg="mod">
          <ac:chgData name="Liliana Oliveira" userId="42d4026b03335bd1" providerId="LiveId" clId="{7FB21C44-DB6D-453B-9257-6CB4D17EEBFD}" dt="2024-12-20T13:53:45.762" v="1326" actId="14100"/>
          <ac:spMkLst>
            <pc:docMk/>
            <pc:sldMk cId="2484652738" sldId="406"/>
            <ac:spMk id="4" creationId="{E38FEDD4-38FD-BB67-E024-976ACECE62F5}"/>
          </ac:spMkLst>
        </pc:spChg>
        <pc:spChg chg="mod">
          <ac:chgData name="Liliana Oliveira" userId="42d4026b03335bd1" providerId="LiveId" clId="{7FB21C44-DB6D-453B-9257-6CB4D17EEBFD}" dt="2024-12-20T13:53:58.408" v="1327" actId="1076"/>
          <ac:spMkLst>
            <pc:docMk/>
            <pc:sldMk cId="2484652738" sldId="406"/>
            <ac:spMk id="6" creationId="{2BF84914-1124-1A69-94B6-ACEB92820820}"/>
          </ac:spMkLst>
        </pc:spChg>
        <pc:spChg chg="mod">
          <ac:chgData name="Liliana Oliveira" userId="42d4026b03335bd1" providerId="LiveId" clId="{7FB21C44-DB6D-453B-9257-6CB4D17EEBFD}" dt="2024-12-20T13:54:21.624" v="1333" actId="1076"/>
          <ac:spMkLst>
            <pc:docMk/>
            <pc:sldMk cId="2484652738" sldId="406"/>
            <ac:spMk id="10" creationId="{F157A277-7F5A-03A9-4623-FB7AACC6E8A9}"/>
          </ac:spMkLst>
        </pc:spChg>
        <pc:spChg chg="mod">
          <ac:chgData name="Liliana Oliveira" userId="42d4026b03335bd1" providerId="LiveId" clId="{7FB21C44-DB6D-453B-9257-6CB4D17EEBFD}" dt="2024-12-20T13:54:15.687" v="1332" actId="20577"/>
          <ac:spMkLst>
            <pc:docMk/>
            <pc:sldMk cId="2484652738" sldId="406"/>
            <ac:spMk id="14" creationId="{860BAE6F-59E3-4323-4216-A2D052BCCABE}"/>
          </ac:spMkLst>
        </pc:spChg>
        <pc:picChg chg="mod">
          <ac:chgData name="Liliana Oliveira" userId="42d4026b03335bd1" providerId="LiveId" clId="{7FB21C44-DB6D-453B-9257-6CB4D17EEBFD}" dt="2024-12-20T13:54:02.669" v="1328" actId="1076"/>
          <ac:picMkLst>
            <pc:docMk/>
            <pc:sldMk cId="2484652738" sldId="406"/>
            <ac:picMk id="8" creationId="{F5376FE5-AF0D-560F-C937-F3B1E29048D6}"/>
          </ac:picMkLst>
        </pc:picChg>
        <pc:picChg chg="mod">
          <ac:chgData name="Liliana Oliveira" userId="42d4026b03335bd1" providerId="LiveId" clId="{7FB21C44-DB6D-453B-9257-6CB4D17EEBFD}" dt="2024-12-20T13:54:08.490" v="1330" actId="1076"/>
          <ac:picMkLst>
            <pc:docMk/>
            <pc:sldMk cId="2484652738" sldId="406"/>
            <ac:picMk id="12" creationId="{F6D578AB-7D15-6494-282E-DBD6163C6584}"/>
          </ac:picMkLst>
        </pc:picChg>
        <pc:picChg chg="mod">
          <ac:chgData name="Liliana Oliveira" userId="42d4026b03335bd1" providerId="LiveId" clId="{7FB21C44-DB6D-453B-9257-6CB4D17EEBFD}" dt="2024-12-20T13:54:11.245" v="1331" actId="1076"/>
          <ac:picMkLst>
            <pc:docMk/>
            <pc:sldMk cId="2484652738" sldId="406"/>
            <ac:picMk id="16" creationId="{9CE8A278-30E6-EDC8-99CE-0B00220D0EB8}"/>
          </ac:picMkLst>
        </pc:picChg>
      </pc:sldChg>
      <pc:sldChg chg="del">
        <pc:chgData name="Liliana Oliveira" userId="42d4026b03335bd1" providerId="LiveId" clId="{7FB21C44-DB6D-453B-9257-6CB4D17EEBFD}" dt="2024-12-20T13:49:51.307" v="1189" actId="2696"/>
        <pc:sldMkLst>
          <pc:docMk/>
          <pc:sldMk cId="2568766336" sldId="406"/>
        </pc:sldMkLst>
      </pc:sldChg>
      <pc:sldChg chg="add del">
        <pc:chgData name="Liliana Oliveira" userId="42d4026b03335bd1" providerId="LiveId" clId="{7FB21C44-DB6D-453B-9257-6CB4D17EEBFD}" dt="2024-12-20T13:54:30.003" v="1334" actId="47"/>
        <pc:sldMkLst>
          <pc:docMk/>
          <pc:sldMk cId="650448763" sldId="407"/>
        </pc:sldMkLst>
      </pc:sldChg>
      <pc:sldChg chg="del">
        <pc:chgData name="Liliana Oliveira" userId="42d4026b03335bd1" providerId="LiveId" clId="{7FB21C44-DB6D-453B-9257-6CB4D17EEBFD}" dt="2024-12-20T13:49:51.307" v="1189" actId="2696"/>
        <pc:sldMkLst>
          <pc:docMk/>
          <pc:sldMk cId="2347622495" sldId="407"/>
        </pc:sldMkLst>
      </pc:sldChg>
      <pc:sldChg chg="del">
        <pc:chgData name="Liliana Oliveira" userId="42d4026b03335bd1" providerId="LiveId" clId="{7FB21C44-DB6D-453B-9257-6CB4D17EEBFD}" dt="2024-12-20T14:01:50.850" v="1473" actId="47"/>
        <pc:sldMkLst>
          <pc:docMk/>
          <pc:sldMk cId="3879416836" sldId="408"/>
        </pc:sldMkLst>
      </pc:sldChg>
      <pc:sldChg chg="del">
        <pc:chgData name="Liliana Oliveira" userId="42d4026b03335bd1" providerId="LiveId" clId="{7FB21C44-DB6D-453B-9257-6CB4D17EEBFD}" dt="2024-12-20T13:49:15.831" v="1188" actId="47"/>
        <pc:sldMkLst>
          <pc:docMk/>
          <pc:sldMk cId="3800683329" sldId="409"/>
        </pc:sldMkLst>
      </pc:sldChg>
      <pc:sldChg chg="modSp mod">
        <pc:chgData name="Liliana Oliveira" userId="42d4026b03335bd1" providerId="LiveId" clId="{7FB21C44-DB6D-453B-9257-6CB4D17EEBFD}" dt="2024-12-20T13:32:10.771" v="725" actId="6549"/>
        <pc:sldMkLst>
          <pc:docMk/>
          <pc:sldMk cId="4006060263" sldId="410"/>
        </pc:sldMkLst>
        <pc:spChg chg="mod">
          <ac:chgData name="Liliana Oliveira" userId="42d4026b03335bd1" providerId="LiveId" clId="{7FB21C44-DB6D-453B-9257-6CB4D17EEBFD}" dt="2024-12-20T13:32:10.771" v="725" actId="6549"/>
          <ac:spMkLst>
            <pc:docMk/>
            <pc:sldMk cId="4006060263" sldId="410"/>
            <ac:spMk id="10" creationId="{1FECE495-6A41-FD48-67E0-10BCDD934A9A}"/>
          </ac:spMkLst>
        </pc:spChg>
        <pc:picChg chg="mod">
          <ac:chgData name="Liliana Oliveira" userId="42d4026b03335bd1" providerId="LiveId" clId="{7FB21C44-DB6D-453B-9257-6CB4D17EEBFD}" dt="2024-12-20T13:29:36.376" v="670" actId="1076"/>
          <ac:picMkLst>
            <pc:docMk/>
            <pc:sldMk cId="4006060263" sldId="410"/>
            <ac:picMk id="6" creationId="{FA05210D-EBEB-739C-34BD-6945FA1E1079}"/>
          </ac:picMkLst>
        </pc:picChg>
      </pc:sldChg>
      <pc:sldChg chg="modSp mod">
        <pc:chgData name="Liliana Oliveira" userId="42d4026b03335bd1" providerId="LiveId" clId="{7FB21C44-DB6D-453B-9257-6CB4D17EEBFD}" dt="2024-12-20T13:58:57.847" v="1429" actId="20577"/>
        <pc:sldMkLst>
          <pc:docMk/>
          <pc:sldMk cId="3793475485" sldId="413"/>
        </pc:sldMkLst>
        <pc:spChg chg="mod">
          <ac:chgData name="Liliana Oliveira" userId="42d4026b03335bd1" providerId="LiveId" clId="{7FB21C44-DB6D-453B-9257-6CB4D17EEBFD}" dt="2024-12-20T13:58:57.847" v="1429" actId="20577"/>
          <ac:spMkLst>
            <pc:docMk/>
            <pc:sldMk cId="3793475485" sldId="413"/>
            <ac:spMk id="3" creationId="{F078C878-60E9-56F0-963E-C031A2306B99}"/>
          </ac:spMkLst>
        </pc:spChg>
        <pc:spChg chg="mod">
          <ac:chgData name="Liliana Oliveira" userId="42d4026b03335bd1" providerId="LiveId" clId="{7FB21C44-DB6D-453B-9257-6CB4D17EEBFD}" dt="2024-12-20T13:46:20.147" v="1161" actId="1076"/>
          <ac:spMkLst>
            <pc:docMk/>
            <pc:sldMk cId="3793475485" sldId="413"/>
            <ac:spMk id="4" creationId="{75D0790E-D520-EEE6-DB41-CAC6BA83FF9A}"/>
          </ac:spMkLst>
        </pc:spChg>
      </pc:sldChg>
      <pc:sldChg chg="modSp mod">
        <pc:chgData name="Liliana Oliveira" userId="42d4026b03335bd1" providerId="LiveId" clId="{7FB21C44-DB6D-453B-9257-6CB4D17EEBFD}" dt="2024-12-20T14:00:56.107" v="1462" actId="20577"/>
        <pc:sldMkLst>
          <pc:docMk/>
          <pc:sldMk cId="1214432970" sldId="414"/>
        </pc:sldMkLst>
        <pc:spChg chg="mod">
          <ac:chgData name="Liliana Oliveira" userId="42d4026b03335bd1" providerId="LiveId" clId="{7FB21C44-DB6D-453B-9257-6CB4D17EEBFD}" dt="2024-12-20T14:00:56.107" v="1462" actId="20577"/>
          <ac:spMkLst>
            <pc:docMk/>
            <pc:sldMk cId="1214432970" sldId="414"/>
            <ac:spMk id="3" creationId="{2D74AFC0-D70A-FDE2-46FD-437067CDAB29}"/>
          </ac:spMkLst>
        </pc:spChg>
        <pc:spChg chg="mod">
          <ac:chgData name="Liliana Oliveira" userId="42d4026b03335bd1" providerId="LiveId" clId="{7FB21C44-DB6D-453B-9257-6CB4D17EEBFD}" dt="2024-12-20T13:46:46.177" v="1169" actId="1076"/>
          <ac:spMkLst>
            <pc:docMk/>
            <pc:sldMk cId="1214432970" sldId="414"/>
            <ac:spMk id="4" creationId="{E0EA1B39-512A-6518-4D52-51F3D294C573}"/>
          </ac:spMkLst>
        </pc:spChg>
      </pc:sldChg>
      <pc:sldChg chg="del">
        <pc:chgData name="Liliana Oliveira" userId="42d4026b03335bd1" providerId="LiveId" clId="{7FB21C44-DB6D-453B-9257-6CB4D17EEBFD}" dt="2024-12-20T14:01:49.842" v="1472" actId="47"/>
        <pc:sldMkLst>
          <pc:docMk/>
          <pc:sldMk cId="3064280416" sldId="415"/>
        </pc:sldMkLst>
      </pc:sldChg>
      <pc:sldChg chg="modSp mod">
        <pc:chgData name="Liliana Oliveira" userId="42d4026b03335bd1" providerId="LiveId" clId="{7FB21C44-DB6D-453B-9257-6CB4D17EEBFD}" dt="2024-12-20T14:01:10.318" v="1465" actId="1076"/>
        <pc:sldMkLst>
          <pc:docMk/>
          <pc:sldMk cId="2809219669" sldId="416"/>
        </pc:sldMkLst>
        <pc:spChg chg="mod">
          <ac:chgData name="Liliana Oliveira" userId="42d4026b03335bd1" providerId="LiveId" clId="{7FB21C44-DB6D-453B-9257-6CB4D17EEBFD}" dt="2024-12-20T14:01:10.318" v="1465" actId="1076"/>
          <ac:spMkLst>
            <pc:docMk/>
            <pc:sldMk cId="2809219669" sldId="416"/>
            <ac:spMk id="3" creationId="{FCB682D7-2572-94D6-9098-EA798811D342}"/>
          </ac:spMkLst>
        </pc:spChg>
        <pc:spChg chg="mod">
          <ac:chgData name="Liliana Oliveira" userId="42d4026b03335bd1" providerId="LiveId" clId="{7FB21C44-DB6D-453B-9257-6CB4D17EEBFD}" dt="2024-12-20T13:47:10.468" v="1176" actId="1076"/>
          <ac:spMkLst>
            <pc:docMk/>
            <pc:sldMk cId="2809219669" sldId="416"/>
            <ac:spMk id="4" creationId="{FD957142-1D23-08E4-8405-AC497E730477}"/>
          </ac:spMkLst>
        </pc:spChg>
      </pc:sldChg>
      <pc:sldChg chg="del">
        <pc:chgData name="Liliana Oliveira" userId="42d4026b03335bd1" providerId="LiveId" clId="{7FB21C44-DB6D-453B-9257-6CB4D17EEBFD}" dt="2024-12-20T14:01:52.817" v="1474" actId="47"/>
        <pc:sldMkLst>
          <pc:docMk/>
          <pc:sldMk cId="1695278067" sldId="417"/>
        </pc:sldMkLst>
      </pc:sldChg>
      <pc:sldChg chg="modSp mod">
        <pc:chgData name="Liliana Oliveira" userId="42d4026b03335bd1" providerId="LiveId" clId="{7FB21C44-DB6D-453B-9257-6CB4D17EEBFD}" dt="2024-12-20T13:57:07.974" v="1409" actId="123"/>
        <pc:sldMkLst>
          <pc:docMk/>
          <pc:sldMk cId="2686899248" sldId="418"/>
        </pc:sldMkLst>
        <pc:spChg chg="mod">
          <ac:chgData name="Liliana Oliveira" userId="42d4026b03335bd1" providerId="LiveId" clId="{7FB21C44-DB6D-453B-9257-6CB4D17EEBFD}" dt="2024-12-20T13:44:31.936" v="1132" actId="1076"/>
          <ac:spMkLst>
            <pc:docMk/>
            <pc:sldMk cId="2686899248" sldId="418"/>
            <ac:spMk id="2" creationId="{F32C4F10-2099-52D1-02CC-3F2688C849EA}"/>
          </ac:spMkLst>
        </pc:spChg>
        <pc:spChg chg="mod">
          <ac:chgData name="Liliana Oliveira" userId="42d4026b03335bd1" providerId="LiveId" clId="{7FB21C44-DB6D-453B-9257-6CB4D17EEBFD}" dt="2024-12-20T13:57:07.974" v="1409" actId="123"/>
          <ac:spMkLst>
            <pc:docMk/>
            <pc:sldMk cId="2686899248" sldId="418"/>
            <ac:spMk id="11" creationId="{0CA42A18-5207-E9DC-CDFC-E7EDA03A494A}"/>
          </ac:spMkLst>
        </pc:spChg>
      </pc:sldChg>
      <pc:sldChg chg="modSp mod">
        <pc:chgData name="Liliana Oliveira" userId="42d4026b03335bd1" providerId="LiveId" clId="{7FB21C44-DB6D-453B-9257-6CB4D17EEBFD}" dt="2024-12-20T13:58:20.311" v="1420" actId="5793"/>
        <pc:sldMkLst>
          <pc:docMk/>
          <pc:sldMk cId="557961249" sldId="419"/>
        </pc:sldMkLst>
        <pc:spChg chg="mod">
          <ac:chgData name="Liliana Oliveira" userId="42d4026b03335bd1" providerId="LiveId" clId="{7FB21C44-DB6D-453B-9257-6CB4D17EEBFD}" dt="2024-12-20T13:45:32.902" v="1151" actId="1076"/>
          <ac:spMkLst>
            <pc:docMk/>
            <pc:sldMk cId="557961249" sldId="419"/>
            <ac:spMk id="2" creationId="{F32C4F10-2099-52D1-02CC-3F2688C849EA}"/>
          </ac:spMkLst>
        </pc:spChg>
        <pc:spChg chg="mod">
          <ac:chgData name="Liliana Oliveira" userId="42d4026b03335bd1" providerId="LiveId" clId="{7FB21C44-DB6D-453B-9257-6CB4D17EEBFD}" dt="2024-12-20T13:58:20.311" v="1420" actId="5793"/>
          <ac:spMkLst>
            <pc:docMk/>
            <pc:sldMk cId="557961249" sldId="419"/>
            <ac:spMk id="3" creationId="{1AAB7643-EC20-ED40-DBC5-8CBDA8293408}"/>
          </ac:spMkLst>
        </pc:spChg>
      </pc:sldChg>
      <pc:sldChg chg="del">
        <pc:chgData name="Liliana Oliveira" userId="42d4026b03335bd1" providerId="LiveId" clId="{7FB21C44-DB6D-453B-9257-6CB4D17EEBFD}" dt="2024-12-20T14:01:33.822" v="1466" actId="47"/>
        <pc:sldMkLst>
          <pc:docMk/>
          <pc:sldMk cId="708899796" sldId="420"/>
        </pc:sldMkLst>
      </pc:sldChg>
      <pc:sldChg chg="del">
        <pc:chgData name="Liliana Oliveira" userId="42d4026b03335bd1" providerId="LiveId" clId="{7FB21C44-DB6D-453B-9257-6CB4D17EEBFD}" dt="2024-12-20T14:01:35.808" v="1467" actId="47"/>
        <pc:sldMkLst>
          <pc:docMk/>
          <pc:sldMk cId="3696876363" sldId="421"/>
        </pc:sldMkLst>
      </pc:sldChg>
      <pc:sldChg chg="del">
        <pc:chgData name="Liliana Oliveira" userId="42d4026b03335bd1" providerId="LiveId" clId="{7FB21C44-DB6D-453B-9257-6CB4D17EEBFD}" dt="2024-12-20T14:01:37.621" v="1468" actId="47"/>
        <pc:sldMkLst>
          <pc:docMk/>
          <pc:sldMk cId="924909096" sldId="422"/>
        </pc:sldMkLst>
      </pc:sldChg>
      <pc:sldChg chg="del">
        <pc:chgData name="Liliana Oliveira" userId="42d4026b03335bd1" providerId="LiveId" clId="{7FB21C44-DB6D-453B-9257-6CB4D17EEBFD}" dt="2024-12-20T14:01:40.280" v="1469" actId="47"/>
        <pc:sldMkLst>
          <pc:docMk/>
          <pc:sldMk cId="3292283534" sldId="423"/>
        </pc:sldMkLst>
      </pc:sldChg>
      <pc:sldChg chg="del">
        <pc:chgData name="Liliana Oliveira" userId="42d4026b03335bd1" providerId="LiveId" clId="{7FB21C44-DB6D-453B-9257-6CB4D17EEBFD}" dt="2024-12-20T14:01:42.928" v="1470" actId="47"/>
        <pc:sldMkLst>
          <pc:docMk/>
          <pc:sldMk cId="4046289280" sldId="425"/>
        </pc:sldMkLst>
      </pc:sldChg>
      <pc:sldChg chg="addSp modSp new mod">
        <pc:chgData name="Liliana Oliveira" userId="42d4026b03335bd1" providerId="LiveId" clId="{7FB21C44-DB6D-453B-9257-6CB4D17EEBFD}" dt="2024-12-20T12:08:22.216" v="18" actId="1076"/>
        <pc:sldMkLst>
          <pc:docMk/>
          <pc:sldMk cId="2617846707" sldId="426"/>
        </pc:sldMkLst>
        <pc:spChg chg="add mod">
          <ac:chgData name="Liliana Oliveira" userId="42d4026b03335bd1" providerId="LiveId" clId="{7FB21C44-DB6D-453B-9257-6CB4D17EEBFD}" dt="2024-12-20T12:08:22.216" v="18" actId="1076"/>
          <ac:spMkLst>
            <pc:docMk/>
            <pc:sldMk cId="2617846707" sldId="426"/>
            <ac:spMk id="3" creationId="{AFBFA1C4-554F-3266-902A-E69C3EC9363D}"/>
          </ac:spMkLst>
        </pc:spChg>
      </pc:sldChg>
      <pc:sldChg chg="new del">
        <pc:chgData name="Liliana Oliveira" userId="42d4026b03335bd1" providerId="LiveId" clId="{7FB21C44-DB6D-453B-9257-6CB4D17EEBFD}" dt="2024-12-20T12:07:08.513" v="1" actId="47"/>
        <pc:sldMkLst>
          <pc:docMk/>
          <pc:sldMk cId="4011299373" sldId="426"/>
        </pc:sldMkLst>
      </pc:sldChg>
      <pc:sldChg chg="addSp modSp new mod">
        <pc:chgData name="Liliana Oliveira" userId="42d4026b03335bd1" providerId="LiveId" clId="{7FB21C44-DB6D-453B-9257-6CB4D17EEBFD}" dt="2024-12-20T12:09:03.682" v="29" actId="1076"/>
        <pc:sldMkLst>
          <pc:docMk/>
          <pc:sldMk cId="311229814" sldId="427"/>
        </pc:sldMkLst>
        <pc:spChg chg="add mod">
          <ac:chgData name="Liliana Oliveira" userId="42d4026b03335bd1" providerId="LiveId" clId="{7FB21C44-DB6D-453B-9257-6CB4D17EEBFD}" dt="2024-12-20T12:09:03.682" v="29" actId="1076"/>
          <ac:spMkLst>
            <pc:docMk/>
            <pc:sldMk cId="311229814" sldId="427"/>
            <ac:spMk id="3" creationId="{7B91F035-F572-B1A9-0301-1094C22F3D47}"/>
          </ac:spMkLst>
        </pc:spChg>
      </pc:sldChg>
      <pc:sldChg chg="addSp modSp new mod">
        <pc:chgData name="Liliana Oliveira" userId="42d4026b03335bd1" providerId="LiveId" clId="{7FB21C44-DB6D-453B-9257-6CB4D17EEBFD}" dt="2024-12-20T12:08:54.896" v="27" actId="1076"/>
        <pc:sldMkLst>
          <pc:docMk/>
          <pc:sldMk cId="3436246812" sldId="428"/>
        </pc:sldMkLst>
        <pc:spChg chg="add mod">
          <ac:chgData name="Liliana Oliveira" userId="42d4026b03335bd1" providerId="LiveId" clId="{7FB21C44-DB6D-453B-9257-6CB4D17EEBFD}" dt="2024-12-20T12:08:54.896" v="27" actId="1076"/>
          <ac:spMkLst>
            <pc:docMk/>
            <pc:sldMk cId="3436246812" sldId="428"/>
            <ac:spMk id="3" creationId="{C1ADFCE1-04C4-ECDB-17B2-4CAD390B94BE}"/>
          </ac:spMkLst>
        </pc:spChg>
      </pc:sldChg>
      <pc:sldChg chg="new del">
        <pc:chgData name="Liliana Oliveira" userId="42d4026b03335bd1" providerId="LiveId" clId="{7FB21C44-DB6D-453B-9257-6CB4D17EEBFD}" dt="2024-12-20T12:09:23.952" v="32" actId="47"/>
        <pc:sldMkLst>
          <pc:docMk/>
          <pc:sldMk cId="3088128753" sldId="429"/>
        </pc:sldMkLst>
      </pc:sldChg>
      <pc:sldChg chg="addSp delSp modSp new mod setBg">
        <pc:chgData name="Liliana Oliveira" userId="42d4026b03335bd1" providerId="LiveId" clId="{7FB21C44-DB6D-453B-9257-6CB4D17EEBFD}" dt="2024-12-20T12:10:29.714" v="51" actId="1076"/>
        <pc:sldMkLst>
          <pc:docMk/>
          <pc:sldMk cId="3909332466" sldId="430"/>
        </pc:sldMkLst>
        <pc:spChg chg="mod">
          <ac:chgData name="Liliana Oliveira" userId="42d4026b03335bd1" providerId="LiveId" clId="{7FB21C44-DB6D-453B-9257-6CB4D17EEBFD}" dt="2024-12-20T12:10:12.615" v="47" actId="26606"/>
          <ac:spMkLst>
            <pc:docMk/>
            <pc:sldMk cId="3909332466" sldId="430"/>
            <ac:spMk id="2" creationId="{3814775D-7526-6AAB-74DF-C62F7EB9F7CD}"/>
          </ac:spMkLst>
        </pc:spChg>
        <pc:spChg chg="mod">
          <ac:chgData name="Liliana Oliveira" userId="42d4026b03335bd1" providerId="LiveId" clId="{7FB21C44-DB6D-453B-9257-6CB4D17EEBFD}" dt="2024-12-20T12:10:12.615" v="47" actId="26606"/>
          <ac:spMkLst>
            <pc:docMk/>
            <pc:sldMk cId="3909332466" sldId="430"/>
            <ac:spMk id="3" creationId="{37DFB356-F02C-1394-6045-1D21D2B68AF8}"/>
          </ac:spMkLst>
        </pc:spChg>
        <pc:spChg chg="add del">
          <ac:chgData name="Liliana Oliveira" userId="42d4026b03335bd1" providerId="LiveId" clId="{7FB21C44-DB6D-453B-9257-6CB4D17EEBFD}" dt="2024-12-20T12:10:12.615" v="47" actId="26606"/>
          <ac:spMkLst>
            <pc:docMk/>
            <pc:sldMk cId="3909332466" sldId="430"/>
            <ac:spMk id="9" creationId="{9F7D5CDA-D291-4307-BF55-1381FED29634}"/>
          </ac:spMkLst>
        </pc:spChg>
        <pc:picChg chg="add mod modCrop">
          <ac:chgData name="Liliana Oliveira" userId="42d4026b03335bd1" providerId="LiveId" clId="{7FB21C44-DB6D-453B-9257-6CB4D17EEBFD}" dt="2024-12-20T12:10:29.714" v="51" actId="1076"/>
          <ac:picMkLst>
            <pc:docMk/>
            <pc:sldMk cId="3909332466" sldId="430"/>
            <ac:picMk id="4" creationId="{44521FD1-FFDE-C302-1039-4A3F97E8EA76}"/>
          </ac:picMkLst>
        </pc:picChg>
      </pc:sldChg>
      <pc:sldChg chg="addSp delSp modSp add mod">
        <pc:chgData name="Liliana Oliveira" userId="42d4026b03335bd1" providerId="LiveId" clId="{7FB21C44-DB6D-453B-9257-6CB4D17EEBFD}" dt="2024-12-20T12:11:23.351" v="60" actId="5793"/>
        <pc:sldMkLst>
          <pc:docMk/>
          <pc:sldMk cId="3657739" sldId="431"/>
        </pc:sldMkLst>
        <pc:spChg chg="mod">
          <ac:chgData name="Liliana Oliveira" userId="42d4026b03335bd1" providerId="LiveId" clId="{7FB21C44-DB6D-453B-9257-6CB4D17EEBFD}" dt="2024-12-20T12:11:23.351" v="60" actId="5793"/>
          <ac:spMkLst>
            <pc:docMk/>
            <pc:sldMk cId="3657739" sldId="431"/>
            <ac:spMk id="3" creationId="{1B15C42D-E440-8389-A5E6-FFBEC1F8E3B1}"/>
          </ac:spMkLst>
        </pc:spChg>
        <pc:picChg chg="del">
          <ac:chgData name="Liliana Oliveira" userId="42d4026b03335bd1" providerId="LiveId" clId="{7FB21C44-DB6D-453B-9257-6CB4D17EEBFD}" dt="2024-12-20T12:10:52.027" v="53" actId="478"/>
          <ac:picMkLst>
            <pc:docMk/>
            <pc:sldMk cId="3657739" sldId="431"/>
            <ac:picMk id="4" creationId="{4744E8BA-910A-B9FE-400A-3F0AF4C2D352}"/>
          </ac:picMkLst>
        </pc:picChg>
        <pc:picChg chg="add mod modCrop">
          <ac:chgData name="Liliana Oliveira" userId="42d4026b03335bd1" providerId="LiveId" clId="{7FB21C44-DB6D-453B-9257-6CB4D17EEBFD}" dt="2024-12-20T12:11:01.039" v="56" actId="732"/>
          <ac:picMkLst>
            <pc:docMk/>
            <pc:sldMk cId="3657739" sldId="431"/>
            <ac:picMk id="5" creationId="{BDF5918A-5A4C-0D87-2D6A-644170223CD1}"/>
          </ac:picMkLst>
        </pc:picChg>
      </pc:sldChg>
      <pc:sldChg chg="addSp delSp modSp new mod setBg">
        <pc:chgData name="Liliana Oliveira" userId="42d4026b03335bd1" providerId="LiveId" clId="{7FB21C44-DB6D-453B-9257-6CB4D17EEBFD}" dt="2024-12-20T12:13:10.411" v="117" actId="1076"/>
        <pc:sldMkLst>
          <pc:docMk/>
          <pc:sldMk cId="1855201558" sldId="432"/>
        </pc:sldMkLst>
        <pc:spChg chg="mod">
          <ac:chgData name="Liliana Oliveira" userId="42d4026b03335bd1" providerId="LiveId" clId="{7FB21C44-DB6D-453B-9257-6CB4D17EEBFD}" dt="2024-12-20T12:12:27.904" v="108" actId="26606"/>
          <ac:spMkLst>
            <pc:docMk/>
            <pc:sldMk cId="1855201558" sldId="432"/>
            <ac:spMk id="2" creationId="{E3DE7736-AB7A-BE28-0F6F-15C0D544025F}"/>
          </ac:spMkLst>
        </pc:spChg>
        <pc:spChg chg="del">
          <ac:chgData name="Liliana Oliveira" userId="42d4026b03335bd1" providerId="LiveId" clId="{7FB21C44-DB6D-453B-9257-6CB4D17EEBFD}" dt="2024-12-20T12:12:08.294" v="96" actId="478"/>
          <ac:spMkLst>
            <pc:docMk/>
            <pc:sldMk cId="1855201558" sldId="432"/>
            <ac:spMk id="3" creationId="{9C172F36-9377-529F-90DA-F1D00D2F30CB}"/>
          </ac:spMkLst>
        </pc:spChg>
        <pc:spChg chg="add mod">
          <ac:chgData name="Liliana Oliveira" userId="42d4026b03335bd1" providerId="LiveId" clId="{7FB21C44-DB6D-453B-9257-6CB4D17EEBFD}" dt="2024-12-20T12:13:10.411" v="117" actId="1076"/>
          <ac:spMkLst>
            <pc:docMk/>
            <pc:sldMk cId="1855201558" sldId="432"/>
            <ac:spMk id="6" creationId="{6086AD82-EC57-904A-7AE8-009BB0BE0E3C}"/>
          </ac:spMkLst>
        </pc:spChg>
        <pc:spChg chg="add del">
          <ac:chgData name="Liliana Oliveira" userId="42d4026b03335bd1" providerId="LiveId" clId="{7FB21C44-DB6D-453B-9257-6CB4D17EEBFD}" dt="2024-12-20T12:12:14.585" v="99" actId="26606"/>
          <ac:spMkLst>
            <pc:docMk/>
            <pc:sldMk cId="1855201558" sldId="432"/>
            <ac:spMk id="9" creationId="{D4771268-CB57-404A-9271-370EB28F6090}"/>
          </ac:spMkLst>
        </pc:spChg>
        <pc:spChg chg="add del">
          <ac:chgData name="Liliana Oliveira" userId="42d4026b03335bd1" providerId="LiveId" clId="{7FB21C44-DB6D-453B-9257-6CB4D17EEBFD}" dt="2024-12-20T12:12:17.962" v="101" actId="26606"/>
          <ac:spMkLst>
            <pc:docMk/>
            <pc:sldMk cId="1855201558" sldId="432"/>
            <ac:spMk id="11" creationId="{047C8CCB-F95D-4249-92DD-651249D3535A}"/>
          </ac:spMkLst>
        </pc:spChg>
        <pc:spChg chg="add del">
          <ac:chgData name="Liliana Oliveira" userId="42d4026b03335bd1" providerId="LiveId" clId="{7FB21C44-DB6D-453B-9257-6CB4D17EEBFD}" dt="2024-12-20T12:12:17.962" v="101" actId="26606"/>
          <ac:spMkLst>
            <pc:docMk/>
            <pc:sldMk cId="1855201558" sldId="432"/>
            <ac:spMk id="12" creationId="{6753252F-4873-4F63-801D-CC719279A7D5}"/>
          </ac:spMkLst>
        </pc:spChg>
        <pc:spChg chg="add del">
          <ac:chgData name="Liliana Oliveira" userId="42d4026b03335bd1" providerId="LiveId" clId="{7FB21C44-DB6D-453B-9257-6CB4D17EEBFD}" dt="2024-12-20T12:12:22.298" v="103" actId="26606"/>
          <ac:spMkLst>
            <pc:docMk/>
            <pc:sldMk cId="1855201558" sldId="432"/>
            <ac:spMk id="14" creationId="{53F29798-D584-4792-9B62-3F5F5C36D619}"/>
          </ac:spMkLst>
        </pc:spChg>
        <pc:spChg chg="add del">
          <ac:chgData name="Liliana Oliveira" userId="42d4026b03335bd1" providerId="LiveId" clId="{7FB21C44-DB6D-453B-9257-6CB4D17EEBFD}" dt="2024-12-20T12:12:25.985" v="105" actId="26606"/>
          <ac:spMkLst>
            <pc:docMk/>
            <pc:sldMk cId="1855201558" sldId="432"/>
            <ac:spMk id="16" creationId="{A4AC5506-6312-4701-8D3C-40187889A947}"/>
          </ac:spMkLst>
        </pc:spChg>
        <pc:spChg chg="add del">
          <ac:chgData name="Liliana Oliveira" userId="42d4026b03335bd1" providerId="LiveId" clId="{7FB21C44-DB6D-453B-9257-6CB4D17EEBFD}" dt="2024-12-20T12:12:27.901" v="107" actId="26606"/>
          <ac:spMkLst>
            <pc:docMk/>
            <pc:sldMk cId="1855201558" sldId="432"/>
            <ac:spMk id="18" creationId="{D12DDE76-C203-4047-9998-63900085B5E8}"/>
          </ac:spMkLst>
        </pc:spChg>
        <pc:spChg chg="add">
          <ac:chgData name="Liliana Oliveira" userId="42d4026b03335bd1" providerId="LiveId" clId="{7FB21C44-DB6D-453B-9257-6CB4D17EEBFD}" dt="2024-12-20T12:12:27.904" v="108" actId="26606"/>
          <ac:spMkLst>
            <pc:docMk/>
            <pc:sldMk cId="1855201558" sldId="432"/>
            <ac:spMk id="20" creationId="{53F29798-D584-4792-9B62-3F5F5C36D619}"/>
          </ac:spMkLst>
        </pc:spChg>
        <pc:picChg chg="add mod">
          <ac:chgData name="Liliana Oliveira" userId="42d4026b03335bd1" providerId="LiveId" clId="{7FB21C44-DB6D-453B-9257-6CB4D17EEBFD}" dt="2024-12-20T12:12:36.374" v="111" actId="1076"/>
          <ac:picMkLst>
            <pc:docMk/>
            <pc:sldMk cId="1855201558" sldId="432"/>
            <ac:picMk id="4" creationId="{81C7D3F4-02BB-74AB-138E-873C34256EE3}"/>
          </ac:picMkLst>
        </pc:picChg>
      </pc:sldChg>
      <pc:sldChg chg="addSp delSp modSp add mod">
        <pc:chgData name="Liliana Oliveira" userId="42d4026b03335bd1" providerId="LiveId" clId="{7FB21C44-DB6D-453B-9257-6CB4D17EEBFD}" dt="2024-12-20T12:14:42.354" v="135" actId="1076"/>
        <pc:sldMkLst>
          <pc:docMk/>
          <pc:sldMk cId="2465815487" sldId="433"/>
        </pc:sldMkLst>
        <pc:spChg chg="mod">
          <ac:chgData name="Liliana Oliveira" userId="42d4026b03335bd1" providerId="LiveId" clId="{7FB21C44-DB6D-453B-9257-6CB4D17EEBFD}" dt="2024-12-20T12:14:22.091" v="130" actId="20577"/>
          <ac:spMkLst>
            <pc:docMk/>
            <pc:sldMk cId="2465815487" sldId="433"/>
            <ac:spMk id="6" creationId="{5F3CF21C-1B9E-DC84-A490-BA69B21DEF59}"/>
          </ac:spMkLst>
        </pc:spChg>
        <pc:picChg chg="add mod modCrop">
          <ac:chgData name="Liliana Oliveira" userId="42d4026b03335bd1" providerId="LiveId" clId="{7FB21C44-DB6D-453B-9257-6CB4D17EEBFD}" dt="2024-12-20T12:14:15.073" v="128" actId="14100"/>
          <ac:picMkLst>
            <pc:docMk/>
            <pc:sldMk cId="2465815487" sldId="433"/>
            <ac:picMk id="3" creationId="{F2A830B9-5C4D-BDEB-163E-3FE7B4F9704F}"/>
          </ac:picMkLst>
        </pc:picChg>
        <pc:picChg chg="del">
          <ac:chgData name="Liliana Oliveira" userId="42d4026b03335bd1" providerId="LiveId" clId="{7FB21C44-DB6D-453B-9257-6CB4D17EEBFD}" dt="2024-12-20T12:13:33.961" v="120" actId="478"/>
          <ac:picMkLst>
            <pc:docMk/>
            <pc:sldMk cId="2465815487" sldId="433"/>
            <ac:picMk id="4" creationId="{40FC549E-68AF-B5EE-D644-C512AA0B2421}"/>
          </ac:picMkLst>
        </pc:picChg>
        <pc:picChg chg="add mod modCrop">
          <ac:chgData name="Liliana Oliveira" userId="42d4026b03335bd1" providerId="LiveId" clId="{7FB21C44-DB6D-453B-9257-6CB4D17EEBFD}" dt="2024-12-20T12:14:42.354" v="135" actId="1076"/>
          <ac:picMkLst>
            <pc:docMk/>
            <pc:sldMk cId="2465815487" sldId="433"/>
            <ac:picMk id="5" creationId="{C5C25950-5A2B-04F4-79C4-CFEFB7BCBDB2}"/>
          </ac:picMkLst>
        </pc:picChg>
      </pc:sldChg>
      <pc:sldChg chg="addSp delSp modSp add mod">
        <pc:chgData name="Liliana Oliveira" userId="42d4026b03335bd1" providerId="LiveId" clId="{7FB21C44-DB6D-453B-9257-6CB4D17EEBFD}" dt="2024-12-20T12:16:01.269" v="159" actId="478"/>
        <pc:sldMkLst>
          <pc:docMk/>
          <pc:sldMk cId="1223324418" sldId="434"/>
        </pc:sldMkLst>
        <pc:spChg chg="mod">
          <ac:chgData name="Liliana Oliveira" userId="42d4026b03335bd1" providerId="LiveId" clId="{7FB21C44-DB6D-453B-9257-6CB4D17EEBFD}" dt="2024-12-20T12:15:57.036" v="158" actId="20577"/>
          <ac:spMkLst>
            <pc:docMk/>
            <pc:sldMk cId="1223324418" sldId="434"/>
            <ac:spMk id="6" creationId="{80C4733B-3465-58AE-9024-53AF15EFC4F6}"/>
          </ac:spMkLst>
        </pc:spChg>
        <pc:picChg chg="del mod">
          <ac:chgData name="Liliana Oliveira" userId="42d4026b03335bd1" providerId="LiveId" clId="{7FB21C44-DB6D-453B-9257-6CB4D17EEBFD}" dt="2024-12-20T12:15:12.531" v="139" actId="478"/>
          <ac:picMkLst>
            <pc:docMk/>
            <pc:sldMk cId="1223324418" sldId="434"/>
            <ac:picMk id="3" creationId="{E5EE9A97-019B-E430-8FBD-6BBA08DD72E5}"/>
          </ac:picMkLst>
        </pc:picChg>
        <pc:picChg chg="add mod modCrop">
          <ac:chgData name="Liliana Oliveira" userId="42d4026b03335bd1" providerId="LiveId" clId="{7FB21C44-DB6D-453B-9257-6CB4D17EEBFD}" dt="2024-12-20T12:15:22.678" v="142" actId="14100"/>
          <ac:picMkLst>
            <pc:docMk/>
            <pc:sldMk cId="1223324418" sldId="434"/>
            <ac:picMk id="4" creationId="{127AC10C-E5E8-37C7-D63C-843E96A5E8BF}"/>
          </ac:picMkLst>
        </pc:picChg>
        <pc:picChg chg="del">
          <ac:chgData name="Liliana Oliveira" userId="42d4026b03335bd1" providerId="LiveId" clId="{7FB21C44-DB6D-453B-9257-6CB4D17EEBFD}" dt="2024-12-20T12:16:01.269" v="159" actId="478"/>
          <ac:picMkLst>
            <pc:docMk/>
            <pc:sldMk cId="1223324418" sldId="434"/>
            <ac:picMk id="5" creationId="{750EF0C0-90CB-238A-9683-8A4BA1A411ED}"/>
          </ac:picMkLst>
        </pc:picChg>
      </pc:sldChg>
      <pc:sldChg chg="addSp delSp modSp add mod">
        <pc:chgData name="Liliana Oliveira" userId="42d4026b03335bd1" providerId="LiveId" clId="{7FB21C44-DB6D-453B-9257-6CB4D17EEBFD}" dt="2024-12-20T12:46:00.847" v="173" actId="1076"/>
        <pc:sldMkLst>
          <pc:docMk/>
          <pc:sldMk cId="237916919" sldId="435"/>
        </pc:sldMkLst>
        <pc:spChg chg="del">
          <ac:chgData name="Liliana Oliveira" userId="42d4026b03335bd1" providerId="LiveId" clId="{7FB21C44-DB6D-453B-9257-6CB4D17EEBFD}" dt="2024-12-20T12:45:36.661" v="164" actId="478"/>
          <ac:spMkLst>
            <pc:docMk/>
            <pc:sldMk cId="237916919" sldId="435"/>
            <ac:spMk id="6" creationId="{ADE48673-DD25-B371-88E4-3BBBB746CAA6}"/>
          </ac:spMkLst>
        </pc:spChg>
        <pc:picChg chg="add mod modCrop">
          <ac:chgData name="Liliana Oliveira" userId="42d4026b03335bd1" providerId="LiveId" clId="{7FB21C44-DB6D-453B-9257-6CB4D17EEBFD}" dt="2024-12-20T12:45:58.244" v="172" actId="1076"/>
          <ac:picMkLst>
            <pc:docMk/>
            <pc:sldMk cId="237916919" sldId="435"/>
            <ac:picMk id="3" creationId="{46B3C8AA-D6A7-AF01-F24A-17D5EF255DFE}"/>
          </ac:picMkLst>
        </pc:picChg>
        <pc:picChg chg="del">
          <ac:chgData name="Liliana Oliveira" userId="42d4026b03335bd1" providerId="LiveId" clId="{7FB21C44-DB6D-453B-9257-6CB4D17EEBFD}" dt="2024-12-20T12:45:23.934" v="162" actId="478"/>
          <ac:picMkLst>
            <pc:docMk/>
            <pc:sldMk cId="237916919" sldId="435"/>
            <ac:picMk id="4" creationId="{B10BCAD0-DA84-0E98-B157-69CAEA41FF95}"/>
          </ac:picMkLst>
        </pc:picChg>
        <pc:picChg chg="add mod modCrop">
          <ac:chgData name="Liliana Oliveira" userId="42d4026b03335bd1" providerId="LiveId" clId="{7FB21C44-DB6D-453B-9257-6CB4D17EEBFD}" dt="2024-12-20T12:46:00.847" v="173" actId="1076"/>
          <ac:picMkLst>
            <pc:docMk/>
            <pc:sldMk cId="237916919" sldId="435"/>
            <ac:picMk id="5" creationId="{FE367547-93DA-25C7-822E-47C73DBC321B}"/>
          </ac:picMkLst>
        </pc:picChg>
      </pc:sldChg>
      <pc:sldChg chg="addSp delSp modSp add mod">
        <pc:chgData name="Liliana Oliveira" userId="42d4026b03335bd1" providerId="LiveId" clId="{7FB21C44-DB6D-453B-9257-6CB4D17EEBFD}" dt="2024-12-20T12:47:00.548" v="193" actId="1076"/>
        <pc:sldMkLst>
          <pc:docMk/>
          <pc:sldMk cId="705664697" sldId="436"/>
        </pc:sldMkLst>
        <pc:picChg chg="del">
          <ac:chgData name="Liliana Oliveira" userId="42d4026b03335bd1" providerId="LiveId" clId="{7FB21C44-DB6D-453B-9257-6CB4D17EEBFD}" dt="2024-12-20T12:46:26.518" v="175" actId="478"/>
          <ac:picMkLst>
            <pc:docMk/>
            <pc:sldMk cId="705664697" sldId="436"/>
            <ac:picMk id="3" creationId="{F7ED8F33-6675-EF2F-70EB-86A510E76C9B}"/>
          </ac:picMkLst>
        </pc:picChg>
        <pc:picChg chg="add mod modCrop">
          <ac:chgData name="Liliana Oliveira" userId="42d4026b03335bd1" providerId="LiveId" clId="{7FB21C44-DB6D-453B-9257-6CB4D17EEBFD}" dt="2024-12-20T12:46:58.554" v="191" actId="1076"/>
          <ac:picMkLst>
            <pc:docMk/>
            <pc:sldMk cId="705664697" sldId="436"/>
            <ac:picMk id="4" creationId="{02A152E1-5D69-225C-F312-02ADEC86275D}"/>
          </ac:picMkLst>
        </pc:picChg>
        <pc:picChg chg="del mod">
          <ac:chgData name="Liliana Oliveira" userId="42d4026b03335bd1" providerId="LiveId" clId="{7FB21C44-DB6D-453B-9257-6CB4D17EEBFD}" dt="2024-12-20T12:46:34.247" v="180" actId="478"/>
          <ac:picMkLst>
            <pc:docMk/>
            <pc:sldMk cId="705664697" sldId="436"/>
            <ac:picMk id="5" creationId="{CFBEB964-EE60-58B4-B611-F4F2A03C2580}"/>
          </ac:picMkLst>
        </pc:picChg>
        <pc:picChg chg="add mod modCrop">
          <ac:chgData name="Liliana Oliveira" userId="42d4026b03335bd1" providerId="LiveId" clId="{7FB21C44-DB6D-453B-9257-6CB4D17EEBFD}" dt="2024-12-20T12:47:00.548" v="193" actId="1076"/>
          <ac:picMkLst>
            <pc:docMk/>
            <pc:sldMk cId="705664697" sldId="436"/>
            <ac:picMk id="6" creationId="{2916AF64-EEF7-A2AA-30CE-863BFAAA80AE}"/>
          </ac:picMkLst>
        </pc:picChg>
      </pc:sldChg>
      <pc:sldChg chg="addSp delSp modSp add mod ord">
        <pc:chgData name="Liliana Oliveira" userId="42d4026b03335bd1" providerId="LiveId" clId="{7FB21C44-DB6D-453B-9257-6CB4D17EEBFD}" dt="2024-12-20T12:48:15.852" v="214"/>
        <pc:sldMkLst>
          <pc:docMk/>
          <pc:sldMk cId="292883023" sldId="437"/>
        </pc:sldMkLst>
        <pc:spChg chg="add mod">
          <ac:chgData name="Liliana Oliveira" userId="42d4026b03335bd1" providerId="LiveId" clId="{7FB21C44-DB6D-453B-9257-6CB4D17EEBFD}" dt="2024-12-20T12:48:15.852" v="214"/>
          <ac:spMkLst>
            <pc:docMk/>
            <pc:sldMk cId="292883023" sldId="437"/>
            <ac:spMk id="7" creationId="{AB831A0D-1407-AB78-82DB-5CEF57F09EFD}"/>
          </ac:spMkLst>
        </pc:spChg>
        <pc:picChg chg="del">
          <ac:chgData name="Liliana Oliveira" userId="42d4026b03335bd1" providerId="LiveId" clId="{7FB21C44-DB6D-453B-9257-6CB4D17EEBFD}" dt="2024-12-20T12:47:22.504" v="197" actId="478"/>
          <ac:picMkLst>
            <pc:docMk/>
            <pc:sldMk cId="292883023" sldId="437"/>
            <ac:picMk id="3" creationId="{8CED5471-3A7E-D522-594D-02E9E05089E0}"/>
          </ac:picMkLst>
        </pc:picChg>
        <pc:picChg chg="add mod modCrop">
          <ac:chgData name="Liliana Oliveira" userId="42d4026b03335bd1" providerId="LiveId" clId="{7FB21C44-DB6D-453B-9257-6CB4D17EEBFD}" dt="2024-12-20T12:47:48.359" v="207" actId="1076"/>
          <ac:picMkLst>
            <pc:docMk/>
            <pc:sldMk cId="292883023" sldId="437"/>
            <ac:picMk id="4" creationId="{F8E51F95-2351-C7E3-FB7F-7A087090C381}"/>
          </ac:picMkLst>
        </pc:picChg>
        <pc:picChg chg="del mod">
          <ac:chgData name="Liliana Oliveira" userId="42d4026b03335bd1" providerId="LiveId" clId="{7FB21C44-DB6D-453B-9257-6CB4D17EEBFD}" dt="2024-12-20T12:47:35.480" v="203" actId="478"/>
          <ac:picMkLst>
            <pc:docMk/>
            <pc:sldMk cId="292883023" sldId="437"/>
            <ac:picMk id="5" creationId="{1DB1A061-BDE1-1FEE-244B-068D138505B4}"/>
          </ac:picMkLst>
        </pc:picChg>
      </pc:sldChg>
      <pc:sldChg chg="addSp delSp modSp new mod setBg">
        <pc:chgData name="Liliana Oliveira" userId="42d4026b03335bd1" providerId="LiveId" clId="{7FB21C44-DB6D-453B-9257-6CB4D17EEBFD}" dt="2024-12-20T12:50:34.382" v="288" actId="14100"/>
        <pc:sldMkLst>
          <pc:docMk/>
          <pc:sldMk cId="3535533543" sldId="438"/>
        </pc:sldMkLst>
        <pc:spChg chg="mod">
          <ac:chgData name="Liliana Oliveira" userId="42d4026b03335bd1" providerId="LiveId" clId="{7FB21C44-DB6D-453B-9257-6CB4D17EEBFD}" dt="2024-12-20T12:50:20.736" v="283" actId="26606"/>
          <ac:spMkLst>
            <pc:docMk/>
            <pc:sldMk cId="3535533543" sldId="438"/>
            <ac:spMk id="2" creationId="{BDB15911-6A98-055C-7746-0E65FC9AAFBE}"/>
          </ac:spMkLst>
        </pc:spChg>
        <pc:spChg chg="del">
          <ac:chgData name="Liliana Oliveira" userId="42d4026b03335bd1" providerId="LiveId" clId="{7FB21C44-DB6D-453B-9257-6CB4D17EEBFD}" dt="2024-12-20T12:48:55.090" v="254" actId="478"/>
          <ac:spMkLst>
            <pc:docMk/>
            <pc:sldMk cId="3535533543" sldId="438"/>
            <ac:spMk id="3" creationId="{1C26566A-5795-89C1-F886-D465804AC8B5}"/>
          </ac:spMkLst>
        </pc:spChg>
        <pc:spChg chg="add del">
          <ac:chgData name="Liliana Oliveira" userId="42d4026b03335bd1" providerId="LiveId" clId="{7FB21C44-DB6D-453B-9257-6CB4D17EEBFD}" dt="2024-12-20T12:49:50.143" v="273" actId="26606"/>
          <ac:spMkLst>
            <pc:docMk/>
            <pc:sldMk cId="3535533543" sldId="438"/>
            <ac:spMk id="7" creationId="{88263A24-0C1F-4677-B43C-4AE14E276B27}"/>
          </ac:spMkLst>
        </pc:spChg>
        <pc:spChg chg="add del">
          <ac:chgData name="Liliana Oliveira" userId="42d4026b03335bd1" providerId="LiveId" clId="{7FB21C44-DB6D-453B-9257-6CB4D17EEBFD}" dt="2024-12-20T12:49:58.587" v="279" actId="26606"/>
          <ac:spMkLst>
            <pc:docMk/>
            <pc:sldMk cId="3535533543" sldId="438"/>
            <ac:spMk id="8" creationId="{99ED5833-B85B-4103-8A3B-CAB0308E6C15}"/>
          </ac:spMkLst>
        </pc:spChg>
        <pc:spChg chg="add del">
          <ac:chgData name="Liliana Oliveira" userId="42d4026b03335bd1" providerId="LiveId" clId="{7FB21C44-DB6D-453B-9257-6CB4D17EEBFD}" dt="2024-12-20T12:50:07.640" v="281" actId="26606"/>
          <ac:spMkLst>
            <pc:docMk/>
            <pc:sldMk cId="3535533543" sldId="438"/>
            <ac:spMk id="9" creationId="{2151139A-886F-4B97-8815-729AD3831BBD}"/>
          </ac:spMkLst>
        </pc:spChg>
        <pc:spChg chg="add del">
          <ac:chgData name="Liliana Oliveira" userId="42d4026b03335bd1" providerId="LiveId" clId="{7FB21C44-DB6D-453B-9257-6CB4D17EEBFD}" dt="2024-12-20T12:49:46.487" v="271" actId="26606"/>
          <ac:spMkLst>
            <pc:docMk/>
            <pc:sldMk cId="3535533543" sldId="438"/>
            <ac:spMk id="10" creationId="{99ED5833-B85B-4103-8A3B-CAB0308E6C15}"/>
          </ac:spMkLst>
        </pc:spChg>
        <pc:spChg chg="add del">
          <ac:chgData name="Liliana Oliveira" userId="42d4026b03335bd1" providerId="LiveId" clId="{7FB21C44-DB6D-453B-9257-6CB4D17EEBFD}" dt="2024-12-20T12:50:07.640" v="281" actId="26606"/>
          <ac:spMkLst>
            <pc:docMk/>
            <pc:sldMk cId="3535533543" sldId="438"/>
            <ac:spMk id="11" creationId="{AB5E08C4-8CDD-4623-A5B8-E998C6DEE3B7}"/>
          </ac:spMkLst>
        </pc:spChg>
        <pc:spChg chg="add del">
          <ac:chgData name="Liliana Oliveira" userId="42d4026b03335bd1" providerId="LiveId" clId="{7FB21C44-DB6D-453B-9257-6CB4D17EEBFD}" dt="2024-12-20T12:49:50.143" v="273" actId="26606"/>
          <ac:spMkLst>
            <pc:docMk/>
            <pc:sldMk cId="3535533543" sldId="438"/>
            <ac:spMk id="12" creationId="{0ADDB668-2CA4-4D2B-9C34-3487CA330BA8}"/>
          </ac:spMkLst>
        </pc:spChg>
        <pc:spChg chg="add del">
          <ac:chgData name="Liliana Oliveira" userId="42d4026b03335bd1" providerId="LiveId" clId="{7FB21C44-DB6D-453B-9257-6CB4D17EEBFD}" dt="2024-12-20T12:50:07.640" v="281" actId="26606"/>
          <ac:spMkLst>
            <pc:docMk/>
            <pc:sldMk cId="3535533543" sldId="438"/>
            <ac:spMk id="13" creationId="{15F33878-D502-4FFA-8ACE-F2AECDB2A23F}"/>
          </ac:spMkLst>
        </pc:spChg>
        <pc:spChg chg="add del">
          <ac:chgData name="Liliana Oliveira" userId="42d4026b03335bd1" providerId="LiveId" clId="{7FB21C44-DB6D-453B-9257-6CB4D17EEBFD}" dt="2024-12-20T12:49:50.143" v="273" actId="26606"/>
          <ac:spMkLst>
            <pc:docMk/>
            <pc:sldMk cId="3535533543" sldId="438"/>
            <ac:spMk id="14" creationId="{2568BC19-F052-4108-93E1-6A3D1DEC072F}"/>
          </ac:spMkLst>
        </pc:spChg>
        <pc:spChg chg="add del">
          <ac:chgData name="Liliana Oliveira" userId="42d4026b03335bd1" providerId="LiveId" clId="{7FB21C44-DB6D-453B-9257-6CB4D17EEBFD}" dt="2024-12-20T12:50:07.640" v="281" actId="26606"/>
          <ac:spMkLst>
            <pc:docMk/>
            <pc:sldMk cId="3535533543" sldId="438"/>
            <ac:spMk id="15" creationId="{D3539FEE-81D3-4406-802E-60B20B16F4F6}"/>
          </ac:spMkLst>
        </pc:spChg>
        <pc:spChg chg="add del">
          <ac:chgData name="Liliana Oliveira" userId="42d4026b03335bd1" providerId="LiveId" clId="{7FB21C44-DB6D-453B-9257-6CB4D17EEBFD}" dt="2024-12-20T12:49:50.143" v="273" actId="26606"/>
          <ac:spMkLst>
            <pc:docMk/>
            <pc:sldMk cId="3535533543" sldId="438"/>
            <ac:spMk id="16" creationId="{D5FD337D-4D6B-4C8B-B6F5-121097E09881}"/>
          </ac:spMkLst>
        </pc:spChg>
        <pc:spChg chg="add del">
          <ac:chgData name="Liliana Oliveira" userId="42d4026b03335bd1" providerId="LiveId" clId="{7FB21C44-DB6D-453B-9257-6CB4D17EEBFD}" dt="2024-12-20T12:50:07.640" v="281" actId="26606"/>
          <ac:spMkLst>
            <pc:docMk/>
            <pc:sldMk cId="3535533543" sldId="438"/>
            <ac:spMk id="18" creationId="{DC701763-729E-462F-A5A8-E0DEFEB1E2E4}"/>
          </ac:spMkLst>
        </pc:spChg>
        <pc:spChg chg="add del">
          <ac:chgData name="Liliana Oliveira" userId="42d4026b03335bd1" providerId="LiveId" clId="{7FB21C44-DB6D-453B-9257-6CB4D17EEBFD}" dt="2024-12-20T12:50:20.736" v="283" actId="26606"/>
          <ac:spMkLst>
            <pc:docMk/>
            <pc:sldMk cId="3535533543" sldId="438"/>
            <ac:spMk id="20" creationId="{E0311CE5-3D05-493E-B9D2-CF549DF73DC5}"/>
          </ac:spMkLst>
        </pc:spChg>
        <pc:picChg chg="add mod ord modCrop">
          <ac:chgData name="Liliana Oliveira" userId="42d4026b03335bd1" providerId="LiveId" clId="{7FB21C44-DB6D-453B-9257-6CB4D17EEBFD}" dt="2024-12-20T12:50:34.382" v="288" actId="14100"/>
          <ac:picMkLst>
            <pc:docMk/>
            <pc:sldMk cId="3535533543" sldId="438"/>
            <ac:picMk id="4" creationId="{C9D789B7-7AB7-EE4B-E497-3D85008FEB03}"/>
          </ac:picMkLst>
        </pc:picChg>
        <pc:picChg chg="add mod modCrop">
          <ac:chgData name="Liliana Oliveira" userId="42d4026b03335bd1" providerId="LiveId" clId="{7FB21C44-DB6D-453B-9257-6CB4D17EEBFD}" dt="2024-12-20T12:50:29.750" v="287" actId="1076"/>
          <ac:picMkLst>
            <pc:docMk/>
            <pc:sldMk cId="3535533543" sldId="438"/>
            <ac:picMk id="5" creationId="{91F62B96-7BE3-212A-0165-0F1FDCBA156B}"/>
          </ac:picMkLst>
        </pc:picChg>
      </pc:sldChg>
      <pc:sldChg chg="addSp delSp modSp add mod">
        <pc:chgData name="Liliana Oliveira" userId="42d4026b03335bd1" providerId="LiveId" clId="{7FB21C44-DB6D-453B-9257-6CB4D17EEBFD}" dt="2024-12-20T12:51:05.841" v="296" actId="1076"/>
        <pc:sldMkLst>
          <pc:docMk/>
          <pc:sldMk cId="3047443998" sldId="439"/>
        </pc:sldMkLst>
        <pc:picChg chg="add mod modCrop">
          <ac:chgData name="Liliana Oliveira" userId="42d4026b03335bd1" providerId="LiveId" clId="{7FB21C44-DB6D-453B-9257-6CB4D17EEBFD}" dt="2024-12-20T12:51:05.841" v="296" actId="1076"/>
          <ac:picMkLst>
            <pc:docMk/>
            <pc:sldMk cId="3047443998" sldId="439"/>
            <ac:picMk id="3" creationId="{66F6C846-B1ED-8083-C5FB-3526972FC88C}"/>
          </ac:picMkLst>
        </pc:picChg>
        <pc:picChg chg="del">
          <ac:chgData name="Liliana Oliveira" userId="42d4026b03335bd1" providerId="LiveId" clId="{7FB21C44-DB6D-453B-9257-6CB4D17EEBFD}" dt="2024-12-20T12:50:47.022" v="290" actId="478"/>
          <ac:picMkLst>
            <pc:docMk/>
            <pc:sldMk cId="3047443998" sldId="439"/>
            <ac:picMk id="4" creationId="{F3F5D968-AF03-9E02-A053-01F6FF7FF34C}"/>
          </ac:picMkLst>
        </pc:picChg>
        <pc:picChg chg="del">
          <ac:chgData name="Liliana Oliveira" userId="42d4026b03335bd1" providerId="LiveId" clId="{7FB21C44-DB6D-453B-9257-6CB4D17EEBFD}" dt="2024-12-20T12:51:02.670" v="295" actId="478"/>
          <ac:picMkLst>
            <pc:docMk/>
            <pc:sldMk cId="3047443998" sldId="439"/>
            <ac:picMk id="5" creationId="{640EC8F2-58C7-71C2-D2CB-57D93968DFD4}"/>
          </ac:picMkLst>
        </pc:picChg>
      </pc:sldChg>
      <pc:sldChg chg="addSp delSp modSp add mod">
        <pc:chgData name="Liliana Oliveira" userId="42d4026b03335bd1" providerId="LiveId" clId="{7FB21C44-DB6D-453B-9257-6CB4D17EEBFD}" dt="2024-12-20T12:52:26.210" v="312" actId="14100"/>
        <pc:sldMkLst>
          <pc:docMk/>
          <pc:sldMk cId="3049851101" sldId="440"/>
        </pc:sldMkLst>
        <pc:picChg chg="del">
          <ac:chgData name="Liliana Oliveira" userId="42d4026b03335bd1" providerId="LiveId" clId="{7FB21C44-DB6D-453B-9257-6CB4D17EEBFD}" dt="2024-12-20T12:51:33.119" v="298" actId="478"/>
          <ac:picMkLst>
            <pc:docMk/>
            <pc:sldMk cId="3049851101" sldId="440"/>
            <ac:picMk id="3" creationId="{8746122C-34AA-EF30-D5DC-41FE22D2F8A9}"/>
          </ac:picMkLst>
        </pc:picChg>
        <pc:picChg chg="add mod modCrop">
          <ac:chgData name="Liliana Oliveira" userId="42d4026b03335bd1" providerId="LiveId" clId="{7FB21C44-DB6D-453B-9257-6CB4D17EEBFD}" dt="2024-12-20T12:52:26.210" v="312" actId="14100"/>
          <ac:picMkLst>
            <pc:docMk/>
            <pc:sldMk cId="3049851101" sldId="440"/>
            <ac:picMk id="4" creationId="{1E7D66AE-ACC0-032A-1D51-9F7510D56BB4}"/>
          </ac:picMkLst>
        </pc:picChg>
      </pc:sldChg>
      <pc:sldChg chg="new del">
        <pc:chgData name="Liliana Oliveira" userId="42d4026b03335bd1" providerId="LiveId" clId="{7FB21C44-DB6D-453B-9257-6CB4D17EEBFD}" dt="2024-12-20T12:51:52.587" v="303" actId="47"/>
        <pc:sldMkLst>
          <pc:docMk/>
          <pc:sldMk cId="3055138835" sldId="441"/>
        </pc:sldMkLst>
      </pc:sldChg>
      <pc:sldChg chg="addSp delSp modSp add mod">
        <pc:chgData name="Liliana Oliveira" userId="42d4026b03335bd1" providerId="LiveId" clId="{7FB21C44-DB6D-453B-9257-6CB4D17EEBFD}" dt="2024-12-20T12:52:31.870" v="314" actId="1076"/>
        <pc:sldMkLst>
          <pc:docMk/>
          <pc:sldMk cId="3738243315" sldId="441"/>
        </pc:sldMkLst>
        <pc:picChg chg="add mod modCrop">
          <ac:chgData name="Liliana Oliveira" userId="42d4026b03335bd1" providerId="LiveId" clId="{7FB21C44-DB6D-453B-9257-6CB4D17EEBFD}" dt="2024-12-20T12:52:31.870" v="314" actId="1076"/>
          <ac:picMkLst>
            <pc:docMk/>
            <pc:sldMk cId="3738243315" sldId="441"/>
            <ac:picMk id="3" creationId="{5E97F8F9-8428-E2E3-86E5-305CD613624E}"/>
          </ac:picMkLst>
        </pc:picChg>
        <pc:picChg chg="del">
          <ac:chgData name="Liliana Oliveira" userId="42d4026b03335bd1" providerId="LiveId" clId="{7FB21C44-DB6D-453B-9257-6CB4D17EEBFD}" dt="2024-12-20T12:52:07.048" v="305" actId="478"/>
          <ac:picMkLst>
            <pc:docMk/>
            <pc:sldMk cId="3738243315" sldId="441"/>
            <ac:picMk id="4" creationId="{A5C5D0FA-0E06-E236-5037-F02F121633BC}"/>
          </ac:picMkLst>
        </pc:picChg>
      </pc:sldChg>
      <pc:sldChg chg="addSp delSp modSp new mod">
        <pc:chgData name="Liliana Oliveira" userId="42d4026b03335bd1" providerId="LiveId" clId="{7FB21C44-DB6D-453B-9257-6CB4D17EEBFD}" dt="2024-12-20T12:57:52.093" v="382" actId="255"/>
        <pc:sldMkLst>
          <pc:docMk/>
          <pc:sldMk cId="3473710560" sldId="442"/>
        </pc:sldMkLst>
        <pc:spChg chg="mod">
          <ac:chgData name="Liliana Oliveira" userId="42d4026b03335bd1" providerId="LiveId" clId="{7FB21C44-DB6D-453B-9257-6CB4D17EEBFD}" dt="2024-12-20T12:52:55.002" v="324"/>
          <ac:spMkLst>
            <pc:docMk/>
            <pc:sldMk cId="3473710560" sldId="442"/>
            <ac:spMk id="2" creationId="{4E506623-5486-F129-DB8C-4BE2B70CD713}"/>
          </ac:spMkLst>
        </pc:spChg>
        <pc:spChg chg="mod">
          <ac:chgData name="Liliana Oliveira" userId="42d4026b03335bd1" providerId="LiveId" clId="{7FB21C44-DB6D-453B-9257-6CB4D17EEBFD}" dt="2024-12-20T12:57:52.093" v="382" actId="255"/>
          <ac:spMkLst>
            <pc:docMk/>
            <pc:sldMk cId="3473710560" sldId="442"/>
            <ac:spMk id="3" creationId="{E90624C4-EC2E-E904-5EE6-768E689595BA}"/>
          </ac:spMkLst>
        </pc:spChg>
        <pc:spChg chg="add del">
          <ac:chgData name="Liliana Oliveira" userId="42d4026b03335bd1" providerId="LiveId" clId="{7FB21C44-DB6D-453B-9257-6CB4D17EEBFD}" dt="2024-12-20T12:54:21.648" v="335" actId="22"/>
          <ac:spMkLst>
            <pc:docMk/>
            <pc:sldMk cId="3473710560" sldId="442"/>
            <ac:spMk id="5" creationId="{84BFB4F2-CD4B-6E9C-9A23-B16F5E3493D1}"/>
          </ac:spMkLst>
        </pc:spChg>
        <pc:picChg chg="add del">
          <ac:chgData name="Liliana Oliveira" userId="42d4026b03335bd1" providerId="LiveId" clId="{7FB21C44-DB6D-453B-9257-6CB4D17EEBFD}" dt="2024-12-20T12:57:45.260" v="380" actId="22"/>
          <ac:picMkLst>
            <pc:docMk/>
            <pc:sldMk cId="3473710560" sldId="442"/>
            <ac:picMk id="7" creationId="{12114D53-185A-6BEA-3143-A1766DE2B33A}"/>
          </ac:picMkLst>
        </pc:picChg>
      </pc:sldChg>
      <pc:sldChg chg="addSp delSp modSp new mod">
        <pc:chgData name="Liliana Oliveira" userId="42d4026b03335bd1" providerId="LiveId" clId="{7FB21C44-DB6D-453B-9257-6CB4D17EEBFD}" dt="2024-12-20T13:48:48.120" v="1187" actId="1076"/>
        <pc:sldMkLst>
          <pc:docMk/>
          <pc:sldMk cId="927684664" sldId="443"/>
        </pc:sldMkLst>
        <pc:spChg chg="mod">
          <ac:chgData name="Liliana Oliveira" userId="42d4026b03335bd1" providerId="LiveId" clId="{7FB21C44-DB6D-453B-9257-6CB4D17EEBFD}" dt="2024-12-20T12:55:42.130" v="344"/>
          <ac:spMkLst>
            <pc:docMk/>
            <pc:sldMk cId="927684664" sldId="443"/>
            <ac:spMk id="2" creationId="{07B449D2-7806-914B-FE24-B1DE5615697A}"/>
          </ac:spMkLst>
        </pc:spChg>
        <pc:spChg chg="del mod">
          <ac:chgData name="Liliana Oliveira" userId="42d4026b03335bd1" providerId="LiveId" clId="{7FB21C44-DB6D-453B-9257-6CB4D17EEBFD}" dt="2024-12-20T12:56:27.224" v="364" actId="478"/>
          <ac:spMkLst>
            <pc:docMk/>
            <pc:sldMk cId="927684664" sldId="443"/>
            <ac:spMk id="3" creationId="{A633C6EE-0293-9B6E-8E44-C4B2E3F849DA}"/>
          </ac:spMkLst>
        </pc:spChg>
        <pc:spChg chg="add mod">
          <ac:chgData name="Liliana Oliveira" userId="42d4026b03335bd1" providerId="LiveId" clId="{7FB21C44-DB6D-453B-9257-6CB4D17EEBFD}" dt="2024-12-20T13:48:33.038" v="1180" actId="1076"/>
          <ac:spMkLst>
            <pc:docMk/>
            <pc:sldMk cId="927684664" sldId="443"/>
            <ac:spMk id="5" creationId="{0401027B-8A75-FB87-29C2-0094D05A8E2F}"/>
          </ac:spMkLst>
        </pc:spChg>
        <pc:spChg chg="add mod">
          <ac:chgData name="Liliana Oliveira" userId="42d4026b03335bd1" providerId="LiveId" clId="{7FB21C44-DB6D-453B-9257-6CB4D17EEBFD}" dt="2024-12-20T13:48:38.481" v="1183" actId="1076"/>
          <ac:spMkLst>
            <pc:docMk/>
            <pc:sldMk cId="927684664" sldId="443"/>
            <ac:spMk id="7" creationId="{7E0AAB36-8265-E07A-A0F1-ED95FCF0AAB2}"/>
          </ac:spMkLst>
        </pc:spChg>
        <pc:spChg chg="add mod">
          <ac:chgData name="Liliana Oliveira" userId="42d4026b03335bd1" providerId="LiveId" clId="{7FB21C44-DB6D-453B-9257-6CB4D17EEBFD}" dt="2024-12-20T13:48:48.120" v="1187" actId="1076"/>
          <ac:spMkLst>
            <pc:docMk/>
            <pc:sldMk cId="927684664" sldId="443"/>
            <ac:spMk id="9" creationId="{779B4427-603F-716B-3F80-DA341B5713A8}"/>
          </ac:spMkLst>
        </pc:spChg>
        <pc:picChg chg="add mod">
          <ac:chgData name="Liliana Oliveira" userId="42d4026b03335bd1" providerId="LiveId" clId="{7FB21C44-DB6D-453B-9257-6CB4D17EEBFD}" dt="2024-12-20T13:48:35.292" v="1181" actId="1076"/>
          <ac:picMkLst>
            <pc:docMk/>
            <pc:sldMk cId="927684664" sldId="443"/>
            <ac:picMk id="4" creationId="{F60097A4-36F6-341A-691E-35394D35AA90}"/>
          </ac:picMkLst>
        </pc:picChg>
        <pc:picChg chg="add mod">
          <ac:chgData name="Liliana Oliveira" userId="42d4026b03335bd1" providerId="LiveId" clId="{7FB21C44-DB6D-453B-9257-6CB4D17EEBFD}" dt="2024-12-20T13:48:40.948" v="1185" actId="1076"/>
          <ac:picMkLst>
            <pc:docMk/>
            <pc:sldMk cId="927684664" sldId="443"/>
            <ac:picMk id="8" creationId="{2357BFA8-4EBB-A931-C0A8-40D7A81E2027}"/>
          </ac:picMkLst>
        </pc:picChg>
      </pc:sldChg>
      <pc:sldChg chg="addSp delSp modSp add mod">
        <pc:chgData name="Liliana Oliveira" userId="42d4026b03335bd1" providerId="LiveId" clId="{7FB21C44-DB6D-453B-9257-6CB4D17EEBFD}" dt="2024-12-20T12:58:29.751" v="393" actId="1076"/>
        <pc:sldMkLst>
          <pc:docMk/>
          <pc:sldMk cId="2640795398" sldId="444"/>
        </pc:sldMkLst>
        <pc:spChg chg="mod">
          <ac:chgData name="Liliana Oliveira" userId="42d4026b03335bd1" providerId="LiveId" clId="{7FB21C44-DB6D-453B-9257-6CB4D17EEBFD}" dt="2024-12-20T12:58:16.689" v="385"/>
          <ac:spMkLst>
            <pc:docMk/>
            <pc:sldMk cId="2640795398" sldId="444"/>
            <ac:spMk id="5" creationId="{313788C0-3961-6F23-DBBE-CDB185461402}"/>
          </ac:spMkLst>
        </pc:spChg>
        <pc:spChg chg="del">
          <ac:chgData name="Liliana Oliveira" userId="42d4026b03335bd1" providerId="LiveId" clId="{7FB21C44-DB6D-453B-9257-6CB4D17EEBFD}" dt="2024-12-20T12:58:20.395" v="387" actId="478"/>
          <ac:spMkLst>
            <pc:docMk/>
            <pc:sldMk cId="2640795398" sldId="444"/>
            <ac:spMk id="7" creationId="{1EEA25B5-154E-9CA5-A6C0-0402B5572E43}"/>
          </ac:spMkLst>
        </pc:spChg>
        <pc:picChg chg="add mod">
          <ac:chgData name="Liliana Oliveira" userId="42d4026b03335bd1" providerId="LiveId" clId="{7FB21C44-DB6D-453B-9257-6CB4D17EEBFD}" dt="2024-12-20T12:58:29.751" v="393" actId="1076"/>
          <ac:picMkLst>
            <pc:docMk/>
            <pc:sldMk cId="2640795398" sldId="444"/>
            <ac:picMk id="3" creationId="{C6BB89CD-9D40-3596-3E2D-9FAABD7B40EC}"/>
          </ac:picMkLst>
        </pc:picChg>
        <pc:picChg chg="del">
          <ac:chgData name="Liliana Oliveira" userId="42d4026b03335bd1" providerId="LiveId" clId="{7FB21C44-DB6D-453B-9257-6CB4D17EEBFD}" dt="2024-12-20T12:58:19.051" v="386" actId="478"/>
          <ac:picMkLst>
            <pc:docMk/>
            <pc:sldMk cId="2640795398" sldId="444"/>
            <ac:picMk id="4" creationId="{2D3AD59F-A868-92AF-5A23-4C98E44419A4}"/>
          </ac:picMkLst>
        </pc:picChg>
        <pc:picChg chg="del mod">
          <ac:chgData name="Liliana Oliveira" userId="42d4026b03335bd1" providerId="LiveId" clId="{7FB21C44-DB6D-453B-9257-6CB4D17EEBFD}" dt="2024-12-20T12:58:21.050" v="389" actId="478"/>
          <ac:picMkLst>
            <pc:docMk/>
            <pc:sldMk cId="2640795398" sldId="444"/>
            <ac:picMk id="8" creationId="{8C61659E-65BA-46C7-1A18-76CE0332ED30}"/>
          </ac:picMkLst>
        </pc:picChg>
      </pc:sldChg>
      <pc:sldChg chg="addSp modSp new mod">
        <pc:chgData name="Liliana Oliveira" userId="42d4026b03335bd1" providerId="LiveId" clId="{7FB21C44-DB6D-453B-9257-6CB4D17EEBFD}" dt="2024-12-20T13:21:25.374" v="465" actId="1076"/>
        <pc:sldMkLst>
          <pc:docMk/>
          <pc:sldMk cId="669660669" sldId="445"/>
        </pc:sldMkLst>
        <pc:spChg chg="mod">
          <ac:chgData name="Liliana Oliveira" userId="42d4026b03335bd1" providerId="LiveId" clId="{7FB21C44-DB6D-453B-9257-6CB4D17EEBFD}" dt="2024-12-20T13:21:25.374" v="465" actId="1076"/>
          <ac:spMkLst>
            <pc:docMk/>
            <pc:sldMk cId="669660669" sldId="445"/>
            <ac:spMk id="2" creationId="{E23E3D9A-5238-5D0E-96F5-81B2614329B1}"/>
          </ac:spMkLst>
        </pc:spChg>
        <pc:spChg chg="mod">
          <ac:chgData name="Liliana Oliveira" userId="42d4026b03335bd1" providerId="LiveId" clId="{7FB21C44-DB6D-453B-9257-6CB4D17EEBFD}" dt="2024-12-20T13:21:14.972" v="463" actId="1076"/>
          <ac:spMkLst>
            <pc:docMk/>
            <pc:sldMk cId="669660669" sldId="445"/>
            <ac:spMk id="3" creationId="{B6932E53-6FD9-13EB-B630-4ED81E516E0C}"/>
          </ac:spMkLst>
        </pc:spChg>
        <pc:spChg chg="add mod">
          <ac:chgData name="Liliana Oliveira" userId="42d4026b03335bd1" providerId="LiveId" clId="{7FB21C44-DB6D-453B-9257-6CB4D17EEBFD}" dt="2024-12-20T13:21:18.616" v="464" actId="1076"/>
          <ac:spMkLst>
            <pc:docMk/>
            <pc:sldMk cId="669660669" sldId="445"/>
            <ac:spMk id="5" creationId="{94337E44-F180-8868-6593-8326D739B0F7}"/>
          </ac:spMkLst>
        </pc:spChg>
        <pc:spChg chg="add mod">
          <ac:chgData name="Liliana Oliveira" userId="42d4026b03335bd1" providerId="LiveId" clId="{7FB21C44-DB6D-453B-9257-6CB4D17EEBFD}" dt="2024-12-20T13:19:22.999" v="454" actId="1076"/>
          <ac:spMkLst>
            <pc:docMk/>
            <pc:sldMk cId="669660669" sldId="445"/>
            <ac:spMk id="7" creationId="{BCC53452-EF0F-A946-0521-08DDBCBFC464}"/>
          </ac:spMkLst>
        </pc:spChg>
      </pc:sldChg>
      <pc:sldChg chg="modSp new mod">
        <pc:chgData name="Liliana Oliveira" userId="42d4026b03335bd1" providerId="LiveId" clId="{7FB21C44-DB6D-453B-9257-6CB4D17EEBFD}" dt="2024-12-20T13:20:21.689" v="461" actId="5793"/>
        <pc:sldMkLst>
          <pc:docMk/>
          <pc:sldMk cId="2248437743" sldId="446"/>
        </pc:sldMkLst>
        <pc:spChg chg="mod">
          <ac:chgData name="Liliana Oliveira" userId="42d4026b03335bd1" providerId="LiveId" clId="{7FB21C44-DB6D-453B-9257-6CB4D17EEBFD}" dt="2024-12-20T13:20:00.317" v="457"/>
          <ac:spMkLst>
            <pc:docMk/>
            <pc:sldMk cId="2248437743" sldId="446"/>
            <ac:spMk id="2" creationId="{FF4542D2-D17C-4C01-6CBC-F32C77ED5F48}"/>
          </ac:spMkLst>
        </pc:spChg>
        <pc:spChg chg="mod">
          <ac:chgData name="Liliana Oliveira" userId="42d4026b03335bd1" providerId="LiveId" clId="{7FB21C44-DB6D-453B-9257-6CB4D17EEBFD}" dt="2024-12-20T13:20:21.689" v="461" actId="5793"/>
          <ac:spMkLst>
            <pc:docMk/>
            <pc:sldMk cId="2248437743" sldId="446"/>
            <ac:spMk id="3" creationId="{5C997C48-7B4F-8044-DDF4-23091CA45887}"/>
          </ac:spMkLst>
        </pc:spChg>
      </pc:sldChg>
      <pc:sldChg chg="modSp new mod">
        <pc:chgData name="Liliana Oliveira" userId="42d4026b03335bd1" providerId="LiveId" clId="{7FB21C44-DB6D-453B-9257-6CB4D17EEBFD}" dt="2024-12-20T13:22:07.115" v="474" actId="5793"/>
        <pc:sldMkLst>
          <pc:docMk/>
          <pc:sldMk cId="3998996571" sldId="447"/>
        </pc:sldMkLst>
        <pc:spChg chg="mod">
          <ac:chgData name="Liliana Oliveira" userId="42d4026b03335bd1" providerId="LiveId" clId="{7FB21C44-DB6D-453B-9257-6CB4D17EEBFD}" dt="2024-12-20T13:21:42.939" v="469"/>
          <ac:spMkLst>
            <pc:docMk/>
            <pc:sldMk cId="3998996571" sldId="447"/>
            <ac:spMk id="2" creationId="{308C8F6C-16EB-3308-8732-03643E3219BD}"/>
          </ac:spMkLst>
        </pc:spChg>
        <pc:spChg chg="mod">
          <ac:chgData name="Liliana Oliveira" userId="42d4026b03335bd1" providerId="LiveId" clId="{7FB21C44-DB6D-453B-9257-6CB4D17EEBFD}" dt="2024-12-20T13:22:07.115" v="474" actId="5793"/>
          <ac:spMkLst>
            <pc:docMk/>
            <pc:sldMk cId="3998996571" sldId="447"/>
            <ac:spMk id="3" creationId="{D15B6352-4B34-6101-1B0F-F3609FB34991}"/>
          </ac:spMkLst>
        </pc:spChg>
      </pc:sldChg>
      <pc:sldChg chg="modSp add mod">
        <pc:chgData name="Liliana Oliveira" userId="42d4026b03335bd1" providerId="LiveId" clId="{7FB21C44-DB6D-453B-9257-6CB4D17EEBFD}" dt="2024-12-20T13:23:08.735" v="490" actId="27636"/>
        <pc:sldMkLst>
          <pc:docMk/>
          <pc:sldMk cId="4057177399" sldId="448"/>
        </pc:sldMkLst>
        <pc:spChg chg="mod">
          <ac:chgData name="Liliana Oliveira" userId="42d4026b03335bd1" providerId="LiveId" clId="{7FB21C44-DB6D-453B-9257-6CB4D17EEBFD}" dt="2024-12-20T13:23:08.735" v="490" actId="27636"/>
          <ac:spMkLst>
            <pc:docMk/>
            <pc:sldMk cId="4057177399" sldId="448"/>
            <ac:spMk id="3" creationId="{4CF94639-E517-19C9-3EAE-675C22C3ED4F}"/>
          </ac:spMkLst>
        </pc:spChg>
      </pc:sldChg>
      <pc:sldChg chg="modSp new mod">
        <pc:chgData name="Liliana Oliveira" userId="42d4026b03335bd1" providerId="LiveId" clId="{7FB21C44-DB6D-453B-9257-6CB4D17EEBFD}" dt="2024-12-20T13:24:07.942" v="503" actId="5793"/>
        <pc:sldMkLst>
          <pc:docMk/>
          <pc:sldMk cId="1717947673" sldId="449"/>
        </pc:sldMkLst>
        <pc:spChg chg="mod">
          <ac:chgData name="Liliana Oliveira" userId="42d4026b03335bd1" providerId="LiveId" clId="{7FB21C44-DB6D-453B-9257-6CB4D17EEBFD}" dt="2024-12-20T13:23:36.365" v="494"/>
          <ac:spMkLst>
            <pc:docMk/>
            <pc:sldMk cId="1717947673" sldId="449"/>
            <ac:spMk id="2" creationId="{6B2EA6DF-BE5B-301F-AD6F-A490484959F4}"/>
          </ac:spMkLst>
        </pc:spChg>
        <pc:spChg chg="mod">
          <ac:chgData name="Liliana Oliveira" userId="42d4026b03335bd1" providerId="LiveId" clId="{7FB21C44-DB6D-453B-9257-6CB4D17EEBFD}" dt="2024-12-20T13:24:07.942" v="503" actId="5793"/>
          <ac:spMkLst>
            <pc:docMk/>
            <pc:sldMk cId="1717947673" sldId="449"/>
            <ac:spMk id="3" creationId="{91EE145A-D7FA-AABF-82AD-C8244BFFA0A6}"/>
          </ac:spMkLst>
        </pc:spChg>
      </pc:sldChg>
      <pc:sldChg chg="addSp modSp new mod">
        <pc:chgData name="Liliana Oliveira" userId="42d4026b03335bd1" providerId="LiveId" clId="{7FB21C44-DB6D-453B-9257-6CB4D17EEBFD}" dt="2024-12-20T13:50:13.487" v="1191" actId="1076"/>
        <pc:sldMkLst>
          <pc:docMk/>
          <pc:sldMk cId="2217784674" sldId="450"/>
        </pc:sldMkLst>
        <pc:spChg chg="mod">
          <ac:chgData name="Liliana Oliveira" userId="42d4026b03335bd1" providerId="LiveId" clId="{7FB21C44-DB6D-453B-9257-6CB4D17EEBFD}" dt="2024-12-20T13:24:25.245" v="507"/>
          <ac:spMkLst>
            <pc:docMk/>
            <pc:sldMk cId="2217784674" sldId="450"/>
            <ac:spMk id="2" creationId="{F5D1A7C5-DA08-12C1-812A-0DE011815710}"/>
          </ac:spMkLst>
        </pc:spChg>
        <pc:spChg chg="mod">
          <ac:chgData name="Liliana Oliveira" userId="42d4026b03335bd1" providerId="LiveId" clId="{7FB21C44-DB6D-453B-9257-6CB4D17EEBFD}" dt="2024-12-20T13:25:05.868" v="519" actId="27636"/>
          <ac:spMkLst>
            <pc:docMk/>
            <pc:sldMk cId="2217784674" sldId="450"/>
            <ac:spMk id="3" creationId="{F9F4EE4E-BD45-8544-F163-FC2055A3EF8E}"/>
          </ac:spMkLst>
        </pc:spChg>
        <pc:spChg chg="add mod">
          <ac:chgData name="Liliana Oliveira" userId="42d4026b03335bd1" providerId="LiveId" clId="{7FB21C44-DB6D-453B-9257-6CB4D17EEBFD}" dt="2024-12-20T13:50:13.487" v="1191" actId="1076"/>
          <ac:spMkLst>
            <pc:docMk/>
            <pc:sldMk cId="2217784674" sldId="450"/>
            <ac:spMk id="4" creationId="{E0EE5905-47ED-6991-14A5-D9B310924A31}"/>
          </ac:spMkLst>
        </pc:spChg>
        <pc:spChg chg="add mod">
          <ac:chgData name="Liliana Oliveira" userId="42d4026b03335bd1" providerId="LiveId" clId="{7FB21C44-DB6D-453B-9257-6CB4D17EEBFD}" dt="2024-12-20T13:25:18.855" v="522" actId="14100"/>
          <ac:spMkLst>
            <pc:docMk/>
            <pc:sldMk cId="2217784674" sldId="450"/>
            <ac:spMk id="5" creationId="{9D6B4B65-4159-6139-39CB-0215C2E75193}"/>
          </ac:spMkLst>
        </pc:spChg>
        <pc:picChg chg="add mod">
          <ac:chgData name="Liliana Oliveira" userId="42d4026b03335bd1" providerId="LiveId" clId="{7FB21C44-DB6D-453B-9257-6CB4D17EEBFD}" dt="2024-12-20T13:50:10.691" v="1190" actId="1076"/>
          <ac:picMkLst>
            <pc:docMk/>
            <pc:sldMk cId="2217784674" sldId="450"/>
            <ac:picMk id="1025" creationId="{BA0B55C7-91A8-0B36-2DF3-5B6652188E99}"/>
          </ac:picMkLst>
        </pc:picChg>
      </pc:sldChg>
      <pc:sldChg chg="modSp add mod">
        <pc:chgData name="Liliana Oliveira" userId="42d4026b03335bd1" providerId="LiveId" clId="{7FB21C44-DB6D-453B-9257-6CB4D17EEBFD}" dt="2024-12-20T13:29:10.533" v="647" actId="1076"/>
        <pc:sldMkLst>
          <pc:docMk/>
          <pc:sldMk cId="3797451493" sldId="451"/>
        </pc:sldMkLst>
        <pc:spChg chg="mod">
          <ac:chgData name="Liliana Oliveira" userId="42d4026b03335bd1" providerId="LiveId" clId="{7FB21C44-DB6D-453B-9257-6CB4D17EEBFD}" dt="2024-12-20T13:29:10.533" v="647" actId="1076"/>
          <ac:spMkLst>
            <pc:docMk/>
            <pc:sldMk cId="3797451493" sldId="451"/>
            <ac:spMk id="2" creationId="{A34C143A-8EAE-334B-757E-99D41D434F6F}"/>
          </ac:spMkLst>
        </pc:spChg>
      </pc:sldChg>
      <pc:sldChg chg="addSp delSp modSp new mod">
        <pc:chgData name="Liliana Oliveira" userId="42d4026b03335bd1" providerId="LiveId" clId="{7FB21C44-DB6D-453B-9257-6CB4D17EEBFD}" dt="2024-12-20T13:55:48.435" v="1394" actId="1076"/>
        <pc:sldMkLst>
          <pc:docMk/>
          <pc:sldMk cId="3040439716" sldId="452"/>
        </pc:sldMkLst>
        <pc:spChg chg="add del">
          <ac:chgData name="Liliana Oliveira" userId="42d4026b03335bd1" providerId="LiveId" clId="{7FB21C44-DB6D-453B-9257-6CB4D17EEBFD}" dt="2024-12-20T13:54:46.014" v="1341" actId="22"/>
          <ac:spMkLst>
            <pc:docMk/>
            <pc:sldMk cId="3040439716" sldId="452"/>
            <ac:spMk id="3" creationId="{84E40F3E-1B8B-F521-2BF1-038F36F27B88}"/>
          </ac:spMkLst>
        </pc:spChg>
        <pc:spChg chg="add mod">
          <ac:chgData name="Liliana Oliveira" userId="42d4026b03335bd1" providerId="LiveId" clId="{7FB21C44-DB6D-453B-9257-6CB4D17EEBFD}" dt="2024-12-20T13:55:48.435" v="1394" actId="1076"/>
          <ac:spMkLst>
            <pc:docMk/>
            <pc:sldMk cId="3040439716" sldId="452"/>
            <ac:spMk id="6" creationId="{DD3DFA5E-B512-CBAE-B66E-3B2CC730558A}"/>
          </ac:spMkLst>
        </pc:spChg>
        <pc:picChg chg="add mod">
          <ac:chgData name="Liliana Oliveira" userId="42d4026b03335bd1" providerId="LiveId" clId="{7FB21C44-DB6D-453B-9257-6CB4D17EEBFD}" dt="2024-12-20T13:55:21.624" v="1351" actId="1076"/>
          <ac:picMkLst>
            <pc:docMk/>
            <pc:sldMk cId="3040439716" sldId="452"/>
            <ac:picMk id="5" creationId="{63166ABF-F05B-0F5A-776E-521C6C7E1498}"/>
          </ac:picMkLst>
        </pc:picChg>
      </pc:sldChg>
      <pc:sldChg chg="addSp modSp new mod">
        <pc:chgData name="Liliana Oliveira" userId="42d4026b03335bd1" providerId="LiveId" clId="{7FB21C44-DB6D-453B-9257-6CB4D17EEBFD}" dt="2024-12-20T15:02:09.556" v="1546" actId="14100"/>
        <pc:sldMkLst>
          <pc:docMk/>
          <pc:sldMk cId="1059228164" sldId="453"/>
        </pc:sldMkLst>
        <pc:spChg chg="mod">
          <ac:chgData name="Liliana Oliveira" userId="42d4026b03335bd1" providerId="LiveId" clId="{7FB21C44-DB6D-453B-9257-6CB4D17EEBFD}" dt="2024-12-20T14:06:54.977" v="1536" actId="1076"/>
          <ac:spMkLst>
            <pc:docMk/>
            <pc:sldMk cId="1059228164" sldId="453"/>
            <ac:spMk id="2" creationId="{3A9167E5-75C2-9870-166C-4B4EC6139954}"/>
          </ac:spMkLst>
        </pc:spChg>
        <pc:spChg chg="mod">
          <ac:chgData name="Liliana Oliveira" userId="42d4026b03335bd1" providerId="LiveId" clId="{7FB21C44-DB6D-453B-9257-6CB4D17EEBFD}" dt="2024-12-20T14:07:03.195" v="1539" actId="14100"/>
          <ac:spMkLst>
            <pc:docMk/>
            <pc:sldMk cId="1059228164" sldId="453"/>
            <ac:spMk id="3" creationId="{69F2FBF8-7C96-21A6-FB8A-EFA33B054FF5}"/>
          </ac:spMkLst>
        </pc:spChg>
        <pc:spChg chg="add">
          <ac:chgData name="Liliana Oliveira" userId="42d4026b03335bd1" providerId="LiveId" clId="{7FB21C44-DB6D-453B-9257-6CB4D17EEBFD}" dt="2024-12-20T14:05:33.331" v="1513"/>
          <ac:spMkLst>
            <pc:docMk/>
            <pc:sldMk cId="1059228164" sldId="453"/>
            <ac:spMk id="4" creationId="{9BF16546-B38B-5329-51B9-8EF8296A6ADB}"/>
          </ac:spMkLst>
        </pc:spChg>
        <pc:spChg chg="add">
          <ac:chgData name="Liliana Oliveira" userId="42d4026b03335bd1" providerId="LiveId" clId="{7FB21C44-DB6D-453B-9257-6CB4D17EEBFD}" dt="2024-12-20T14:05:41.651" v="1517"/>
          <ac:spMkLst>
            <pc:docMk/>
            <pc:sldMk cId="1059228164" sldId="453"/>
            <ac:spMk id="5" creationId="{31071283-F54A-E63A-E5A9-A0CDFD60A4D4}"/>
          </ac:spMkLst>
        </pc:spChg>
        <pc:spChg chg="add">
          <ac:chgData name="Liliana Oliveira" userId="42d4026b03335bd1" providerId="LiveId" clId="{7FB21C44-DB6D-453B-9257-6CB4D17EEBFD}" dt="2024-12-20T14:05:49.391" v="1521"/>
          <ac:spMkLst>
            <pc:docMk/>
            <pc:sldMk cId="1059228164" sldId="453"/>
            <ac:spMk id="6" creationId="{EEA8C94E-B18F-3462-1532-290EF795835E}"/>
          </ac:spMkLst>
        </pc:spChg>
        <pc:spChg chg="add mod">
          <ac:chgData name="Liliana Oliveira" userId="42d4026b03335bd1" providerId="LiveId" clId="{7FB21C44-DB6D-453B-9257-6CB4D17EEBFD}" dt="2024-12-20T14:07:06.792" v="1540" actId="1076"/>
          <ac:spMkLst>
            <pc:docMk/>
            <pc:sldMk cId="1059228164" sldId="453"/>
            <ac:spMk id="8" creationId="{CE7A6B59-0CF7-B0AF-2491-B926F11648C6}"/>
          </ac:spMkLst>
        </pc:spChg>
        <pc:graphicFrameChg chg="add mod">
          <ac:chgData name="Liliana Oliveira" userId="42d4026b03335bd1" providerId="LiveId" clId="{7FB21C44-DB6D-453B-9257-6CB4D17EEBFD}" dt="2024-12-20T14:07:30.368" v="1542"/>
          <ac:graphicFrameMkLst>
            <pc:docMk/>
            <pc:sldMk cId="1059228164" sldId="453"/>
            <ac:graphicFrameMk id="11" creationId="{E75B1EA7-BE80-56D9-FA3D-26A5BD31F856}"/>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12" creationId="{3E0E5791-9538-AA85-C687-94A71CEFA02B}"/>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13" creationId="{D1782489-7A6A-AB29-F986-A8731924FEB2}"/>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14" creationId="{7B95FC1A-53F1-EB51-5F38-FAF2A3A6848E}"/>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15" creationId="{6DA0ECA3-E334-8FB8-A74C-9FE95816A770}"/>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16" creationId="{12F5B10B-B84E-DC64-977D-898C2DB769C4}"/>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17" creationId="{38EC8F52-305A-129A-4678-BC55F4EAA0BB}"/>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18" creationId="{E67D662F-2CB7-5CDA-8C5A-DFC8D34EDE00}"/>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19" creationId="{69431DD4-CA76-0904-1E80-FE32B6309901}"/>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20" creationId="{D9198E8C-17E7-8E15-740B-6032575C6D97}"/>
          </ac:graphicFrameMkLst>
        </pc:graphicFrameChg>
        <pc:graphicFrameChg chg="add mod">
          <ac:chgData name="Liliana Oliveira" userId="42d4026b03335bd1" providerId="LiveId" clId="{7FB21C44-DB6D-453B-9257-6CB4D17EEBFD}" dt="2024-12-20T14:07:30.368" v="1542"/>
          <ac:graphicFrameMkLst>
            <pc:docMk/>
            <pc:sldMk cId="1059228164" sldId="453"/>
            <ac:graphicFrameMk id="21" creationId="{508CF99D-DE81-EBE5-1E4C-6FE9B65AE10C}"/>
          </ac:graphicFrameMkLst>
        </pc:graphicFrameChg>
        <pc:graphicFrameChg chg="add mod modGraphic">
          <ac:chgData name="Liliana Oliveira" userId="42d4026b03335bd1" providerId="LiveId" clId="{7FB21C44-DB6D-453B-9257-6CB4D17EEBFD}" dt="2024-12-20T15:02:09.556" v="1546" actId="14100"/>
          <ac:graphicFrameMkLst>
            <pc:docMk/>
            <pc:sldMk cId="1059228164" sldId="453"/>
            <ac:graphicFrameMk id="22" creationId="{67322D11-CB46-5229-CA3B-101F41E9DCA7}"/>
          </ac:graphicFrameMkLst>
        </pc:graphicFrameChg>
        <pc:picChg chg="add mod">
          <ac:chgData name="Liliana Oliveira" userId="42d4026b03335bd1" providerId="LiveId" clId="{7FB21C44-DB6D-453B-9257-6CB4D17EEBFD}" dt="2024-12-20T14:07:09.753" v="1541" actId="1076"/>
          <ac:picMkLst>
            <pc:docMk/>
            <pc:sldMk cId="1059228164" sldId="453"/>
            <ac:picMk id="10" creationId="{6D3B9E95-A7AF-E861-E1A3-60370D715D22}"/>
          </ac:picMkLst>
        </pc:picChg>
      </pc:sldChg>
      <pc:sldChg chg="new del">
        <pc:chgData name="Liliana Oliveira" userId="42d4026b03335bd1" providerId="LiveId" clId="{7FB21C44-DB6D-453B-9257-6CB4D17EEBFD}" dt="2024-12-20T14:04:18.768" v="1476" actId="47"/>
        <pc:sldMkLst>
          <pc:docMk/>
          <pc:sldMk cId="4176492901" sldId="453"/>
        </pc:sldMkLst>
      </pc:sldChg>
    </pc:docChg>
  </pc:docChgLst>
  <pc:docChgLst>
    <pc:chgData name="Sandra Oliveira" userId="42d4026b03335bd1" providerId="LiveId" clId="{F5CCE3CD-900A-4498-8127-9810B1E77B79}"/>
    <pc:docChg chg="undo redo custSel addSld delSld modSld sldOrd">
      <pc:chgData name="Sandra Oliveira" userId="42d4026b03335bd1" providerId="LiveId" clId="{F5CCE3CD-900A-4498-8127-9810B1E77B79}" dt="2022-04-19T22:14:16.798" v="7656" actId="1076"/>
      <pc:docMkLst>
        <pc:docMk/>
      </pc:docMkLst>
      <pc:sldChg chg="del">
        <pc:chgData name="Sandra Oliveira" userId="42d4026b03335bd1" providerId="LiveId" clId="{F5CCE3CD-900A-4498-8127-9810B1E77B79}" dt="2022-04-19T16:13:20.256" v="0" actId="47"/>
        <pc:sldMkLst>
          <pc:docMk/>
          <pc:sldMk cId="1870013600" sldId="256"/>
        </pc:sldMkLst>
      </pc:sldChg>
      <pc:sldChg chg="del">
        <pc:chgData name="Sandra Oliveira" userId="42d4026b03335bd1" providerId="LiveId" clId="{F5CCE3CD-900A-4498-8127-9810B1E77B79}" dt="2022-04-19T16:13:20.727" v="1" actId="47"/>
        <pc:sldMkLst>
          <pc:docMk/>
          <pc:sldMk cId="381221801" sldId="257"/>
        </pc:sldMkLst>
      </pc:sldChg>
      <pc:sldChg chg="del">
        <pc:chgData name="Sandra Oliveira" userId="42d4026b03335bd1" providerId="LiveId" clId="{F5CCE3CD-900A-4498-8127-9810B1E77B79}" dt="2022-04-19T16:13:22.294" v="4" actId="47"/>
        <pc:sldMkLst>
          <pc:docMk/>
          <pc:sldMk cId="2772876631" sldId="260"/>
        </pc:sldMkLst>
      </pc:sldChg>
      <pc:sldChg chg="del">
        <pc:chgData name="Sandra Oliveira" userId="42d4026b03335bd1" providerId="LiveId" clId="{F5CCE3CD-900A-4498-8127-9810B1E77B79}" dt="2022-04-19T16:13:24.165" v="7" actId="47"/>
        <pc:sldMkLst>
          <pc:docMk/>
          <pc:sldMk cId="3917405677" sldId="263"/>
        </pc:sldMkLst>
      </pc:sldChg>
      <pc:sldChg chg="modSp mod">
        <pc:chgData name="Sandra Oliveira" userId="42d4026b03335bd1" providerId="LiveId" clId="{F5CCE3CD-900A-4498-8127-9810B1E77B79}" dt="2022-04-19T16:19:29.940" v="456" actId="20577"/>
        <pc:sldMkLst>
          <pc:docMk/>
          <pc:sldMk cId="751369185" sldId="267"/>
        </pc:sldMkLst>
      </pc:sldChg>
      <pc:sldChg chg="modSp mod">
        <pc:chgData name="Sandra Oliveira" userId="42d4026b03335bd1" providerId="LiveId" clId="{F5CCE3CD-900A-4498-8127-9810B1E77B79}" dt="2022-04-19T16:19:14.758" v="439" actId="207"/>
        <pc:sldMkLst>
          <pc:docMk/>
          <pc:sldMk cId="440319132" sldId="268"/>
        </pc:sldMkLst>
      </pc:sldChg>
      <pc:sldChg chg="del">
        <pc:chgData name="Sandra Oliveira" userId="42d4026b03335bd1" providerId="LiveId" clId="{F5CCE3CD-900A-4498-8127-9810B1E77B79}" dt="2022-04-19T16:13:44.092" v="25" actId="47"/>
        <pc:sldMkLst>
          <pc:docMk/>
          <pc:sldMk cId="813458551" sldId="269"/>
        </pc:sldMkLst>
      </pc:sldChg>
      <pc:sldChg chg="del">
        <pc:chgData name="Sandra Oliveira" userId="42d4026b03335bd1" providerId="LiveId" clId="{F5CCE3CD-900A-4498-8127-9810B1E77B79}" dt="2022-04-19T16:13:23.463" v="6" actId="47"/>
        <pc:sldMkLst>
          <pc:docMk/>
          <pc:sldMk cId="1515292834" sldId="287"/>
        </pc:sldMkLst>
      </pc:sldChg>
      <pc:sldChg chg="del">
        <pc:chgData name="Sandra Oliveira" userId="42d4026b03335bd1" providerId="LiveId" clId="{F5CCE3CD-900A-4498-8127-9810B1E77B79}" dt="2022-04-19T16:13:22.845" v="5" actId="47"/>
        <pc:sldMkLst>
          <pc:docMk/>
          <pc:sldMk cId="411363622" sldId="288"/>
        </pc:sldMkLst>
      </pc:sldChg>
      <pc:sldChg chg="del">
        <pc:chgData name="Sandra Oliveira" userId="42d4026b03335bd1" providerId="LiveId" clId="{F5CCE3CD-900A-4498-8127-9810B1E77B79}" dt="2022-04-19T16:13:25.054" v="8" actId="47"/>
        <pc:sldMkLst>
          <pc:docMk/>
          <pc:sldMk cId="1482352915" sldId="289"/>
        </pc:sldMkLst>
      </pc:sldChg>
      <pc:sldChg chg="delSp modSp mod">
        <pc:chgData name="Sandra Oliveira" userId="42d4026b03335bd1" providerId="LiveId" clId="{F5CCE3CD-900A-4498-8127-9810B1E77B79}" dt="2022-04-19T16:19:05.067" v="435" actId="1076"/>
        <pc:sldMkLst>
          <pc:docMk/>
          <pc:sldMk cId="87755959" sldId="290"/>
        </pc:sldMkLst>
      </pc:sldChg>
      <pc:sldChg chg="del">
        <pc:chgData name="Sandra Oliveira" userId="42d4026b03335bd1" providerId="LiveId" clId="{F5CCE3CD-900A-4498-8127-9810B1E77B79}" dt="2022-04-19T16:13:57.954" v="27" actId="47"/>
        <pc:sldMkLst>
          <pc:docMk/>
          <pc:sldMk cId="2716948952" sldId="291"/>
        </pc:sldMkLst>
      </pc:sldChg>
      <pc:sldChg chg="del">
        <pc:chgData name="Sandra Oliveira" userId="42d4026b03335bd1" providerId="LiveId" clId="{F5CCE3CD-900A-4498-8127-9810B1E77B79}" dt="2022-04-19T16:13:21.229" v="2" actId="47"/>
        <pc:sldMkLst>
          <pc:docMk/>
          <pc:sldMk cId="2510728522" sldId="292"/>
        </pc:sldMkLst>
      </pc:sldChg>
      <pc:sldChg chg="del">
        <pc:chgData name="Sandra Oliveira" userId="42d4026b03335bd1" providerId="LiveId" clId="{F5CCE3CD-900A-4498-8127-9810B1E77B79}" dt="2022-04-19T16:13:21.756" v="3" actId="47"/>
        <pc:sldMkLst>
          <pc:docMk/>
          <pc:sldMk cId="428461690" sldId="293"/>
        </pc:sldMkLst>
      </pc:sldChg>
      <pc:sldChg chg="del">
        <pc:chgData name="Sandra Oliveira" userId="42d4026b03335bd1" providerId="LiveId" clId="{F5CCE3CD-900A-4498-8127-9810B1E77B79}" dt="2022-04-19T16:13:56.874" v="26" actId="47"/>
        <pc:sldMkLst>
          <pc:docMk/>
          <pc:sldMk cId="206539178" sldId="294"/>
        </pc:sldMkLst>
      </pc:sldChg>
      <pc:sldChg chg="addSp delSp modSp mod ord">
        <pc:chgData name="Sandra Oliveira" userId="42d4026b03335bd1" providerId="LiveId" clId="{F5CCE3CD-900A-4498-8127-9810B1E77B79}" dt="2022-04-19T16:19:48.544" v="460" actId="1076"/>
        <pc:sldMkLst>
          <pc:docMk/>
          <pc:sldMk cId="1116359365" sldId="295"/>
        </pc:sldMkLst>
      </pc:sldChg>
      <pc:sldChg chg="delSp modSp add mod setBg">
        <pc:chgData name="Sandra Oliveira" userId="42d4026b03335bd1" providerId="LiveId" clId="{F5CCE3CD-900A-4498-8127-9810B1E77B79}" dt="2022-04-19T16:18:46.315" v="430" actId="1076"/>
        <pc:sldMkLst>
          <pc:docMk/>
          <pc:sldMk cId="2131323850" sldId="296"/>
        </pc:sldMkLst>
      </pc:sldChg>
      <pc:sldChg chg="del">
        <pc:chgData name="Sandra Oliveira" userId="42d4026b03335bd1" providerId="LiveId" clId="{F5CCE3CD-900A-4498-8127-9810B1E77B79}" dt="2022-04-19T16:13:31.483" v="9" actId="47"/>
        <pc:sldMkLst>
          <pc:docMk/>
          <pc:sldMk cId="2385057444" sldId="296"/>
        </pc:sldMkLst>
      </pc:sldChg>
      <pc:sldChg chg="addSp modSp add mod ord">
        <pc:chgData name="Sandra Oliveira" userId="42d4026b03335bd1" providerId="LiveId" clId="{F5CCE3CD-900A-4498-8127-9810B1E77B79}" dt="2022-04-19T16:28:43.130" v="1021" actId="20577"/>
        <pc:sldMkLst>
          <pc:docMk/>
          <pc:sldMk cId="3442599367" sldId="297"/>
        </pc:sldMkLst>
      </pc:sldChg>
      <pc:sldChg chg="del">
        <pc:chgData name="Sandra Oliveira" userId="42d4026b03335bd1" providerId="LiveId" clId="{F5CCE3CD-900A-4498-8127-9810B1E77B79}" dt="2022-04-19T16:13:31.951" v="10" actId="47"/>
        <pc:sldMkLst>
          <pc:docMk/>
          <pc:sldMk cId="3678903456" sldId="297"/>
        </pc:sldMkLst>
      </pc:sldChg>
      <pc:sldChg chg="addSp delSp modSp add mod">
        <pc:chgData name="Sandra Oliveira" userId="42d4026b03335bd1" providerId="LiveId" clId="{F5CCE3CD-900A-4498-8127-9810B1E77B79}" dt="2022-04-19T17:06:55.505" v="1806" actId="12"/>
        <pc:sldMkLst>
          <pc:docMk/>
          <pc:sldMk cId="1138840089" sldId="298"/>
        </pc:sldMkLst>
      </pc:sldChg>
      <pc:sldChg chg="del">
        <pc:chgData name="Sandra Oliveira" userId="42d4026b03335bd1" providerId="LiveId" clId="{F5CCE3CD-900A-4498-8127-9810B1E77B79}" dt="2022-04-19T16:13:32.455" v="11" actId="47"/>
        <pc:sldMkLst>
          <pc:docMk/>
          <pc:sldMk cId="3493774101" sldId="298"/>
        </pc:sldMkLst>
      </pc:sldChg>
      <pc:sldChg chg="del">
        <pc:chgData name="Sandra Oliveira" userId="42d4026b03335bd1" providerId="LiveId" clId="{F5CCE3CD-900A-4498-8127-9810B1E77B79}" dt="2022-04-19T16:13:32.738" v="12" actId="47"/>
        <pc:sldMkLst>
          <pc:docMk/>
          <pc:sldMk cId="1453219690" sldId="299"/>
        </pc:sldMkLst>
      </pc:sldChg>
      <pc:sldChg chg="addSp delSp modSp new mod">
        <pc:chgData name="Sandra Oliveira" userId="42d4026b03335bd1" providerId="LiveId" clId="{F5CCE3CD-900A-4498-8127-9810B1E77B79}" dt="2022-04-19T17:06:41.607" v="1804" actId="1076"/>
        <pc:sldMkLst>
          <pc:docMk/>
          <pc:sldMk cId="3019140332" sldId="299"/>
        </pc:sldMkLst>
      </pc:sldChg>
      <pc:sldChg chg="addSp delSp modSp add mod">
        <pc:chgData name="Sandra Oliveira" userId="42d4026b03335bd1" providerId="LiveId" clId="{F5CCE3CD-900A-4498-8127-9810B1E77B79}" dt="2022-04-19T17:12:59.721" v="2045" actId="313"/>
        <pc:sldMkLst>
          <pc:docMk/>
          <pc:sldMk cId="1249668584" sldId="300"/>
        </pc:sldMkLst>
      </pc:sldChg>
      <pc:sldChg chg="del">
        <pc:chgData name="Sandra Oliveira" userId="42d4026b03335bd1" providerId="LiveId" clId="{F5CCE3CD-900A-4498-8127-9810B1E77B79}" dt="2022-04-19T16:13:33.066" v="14" actId="47"/>
        <pc:sldMkLst>
          <pc:docMk/>
          <pc:sldMk cId="1696655756" sldId="301"/>
        </pc:sldMkLst>
      </pc:sldChg>
      <pc:sldChg chg="addSp delSp modSp add mod">
        <pc:chgData name="Sandra Oliveira" userId="42d4026b03335bd1" providerId="LiveId" clId="{F5CCE3CD-900A-4498-8127-9810B1E77B79}" dt="2022-04-19T17:32:51.065" v="2696" actId="207"/>
        <pc:sldMkLst>
          <pc:docMk/>
          <pc:sldMk cId="4102993695" sldId="301"/>
        </pc:sldMkLst>
      </pc:sldChg>
      <pc:sldChg chg="addSp delSp modSp add mod setBg">
        <pc:chgData name="Sandra Oliveira" userId="42d4026b03335bd1" providerId="LiveId" clId="{F5CCE3CD-900A-4498-8127-9810B1E77B79}" dt="2022-04-19T17:32:36.425" v="2686" actId="20577"/>
        <pc:sldMkLst>
          <pc:docMk/>
          <pc:sldMk cId="3006581667" sldId="302"/>
        </pc:sldMkLst>
      </pc:sldChg>
      <pc:sldChg chg="del">
        <pc:chgData name="Sandra Oliveira" userId="42d4026b03335bd1" providerId="LiveId" clId="{F5CCE3CD-900A-4498-8127-9810B1E77B79}" dt="2022-04-19T16:13:33.225" v="15" actId="47"/>
        <pc:sldMkLst>
          <pc:docMk/>
          <pc:sldMk cId="3099770428" sldId="302"/>
        </pc:sldMkLst>
      </pc:sldChg>
      <pc:sldChg chg="del">
        <pc:chgData name="Sandra Oliveira" userId="42d4026b03335bd1" providerId="LiveId" clId="{F5CCE3CD-900A-4498-8127-9810B1E77B79}" dt="2022-04-19T16:13:33.741" v="16" actId="47"/>
        <pc:sldMkLst>
          <pc:docMk/>
          <pc:sldMk cId="653451114" sldId="303"/>
        </pc:sldMkLst>
      </pc:sldChg>
      <pc:sldChg chg="addSp delSp modSp add mod">
        <pc:chgData name="Sandra Oliveira" userId="42d4026b03335bd1" providerId="LiveId" clId="{F5CCE3CD-900A-4498-8127-9810B1E77B79}" dt="2022-04-19T17:51:45.929" v="2836" actId="1076"/>
        <pc:sldMkLst>
          <pc:docMk/>
          <pc:sldMk cId="810973443" sldId="303"/>
        </pc:sldMkLst>
      </pc:sldChg>
      <pc:sldChg chg="addSp delSp modSp add mod">
        <pc:chgData name="Sandra Oliveira" userId="42d4026b03335bd1" providerId="LiveId" clId="{F5CCE3CD-900A-4498-8127-9810B1E77B79}" dt="2022-04-19T18:04:03.082" v="3500" actId="1076"/>
        <pc:sldMkLst>
          <pc:docMk/>
          <pc:sldMk cId="2131729751" sldId="304"/>
        </pc:sldMkLst>
      </pc:sldChg>
      <pc:sldChg chg="del">
        <pc:chgData name="Sandra Oliveira" userId="42d4026b03335bd1" providerId="LiveId" clId="{F5CCE3CD-900A-4498-8127-9810B1E77B79}" dt="2022-04-19T16:13:33.940" v="17" actId="47"/>
        <pc:sldMkLst>
          <pc:docMk/>
          <pc:sldMk cId="133906989" sldId="305"/>
        </pc:sldMkLst>
      </pc:sldChg>
      <pc:sldChg chg="delSp modSp add mod">
        <pc:chgData name="Sandra Oliveira" userId="42d4026b03335bd1" providerId="LiveId" clId="{F5CCE3CD-900A-4498-8127-9810B1E77B79}" dt="2022-04-19T18:07:10.085" v="3548" actId="1076"/>
        <pc:sldMkLst>
          <pc:docMk/>
          <pc:sldMk cId="1332658591" sldId="305"/>
        </pc:sldMkLst>
      </pc:sldChg>
      <pc:sldChg chg="del">
        <pc:chgData name="Sandra Oliveira" userId="42d4026b03335bd1" providerId="LiveId" clId="{F5CCE3CD-900A-4498-8127-9810B1E77B79}" dt="2022-04-19T16:13:34.130" v="18" actId="47"/>
        <pc:sldMkLst>
          <pc:docMk/>
          <pc:sldMk cId="45456069" sldId="306"/>
        </pc:sldMkLst>
      </pc:sldChg>
      <pc:sldChg chg="addSp modSp add mod">
        <pc:chgData name="Sandra Oliveira" userId="42d4026b03335bd1" providerId="LiveId" clId="{F5CCE3CD-900A-4498-8127-9810B1E77B79}" dt="2022-04-19T18:15:58.510" v="4198" actId="313"/>
        <pc:sldMkLst>
          <pc:docMk/>
          <pc:sldMk cId="2603538959" sldId="306"/>
        </pc:sldMkLst>
      </pc:sldChg>
      <pc:sldChg chg="addSp delSp modSp add mod">
        <pc:chgData name="Sandra Oliveira" userId="42d4026b03335bd1" providerId="LiveId" clId="{F5CCE3CD-900A-4498-8127-9810B1E77B79}" dt="2022-04-19T18:31:15.443" v="4294" actId="1076"/>
        <pc:sldMkLst>
          <pc:docMk/>
          <pc:sldMk cId="2884950830" sldId="307"/>
        </pc:sldMkLst>
      </pc:sldChg>
      <pc:sldChg chg="del">
        <pc:chgData name="Sandra Oliveira" userId="42d4026b03335bd1" providerId="LiveId" clId="{F5CCE3CD-900A-4498-8127-9810B1E77B79}" dt="2022-04-19T16:13:34.775" v="19" actId="47"/>
        <pc:sldMkLst>
          <pc:docMk/>
          <pc:sldMk cId="4026455116" sldId="307"/>
        </pc:sldMkLst>
      </pc:sldChg>
      <pc:sldChg chg="addSp delSp modSp add mod">
        <pc:chgData name="Sandra Oliveira" userId="42d4026b03335bd1" providerId="LiveId" clId="{F5CCE3CD-900A-4498-8127-9810B1E77B79}" dt="2022-04-19T18:44:08.771" v="5282" actId="20577"/>
        <pc:sldMkLst>
          <pc:docMk/>
          <pc:sldMk cId="3196133952" sldId="308"/>
        </pc:sldMkLst>
      </pc:sldChg>
      <pc:sldChg chg="del">
        <pc:chgData name="Sandra Oliveira" userId="42d4026b03335bd1" providerId="LiveId" clId="{F5CCE3CD-900A-4498-8127-9810B1E77B79}" dt="2022-04-19T16:13:34.950" v="20" actId="47"/>
        <pc:sldMkLst>
          <pc:docMk/>
          <pc:sldMk cId="3827090625" sldId="308"/>
        </pc:sldMkLst>
      </pc:sldChg>
      <pc:sldChg chg="modSp add mod">
        <pc:chgData name="Sandra Oliveira" userId="42d4026b03335bd1" providerId="LiveId" clId="{F5CCE3CD-900A-4498-8127-9810B1E77B79}" dt="2022-04-19T18:48:41.641" v="5675" actId="14100"/>
        <pc:sldMkLst>
          <pc:docMk/>
          <pc:sldMk cId="2662881556" sldId="309"/>
        </pc:sldMkLst>
      </pc:sldChg>
      <pc:sldChg chg="del">
        <pc:chgData name="Sandra Oliveira" userId="42d4026b03335bd1" providerId="LiveId" clId="{F5CCE3CD-900A-4498-8127-9810B1E77B79}" dt="2022-04-19T16:13:35.483" v="21" actId="47"/>
        <pc:sldMkLst>
          <pc:docMk/>
          <pc:sldMk cId="4293485655" sldId="309"/>
        </pc:sldMkLst>
      </pc:sldChg>
      <pc:sldChg chg="addSp delSp modSp new mod">
        <pc:chgData name="Sandra Oliveira" userId="42d4026b03335bd1" providerId="LiveId" clId="{F5CCE3CD-900A-4498-8127-9810B1E77B79}" dt="2022-04-19T21:50:25.243" v="6330" actId="6549"/>
        <pc:sldMkLst>
          <pc:docMk/>
          <pc:sldMk cId="2582293472" sldId="310"/>
        </pc:sldMkLst>
      </pc:sldChg>
      <pc:sldChg chg="del">
        <pc:chgData name="Sandra Oliveira" userId="42d4026b03335bd1" providerId="LiveId" clId="{F5CCE3CD-900A-4498-8127-9810B1E77B79}" dt="2022-04-19T16:13:35.804" v="22" actId="47"/>
        <pc:sldMkLst>
          <pc:docMk/>
          <pc:sldMk cId="3007472629" sldId="310"/>
        </pc:sldMkLst>
      </pc:sldChg>
      <pc:sldChg chg="del">
        <pc:chgData name="Sandra Oliveira" userId="42d4026b03335bd1" providerId="LiveId" clId="{F5CCE3CD-900A-4498-8127-9810B1E77B79}" dt="2022-04-19T16:13:36.469" v="23" actId="47"/>
        <pc:sldMkLst>
          <pc:docMk/>
          <pc:sldMk cId="1341807420" sldId="311"/>
        </pc:sldMkLst>
      </pc:sldChg>
      <pc:sldChg chg="addSp modSp add mod">
        <pc:chgData name="Sandra Oliveira" userId="42d4026b03335bd1" providerId="LiveId" clId="{F5CCE3CD-900A-4498-8127-9810B1E77B79}" dt="2022-04-19T18:51:39.490" v="5942" actId="1076"/>
        <pc:sldMkLst>
          <pc:docMk/>
          <pc:sldMk cId="2642383597" sldId="311"/>
        </pc:sldMkLst>
      </pc:sldChg>
      <pc:sldChg chg="addSp delSp modSp add mod modClrScheme chgLayout">
        <pc:chgData name="Sandra Oliveira" userId="42d4026b03335bd1" providerId="LiveId" clId="{F5CCE3CD-900A-4498-8127-9810B1E77B79}" dt="2022-04-19T21:41:11.562" v="6034" actId="1076"/>
        <pc:sldMkLst>
          <pc:docMk/>
          <pc:sldMk cId="659679716" sldId="312"/>
        </pc:sldMkLst>
      </pc:sldChg>
      <pc:sldChg chg="del">
        <pc:chgData name="Sandra Oliveira" userId="42d4026b03335bd1" providerId="LiveId" clId="{F5CCE3CD-900A-4498-8127-9810B1E77B79}" dt="2022-04-19T16:13:37.092" v="24" actId="47"/>
        <pc:sldMkLst>
          <pc:docMk/>
          <pc:sldMk cId="2350017219" sldId="312"/>
        </pc:sldMkLst>
      </pc:sldChg>
      <pc:sldChg chg="del">
        <pc:chgData name="Sandra Oliveira" userId="42d4026b03335bd1" providerId="LiveId" clId="{F5CCE3CD-900A-4498-8127-9810B1E77B79}" dt="2022-04-19T16:13:32.922" v="13" actId="47"/>
        <pc:sldMkLst>
          <pc:docMk/>
          <pc:sldMk cId="534345069" sldId="313"/>
        </pc:sldMkLst>
      </pc:sldChg>
      <pc:sldChg chg="addSp delSp modSp add mod">
        <pc:chgData name="Sandra Oliveira" userId="42d4026b03335bd1" providerId="LiveId" clId="{F5CCE3CD-900A-4498-8127-9810B1E77B79}" dt="2022-04-19T21:44:52.515" v="6145" actId="1076"/>
        <pc:sldMkLst>
          <pc:docMk/>
          <pc:sldMk cId="1994999164" sldId="313"/>
        </pc:sldMkLst>
      </pc:sldChg>
      <pc:sldChg chg="new del">
        <pc:chgData name="Sandra Oliveira" userId="42d4026b03335bd1" providerId="LiveId" clId="{F5CCE3CD-900A-4498-8127-9810B1E77B79}" dt="2022-04-19T21:41:18.524" v="6036" actId="47"/>
        <pc:sldMkLst>
          <pc:docMk/>
          <pc:sldMk cId="3193876160" sldId="313"/>
        </pc:sldMkLst>
      </pc:sldChg>
      <pc:sldChg chg="addSp delSp modSp add mod">
        <pc:chgData name="Sandra Oliveira" userId="42d4026b03335bd1" providerId="LiveId" clId="{F5CCE3CD-900A-4498-8127-9810B1E77B79}" dt="2022-04-19T21:58:12.929" v="6615" actId="20577"/>
        <pc:sldMkLst>
          <pc:docMk/>
          <pc:sldMk cId="1688483412" sldId="314"/>
        </pc:sldMkLst>
      </pc:sldChg>
      <pc:sldChg chg="addSp delSp modSp add mod">
        <pc:chgData name="Sandra Oliveira" userId="42d4026b03335bd1" providerId="LiveId" clId="{F5CCE3CD-900A-4498-8127-9810B1E77B79}" dt="2022-04-19T22:06:42.735" v="7051" actId="255"/>
        <pc:sldMkLst>
          <pc:docMk/>
          <pc:sldMk cId="1889564813" sldId="315"/>
        </pc:sldMkLst>
      </pc:sldChg>
      <pc:sldChg chg="delSp modSp new mod">
        <pc:chgData name="Sandra Oliveira" userId="42d4026b03335bd1" providerId="LiveId" clId="{F5CCE3CD-900A-4498-8127-9810B1E77B79}" dt="2022-04-19T22:07:27.406" v="7056" actId="478"/>
        <pc:sldMkLst>
          <pc:docMk/>
          <pc:sldMk cId="1215153534" sldId="316"/>
        </pc:sldMkLst>
      </pc:sldChg>
      <pc:sldChg chg="addSp delSp modSp add mod">
        <pc:chgData name="Sandra Oliveira" userId="42d4026b03335bd1" providerId="LiveId" clId="{F5CCE3CD-900A-4498-8127-9810B1E77B79}" dt="2022-04-19T22:14:16.798" v="7656" actId="1076"/>
        <pc:sldMkLst>
          <pc:docMk/>
          <pc:sldMk cId="530173577" sldId="317"/>
        </pc:sldMkLst>
      </pc:sldChg>
    </pc:docChg>
  </pc:docChgLst>
  <pc:docChgLst>
    <pc:chgData name="Sandra Oliveira" userId="42d4026b03335bd1" providerId="LiveId" clId="{DEB34B90-3E86-4BC7-9487-86E3FBC4E592}"/>
    <pc:docChg chg="undo redo custSel addSld delSld modSld sldOrd">
      <pc:chgData name="Sandra Oliveira" userId="42d4026b03335bd1" providerId="LiveId" clId="{DEB34B90-3E86-4BC7-9487-86E3FBC4E592}" dt="2022-06-07T22:32:39.371" v="2642" actId="1076"/>
      <pc:docMkLst>
        <pc:docMk/>
      </pc:docMkLst>
      <pc:sldChg chg="delSp modSp add del mod setBg">
        <pc:chgData name="Sandra Oliveira" userId="42d4026b03335bd1" providerId="LiveId" clId="{DEB34B90-3E86-4BC7-9487-86E3FBC4E592}" dt="2022-06-07T21:08:37.506" v="144" actId="207"/>
        <pc:sldMkLst>
          <pc:docMk/>
          <pc:sldMk cId="751369185" sldId="267"/>
        </pc:sldMkLst>
      </pc:sldChg>
      <pc:sldChg chg="delSp modSp add del mod setBg">
        <pc:chgData name="Sandra Oliveira" userId="42d4026b03335bd1" providerId="LiveId" clId="{DEB34B90-3E86-4BC7-9487-86E3FBC4E592}" dt="2022-06-07T21:09:41.636" v="166" actId="478"/>
        <pc:sldMkLst>
          <pc:docMk/>
          <pc:sldMk cId="440319132" sldId="268"/>
        </pc:sldMkLst>
      </pc:sldChg>
      <pc:sldChg chg="addSp delSp modSp add del mod setBg">
        <pc:chgData name="Sandra Oliveira" userId="42d4026b03335bd1" providerId="LiveId" clId="{DEB34B90-3E86-4BC7-9487-86E3FBC4E592}" dt="2022-06-07T21:10:58.928" v="205" actId="113"/>
        <pc:sldMkLst>
          <pc:docMk/>
          <pc:sldMk cId="1116359365" sldId="295"/>
        </pc:sldMkLst>
      </pc:sldChg>
      <pc:sldChg chg="modSp add mod">
        <pc:chgData name="Sandra Oliveira" userId="42d4026b03335bd1" providerId="LiveId" clId="{DEB34B90-3E86-4BC7-9487-86E3FBC4E592}" dt="2022-06-07T21:10:53.766" v="203" actId="113"/>
        <pc:sldMkLst>
          <pc:docMk/>
          <pc:sldMk cId="2844349461" sldId="296"/>
        </pc:sldMkLst>
      </pc:sldChg>
      <pc:sldChg chg="modSp add mod">
        <pc:chgData name="Sandra Oliveira" userId="42d4026b03335bd1" providerId="LiveId" clId="{DEB34B90-3E86-4BC7-9487-86E3FBC4E592}" dt="2022-06-07T21:12:38.339" v="250" actId="20577"/>
        <pc:sldMkLst>
          <pc:docMk/>
          <pc:sldMk cId="1794189671" sldId="297"/>
        </pc:sldMkLst>
      </pc:sldChg>
      <pc:sldChg chg="modSp add mod">
        <pc:chgData name="Sandra Oliveira" userId="42d4026b03335bd1" providerId="LiveId" clId="{DEB34B90-3E86-4BC7-9487-86E3FBC4E592}" dt="2022-06-07T21:14:27.394" v="305" actId="207"/>
        <pc:sldMkLst>
          <pc:docMk/>
          <pc:sldMk cId="3955645651" sldId="298"/>
        </pc:sldMkLst>
      </pc:sldChg>
      <pc:sldChg chg="modSp add mod">
        <pc:chgData name="Sandra Oliveira" userId="42d4026b03335bd1" providerId="LiveId" clId="{DEB34B90-3E86-4BC7-9487-86E3FBC4E592}" dt="2022-06-07T21:17:04.818" v="483" actId="20577"/>
        <pc:sldMkLst>
          <pc:docMk/>
          <pc:sldMk cId="3980722274" sldId="299"/>
        </pc:sldMkLst>
      </pc:sldChg>
      <pc:sldChg chg="modSp add mod">
        <pc:chgData name="Sandra Oliveira" userId="42d4026b03335bd1" providerId="LiveId" clId="{DEB34B90-3E86-4BC7-9487-86E3FBC4E592}" dt="2022-06-07T21:18:44.682" v="550" actId="20577"/>
        <pc:sldMkLst>
          <pc:docMk/>
          <pc:sldMk cId="3220183175" sldId="300"/>
        </pc:sldMkLst>
      </pc:sldChg>
      <pc:sldChg chg="modSp add mod">
        <pc:chgData name="Sandra Oliveira" userId="42d4026b03335bd1" providerId="LiveId" clId="{DEB34B90-3E86-4BC7-9487-86E3FBC4E592}" dt="2022-06-07T21:19:50.651" v="602" actId="20577"/>
        <pc:sldMkLst>
          <pc:docMk/>
          <pc:sldMk cId="4167226582" sldId="301"/>
        </pc:sldMkLst>
      </pc:sldChg>
      <pc:sldChg chg="modSp add mod">
        <pc:chgData name="Sandra Oliveira" userId="42d4026b03335bd1" providerId="LiveId" clId="{DEB34B90-3E86-4BC7-9487-86E3FBC4E592}" dt="2022-06-07T21:20:55.505" v="623" actId="6549"/>
        <pc:sldMkLst>
          <pc:docMk/>
          <pc:sldMk cId="1634984227" sldId="302"/>
        </pc:sldMkLst>
      </pc:sldChg>
      <pc:sldChg chg="modSp add mod">
        <pc:chgData name="Sandra Oliveira" userId="42d4026b03335bd1" providerId="LiveId" clId="{DEB34B90-3E86-4BC7-9487-86E3FBC4E592}" dt="2022-06-07T21:22:02.250" v="689" actId="113"/>
        <pc:sldMkLst>
          <pc:docMk/>
          <pc:sldMk cId="3473717770" sldId="303"/>
        </pc:sldMkLst>
      </pc:sldChg>
      <pc:sldChg chg="modSp add mod">
        <pc:chgData name="Sandra Oliveira" userId="42d4026b03335bd1" providerId="LiveId" clId="{DEB34B90-3E86-4BC7-9487-86E3FBC4E592}" dt="2022-06-07T21:22:48.059" v="727" actId="20577"/>
        <pc:sldMkLst>
          <pc:docMk/>
          <pc:sldMk cId="391732406" sldId="304"/>
        </pc:sldMkLst>
      </pc:sldChg>
      <pc:sldChg chg="modSp add mod">
        <pc:chgData name="Sandra Oliveira" userId="42d4026b03335bd1" providerId="LiveId" clId="{DEB34B90-3E86-4BC7-9487-86E3FBC4E592}" dt="2022-06-07T21:25:15.778" v="825" actId="14100"/>
        <pc:sldMkLst>
          <pc:docMk/>
          <pc:sldMk cId="3029550429" sldId="305"/>
        </pc:sldMkLst>
      </pc:sldChg>
      <pc:sldChg chg="addSp modSp add mod ord">
        <pc:chgData name="Sandra Oliveira" userId="42d4026b03335bd1" providerId="LiveId" clId="{DEB34B90-3E86-4BC7-9487-86E3FBC4E592}" dt="2022-06-07T21:27:37.415" v="915" actId="1076"/>
        <pc:sldMkLst>
          <pc:docMk/>
          <pc:sldMk cId="4077391734" sldId="306"/>
        </pc:sldMkLst>
      </pc:sldChg>
      <pc:sldChg chg="addSp delSp modSp add mod ord">
        <pc:chgData name="Sandra Oliveira" userId="42d4026b03335bd1" providerId="LiveId" clId="{DEB34B90-3E86-4BC7-9487-86E3FBC4E592}" dt="2022-06-07T21:30:08.698" v="1111"/>
        <pc:sldMkLst>
          <pc:docMk/>
          <pc:sldMk cId="2261337352" sldId="307"/>
        </pc:sldMkLst>
      </pc:sldChg>
      <pc:sldChg chg="add">
        <pc:chgData name="Sandra Oliveira" userId="42d4026b03335bd1" providerId="LiveId" clId="{DEB34B90-3E86-4BC7-9487-86E3FBC4E592}" dt="2022-06-07T21:28:49.435" v="991" actId="2890"/>
        <pc:sldMkLst>
          <pc:docMk/>
          <pc:sldMk cId="1602412515" sldId="308"/>
        </pc:sldMkLst>
      </pc:sldChg>
      <pc:sldChg chg="delSp modSp add mod">
        <pc:chgData name="Sandra Oliveira" userId="42d4026b03335bd1" providerId="LiveId" clId="{DEB34B90-3E86-4BC7-9487-86E3FBC4E592}" dt="2022-06-07T21:31:08.471" v="1200" actId="20577"/>
        <pc:sldMkLst>
          <pc:docMk/>
          <pc:sldMk cId="3240408368" sldId="309"/>
        </pc:sldMkLst>
      </pc:sldChg>
      <pc:sldChg chg="new del">
        <pc:chgData name="Sandra Oliveira" userId="42d4026b03335bd1" providerId="LiveId" clId="{DEB34B90-3E86-4BC7-9487-86E3FBC4E592}" dt="2022-06-07T21:29:46.513" v="1087" actId="47"/>
        <pc:sldMkLst>
          <pc:docMk/>
          <pc:sldMk cId="3588372145" sldId="309"/>
        </pc:sldMkLst>
      </pc:sldChg>
      <pc:sldChg chg="modSp add mod">
        <pc:chgData name="Sandra Oliveira" userId="42d4026b03335bd1" providerId="LiveId" clId="{DEB34B90-3E86-4BC7-9487-86E3FBC4E592}" dt="2022-06-07T21:34:23.375" v="1365" actId="6549"/>
        <pc:sldMkLst>
          <pc:docMk/>
          <pc:sldMk cId="4279343698" sldId="310"/>
        </pc:sldMkLst>
      </pc:sldChg>
      <pc:sldChg chg="addSp delSp modSp add mod">
        <pc:chgData name="Sandra Oliveira" userId="42d4026b03335bd1" providerId="LiveId" clId="{DEB34B90-3E86-4BC7-9487-86E3FBC4E592}" dt="2022-06-07T21:46:50.212" v="1462" actId="1076"/>
        <pc:sldMkLst>
          <pc:docMk/>
          <pc:sldMk cId="3864335623" sldId="311"/>
        </pc:sldMkLst>
      </pc:sldChg>
      <pc:sldChg chg="addSp delSp modSp add mod">
        <pc:chgData name="Sandra Oliveira" userId="42d4026b03335bd1" providerId="LiveId" clId="{DEB34B90-3E86-4BC7-9487-86E3FBC4E592}" dt="2022-06-07T21:47:38.810" v="1476" actId="1076"/>
        <pc:sldMkLst>
          <pc:docMk/>
          <pc:sldMk cId="521050690" sldId="312"/>
        </pc:sldMkLst>
      </pc:sldChg>
      <pc:sldChg chg="new del">
        <pc:chgData name="Sandra Oliveira" userId="42d4026b03335bd1" providerId="LiveId" clId="{DEB34B90-3E86-4BC7-9487-86E3FBC4E592}" dt="2022-06-07T21:46:55.682" v="1464" actId="47"/>
        <pc:sldMkLst>
          <pc:docMk/>
          <pc:sldMk cId="4202484166" sldId="312"/>
        </pc:sldMkLst>
      </pc:sldChg>
      <pc:sldChg chg="addSp delSp modSp add mod">
        <pc:chgData name="Sandra Oliveira" userId="42d4026b03335bd1" providerId="LiveId" clId="{DEB34B90-3E86-4BC7-9487-86E3FBC4E592}" dt="2022-06-07T21:49:36.298" v="1507" actId="1076"/>
        <pc:sldMkLst>
          <pc:docMk/>
          <pc:sldMk cId="2930338941" sldId="313"/>
        </pc:sldMkLst>
      </pc:sldChg>
      <pc:sldChg chg="addSp delSp modSp add mod">
        <pc:chgData name="Sandra Oliveira" userId="42d4026b03335bd1" providerId="LiveId" clId="{DEB34B90-3E86-4BC7-9487-86E3FBC4E592}" dt="2022-06-07T21:52:34.585" v="1610" actId="20577"/>
        <pc:sldMkLst>
          <pc:docMk/>
          <pc:sldMk cId="1352428996" sldId="314"/>
        </pc:sldMkLst>
      </pc:sldChg>
      <pc:sldChg chg="addSp delSp modSp add mod">
        <pc:chgData name="Sandra Oliveira" userId="42d4026b03335bd1" providerId="LiveId" clId="{DEB34B90-3E86-4BC7-9487-86E3FBC4E592}" dt="2022-06-07T21:54:07.493" v="1668" actId="1076"/>
        <pc:sldMkLst>
          <pc:docMk/>
          <pc:sldMk cId="3519343628" sldId="315"/>
        </pc:sldMkLst>
      </pc:sldChg>
      <pc:sldChg chg="addSp delSp modSp add mod setBg">
        <pc:chgData name="Sandra Oliveira" userId="42d4026b03335bd1" providerId="LiveId" clId="{DEB34B90-3E86-4BC7-9487-86E3FBC4E592}" dt="2022-06-07T21:56:15.193" v="1730" actId="1076"/>
        <pc:sldMkLst>
          <pc:docMk/>
          <pc:sldMk cId="1044106577" sldId="316"/>
        </pc:sldMkLst>
      </pc:sldChg>
      <pc:sldChg chg="del">
        <pc:chgData name="Sandra Oliveira" userId="42d4026b03335bd1" providerId="LiveId" clId="{DEB34B90-3E86-4BC7-9487-86E3FBC4E592}" dt="2022-06-07T21:07:22.757" v="102" actId="47"/>
        <pc:sldMkLst>
          <pc:docMk/>
          <pc:sldMk cId="1215153534" sldId="316"/>
        </pc:sldMkLst>
      </pc:sldChg>
      <pc:sldChg chg="del">
        <pc:chgData name="Sandra Oliveira" userId="42d4026b03335bd1" providerId="LiveId" clId="{DEB34B90-3E86-4BC7-9487-86E3FBC4E592}" dt="2022-06-07T21:07:22.262" v="101" actId="47"/>
        <pc:sldMkLst>
          <pc:docMk/>
          <pc:sldMk cId="1374495995" sldId="317"/>
        </pc:sldMkLst>
      </pc:sldChg>
      <pc:sldChg chg="addSp delSp modSp add mod ord setBg">
        <pc:chgData name="Sandra Oliveira" userId="42d4026b03335bd1" providerId="LiveId" clId="{DEB34B90-3E86-4BC7-9487-86E3FBC4E592}" dt="2022-06-07T21:59:29.315" v="1795" actId="1076"/>
        <pc:sldMkLst>
          <pc:docMk/>
          <pc:sldMk cId="1588611156" sldId="317"/>
        </pc:sldMkLst>
      </pc:sldChg>
      <pc:sldChg chg="del">
        <pc:chgData name="Sandra Oliveira" userId="42d4026b03335bd1" providerId="LiveId" clId="{DEB34B90-3E86-4BC7-9487-86E3FBC4E592}" dt="2022-06-07T21:07:22.792" v="103" actId="47"/>
        <pc:sldMkLst>
          <pc:docMk/>
          <pc:sldMk cId="244115583" sldId="318"/>
        </pc:sldMkLst>
      </pc:sldChg>
      <pc:sldChg chg="addSp delSp modSp add mod">
        <pc:chgData name="Sandra Oliveira" userId="42d4026b03335bd1" providerId="LiveId" clId="{DEB34B90-3E86-4BC7-9487-86E3FBC4E592}" dt="2022-06-07T22:01:22.948" v="1815" actId="1076"/>
        <pc:sldMkLst>
          <pc:docMk/>
          <pc:sldMk cId="553407083" sldId="318"/>
        </pc:sldMkLst>
      </pc:sldChg>
      <pc:sldChg chg="addSp delSp modSp add mod">
        <pc:chgData name="Sandra Oliveira" userId="42d4026b03335bd1" providerId="LiveId" clId="{DEB34B90-3E86-4BC7-9487-86E3FBC4E592}" dt="2022-06-07T22:02:44.066" v="1834" actId="1076"/>
        <pc:sldMkLst>
          <pc:docMk/>
          <pc:sldMk cId="691039475" sldId="319"/>
        </pc:sldMkLst>
      </pc:sldChg>
      <pc:sldChg chg="del">
        <pc:chgData name="Sandra Oliveira" userId="42d4026b03335bd1" providerId="LiveId" clId="{DEB34B90-3E86-4BC7-9487-86E3FBC4E592}" dt="2022-06-07T21:07:22.855" v="105" actId="47"/>
        <pc:sldMkLst>
          <pc:docMk/>
          <pc:sldMk cId="1498464856" sldId="319"/>
        </pc:sldMkLst>
      </pc:sldChg>
      <pc:sldChg chg="del">
        <pc:chgData name="Sandra Oliveira" userId="42d4026b03335bd1" providerId="LiveId" clId="{DEB34B90-3E86-4BC7-9487-86E3FBC4E592}" dt="2022-06-07T21:07:22.955" v="107" actId="47"/>
        <pc:sldMkLst>
          <pc:docMk/>
          <pc:sldMk cId="1404571756" sldId="320"/>
        </pc:sldMkLst>
      </pc:sldChg>
      <pc:sldChg chg="addSp delSp modSp add mod">
        <pc:chgData name="Sandra Oliveira" userId="42d4026b03335bd1" providerId="LiveId" clId="{DEB34B90-3E86-4BC7-9487-86E3FBC4E592}" dt="2022-06-07T22:03:24.422" v="1843" actId="1076"/>
        <pc:sldMkLst>
          <pc:docMk/>
          <pc:sldMk cId="1517975949" sldId="320"/>
        </pc:sldMkLst>
      </pc:sldChg>
      <pc:sldChg chg="del">
        <pc:chgData name="Sandra Oliveira" userId="42d4026b03335bd1" providerId="LiveId" clId="{DEB34B90-3E86-4BC7-9487-86E3FBC4E592}" dt="2022-06-07T21:07:22.985" v="108" actId="47"/>
        <pc:sldMkLst>
          <pc:docMk/>
          <pc:sldMk cId="3144393330" sldId="321"/>
        </pc:sldMkLst>
      </pc:sldChg>
      <pc:sldChg chg="addSp delSp modSp add mod">
        <pc:chgData name="Sandra Oliveira" userId="42d4026b03335bd1" providerId="LiveId" clId="{DEB34B90-3E86-4BC7-9487-86E3FBC4E592}" dt="2022-06-07T22:05:37.176" v="1873" actId="20577"/>
        <pc:sldMkLst>
          <pc:docMk/>
          <pc:sldMk cId="3567166813" sldId="321"/>
        </pc:sldMkLst>
      </pc:sldChg>
      <pc:sldChg chg="del">
        <pc:chgData name="Sandra Oliveira" userId="42d4026b03335bd1" providerId="LiveId" clId="{DEB34B90-3E86-4BC7-9487-86E3FBC4E592}" dt="2022-06-07T21:07:23.009" v="109" actId="47"/>
        <pc:sldMkLst>
          <pc:docMk/>
          <pc:sldMk cId="38911771" sldId="322"/>
        </pc:sldMkLst>
      </pc:sldChg>
      <pc:sldChg chg="addSp delSp modSp add mod">
        <pc:chgData name="Sandra Oliveira" userId="42d4026b03335bd1" providerId="LiveId" clId="{DEB34B90-3E86-4BC7-9487-86E3FBC4E592}" dt="2022-06-07T22:06:51.099" v="1939" actId="1076"/>
        <pc:sldMkLst>
          <pc:docMk/>
          <pc:sldMk cId="145769206" sldId="322"/>
        </pc:sldMkLst>
      </pc:sldChg>
      <pc:sldChg chg="addSp delSp modSp add mod">
        <pc:chgData name="Sandra Oliveira" userId="42d4026b03335bd1" providerId="LiveId" clId="{DEB34B90-3E86-4BC7-9487-86E3FBC4E592}" dt="2022-06-07T22:11:05.012" v="2062" actId="1076"/>
        <pc:sldMkLst>
          <pc:docMk/>
          <pc:sldMk cId="1304882044" sldId="323"/>
        </pc:sldMkLst>
      </pc:sldChg>
      <pc:sldChg chg="del">
        <pc:chgData name="Sandra Oliveira" userId="42d4026b03335bd1" providerId="LiveId" clId="{DEB34B90-3E86-4BC7-9487-86E3FBC4E592}" dt="2022-06-07T21:07:23.041" v="110" actId="47"/>
        <pc:sldMkLst>
          <pc:docMk/>
          <pc:sldMk cId="2141374496" sldId="323"/>
        </pc:sldMkLst>
      </pc:sldChg>
      <pc:sldChg chg="new del">
        <pc:chgData name="Sandra Oliveira" userId="42d4026b03335bd1" providerId="LiveId" clId="{DEB34B90-3E86-4BC7-9487-86E3FBC4E592}" dt="2022-06-07T22:07:02.089" v="1941" actId="47"/>
        <pc:sldMkLst>
          <pc:docMk/>
          <pc:sldMk cId="2574695377" sldId="323"/>
        </pc:sldMkLst>
      </pc:sldChg>
      <pc:sldChg chg="new del">
        <pc:chgData name="Sandra Oliveira" userId="42d4026b03335bd1" providerId="LiveId" clId="{DEB34B90-3E86-4BC7-9487-86E3FBC4E592}" dt="2022-06-07T22:10:13.460" v="2005" actId="47"/>
        <pc:sldMkLst>
          <pc:docMk/>
          <pc:sldMk cId="418400491" sldId="324"/>
        </pc:sldMkLst>
      </pc:sldChg>
      <pc:sldChg chg="new del">
        <pc:chgData name="Sandra Oliveira" userId="42d4026b03335bd1" providerId="LiveId" clId="{DEB34B90-3E86-4BC7-9487-86E3FBC4E592}" dt="2022-06-07T22:10:09.504" v="2003" actId="47"/>
        <pc:sldMkLst>
          <pc:docMk/>
          <pc:sldMk cId="777757307" sldId="324"/>
        </pc:sldMkLst>
      </pc:sldChg>
      <pc:sldChg chg="addSp delSp modSp add mod">
        <pc:chgData name="Sandra Oliveira" userId="42d4026b03335bd1" providerId="LiveId" clId="{DEB34B90-3E86-4BC7-9487-86E3FBC4E592}" dt="2022-06-07T22:12:19.257" v="2149" actId="1076"/>
        <pc:sldMkLst>
          <pc:docMk/>
          <pc:sldMk cId="2814359231" sldId="324"/>
        </pc:sldMkLst>
      </pc:sldChg>
      <pc:sldChg chg="del">
        <pc:chgData name="Sandra Oliveira" userId="42d4026b03335bd1" providerId="LiveId" clId="{DEB34B90-3E86-4BC7-9487-86E3FBC4E592}" dt="2022-06-07T21:07:23.073" v="111" actId="47"/>
        <pc:sldMkLst>
          <pc:docMk/>
          <pc:sldMk cId="3200546545" sldId="325"/>
        </pc:sldMkLst>
      </pc:sldChg>
      <pc:sldChg chg="addSp delSp modSp add mod">
        <pc:chgData name="Sandra Oliveira" userId="42d4026b03335bd1" providerId="LiveId" clId="{DEB34B90-3E86-4BC7-9487-86E3FBC4E592}" dt="2022-06-07T22:13:27.782" v="2196" actId="1076"/>
        <pc:sldMkLst>
          <pc:docMk/>
          <pc:sldMk cId="3891558964" sldId="325"/>
        </pc:sldMkLst>
      </pc:sldChg>
      <pc:sldChg chg="addSp delSp modSp add mod">
        <pc:chgData name="Sandra Oliveira" userId="42d4026b03335bd1" providerId="LiveId" clId="{DEB34B90-3E86-4BC7-9487-86E3FBC4E592}" dt="2022-06-07T22:15:07.877" v="2224" actId="1076"/>
        <pc:sldMkLst>
          <pc:docMk/>
          <pc:sldMk cId="2247930356" sldId="326"/>
        </pc:sldMkLst>
      </pc:sldChg>
      <pc:sldChg chg="del">
        <pc:chgData name="Sandra Oliveira" userId="42d4026b03335bd1" providerId="LiveId" clId="{DEB34B90-3E86-4BC7-9487-86E3FBC4E592}" dt="2022-06-07T21:07:23.118" v="112" actId="47"/>
        <pc:sldMkLst>
          <pc:docMk/>
          <pc:sldMk cId="2476096502" sldId="326"/>
        </pc:sldMkLst>
      </pc:sldChg>
      <pc:sldChg chg="del">
        <pc:chgData name="Sandra Oliveira" userId="42d4026b03335bd1" providerId="LiveId" clId="{DEB34B90-3E86-4BC7-9487-86E3FBC4E592}" dt="2022-06-07T21:07:23.149" v="113" actId="47"/>
        <pc:sldMkLst>
          <pc:docMk/>
          <pc:sldMk cId="2275568224" sldId="327"/>
        </pc:sldMkLst>
      </pc:sldChg>
      <pc:sldChg chg="addSp delSp modSp add mod">
        <pc:chgData name="Sandra Oliveira" userId="42d4026b03335bd1" providerId="LiveId" clId="{DEB34B90-3E86-4BC7-9487-86E3FBC4E592}" dt="2022-06-07T22:17:59.540" v="2309" actId="1076"/>
        <pc:sldMkLst>
          <pc:docMk/>
          <pc:sldMk cId="2356401798" sldId="327"/>
        </pc:sldMkLst>
      </pc:sldChg>
      <pc:sldChg chg="addSp delSp modSp add mod setBg">
        <pc:chgData name="Sandra Oliveira" userId="42d4026b03335bd1" providerId="LiveId" clId="{DEB34B90-3E86-4BC7-9487-86E3FBC4E592}" dt="2022-06-07T22:21:57.093" v="2384" actId="1076"/>
        <pc:sldMkLst>
          <pc:docMk/>
          <pc:sldMk cId="2944973246" sldId="328"/>
        </pc:sldMkLst>
      </pc:sldChg>
      <pc:sldChg chg="del">
        <pc:chgData name="Sandra Oliveira" userId="42d4026b03335bd1" providerId="LiveId" clId="{DEB34B90-3E86-4BC7-9487-86E3FBC4E592}" dt="2022-06-07T21:07:23.204" v="114" actId="47"/>
        <pc:sldMkLst>
          <pc:docMk/>
          <pc:sldMk cId="4236394707" sldId="328"/>
        </pc:sldMkLst>
      </pc:sldChg>
      <pc:sldChg chg="del">
        <pc:chgData name="Sandra Oliveira" userId="42d4026b03335bd1" providerId="LiveId" clId="{DEB34B90-3E86-4BC7-9487-86E3FBC4E592}" dt="2022-06-07T21:07:22.898" v="106" actId="47"/>
        <pc:sldMkLst>
          <pc:docMk/>
          <pc:sldMk cId="1984952384" sldId="329"/>
        </pc:sldMkLst>
      </pc:sldChg>
      <pc:sldChg chg="addSp delSp modSp add mod">
        <pc:chgData name="Sandra Oliveira" userId="42d4026b03335bd1" providerId="LiveId" clId="{DEB34B90-3E86-4BC7-9487-86E3FBC4E592}" dt="2022-06-07T22:23:45.894" v="2457" actId="207"/>
        <pc:sldMkLst>
          <pc:docMk/>
          <pc:sldMk cId="2371530494" sldId="329"/>
        </pc:sldMkLst>
      </pc:sldChg>
      <pc:sldChg chg="new del">
        <pc:chgData name="Sandra Oliveira" userId="42d4026b03335bd1" providerId="LiveId" clId="{DEB34B90-3E86-4BC7-9487-86E3FBC4E592}" dt="2022-06-07T22:24:08" v="2459" actId="47"/>
        <pc:sldMkLst>
          <pc:docMk/>
          <pc:sldMk cId="39007062" sldId="330"/>
        </pc:sldMkLst>
      </pc:sldChg>
      <pc:sldChg chg="new del">
        <pc:chgData name="Sandra Oliveira" userId="42d4026b03335bd1" providerId="LiveId" clId="{DEB34B90-3E86-4BC7-9487-86E3FBC4E592}" dt="2022-06-07T22:24:13.999" v="2461" actId="47"/>
        <pc:sldMkLst>
          <pc:docMk/>
          <pc:sldMk cId="114009830" sldId="330"/>
        </pc:sldMkLst>
      </pc:sldChg>
      <pc:sldChg chg="modSp add mod">
        <pc:chgData name="Sandra Oliveira" userId="42d4026b03335bd1" providerId="LiveId" clId="{DEB34B90-3E86-4BC7-9487-86E3FBC4E592}" dt="2022-06-07T22:24:46.874" v="2470" actId="20577"/>
        <pc:sldMkLst>
          <pc:docMk/>
          <pc:sldMk cId="3976825903" sldId="330"/>
        </pc:sldMkLst>
      </pc:sldChg>
      <pc:sldChg chg="addSp delSp modSp add mod">
        <pc:chgData name="Sandra Oliveira" userId="42d4026b03335bd1" providerId="LiveId" clId="{DEB34B90-3E86-4BC7-9487-86E3FBC4E592}" dt="2022-06-07T22:26:40.846" v="2505" actId="1076"/>
        <pc:sldMkLst>
          <pc:docMk/>
          <pc:sldMk cId="1025515304" sldId="331"/>
        </pc:sldMkLst>
      </pc:sldChg>
      <pc:sldChg chg="del">
        <pc:chgData name="Sandra Oliveira" userId="42d4026b03335bd1" providerId="LiveId" clId="{DEB34B90-3E86-4BC7-9487-86E3FBC4E592}" dt="2022-06-07T21:07:22.813" v="104" actId="47"/>
        <pc:sldMkLst>
          <pc:docMk/>
          <pc:sldMk cId="2682589027" sldId="331"/>
        </pc:sldMkLst>
      </pc:sldChg>
      <pc:sldChg chg="del">
        <pc:chgData name="Sandra Oliveira" userId="42d4026b03335bd1" providerId="LiveId" clId="{DEB34B90-3E86-4BC7-9487-86E3FBC4E592}" dt="2022-06-07T21:07:23.229" v="115" actId="47"/>
        <pc:sldMkLst>
          <pc:docMk/>
          <pc:sldMk cId="597563511" sldId="332"/>
        </pc:sldMkLst>
      </pc:sldChg>
      <pc:sldChg chg="addSp delSp modSp add mod ord">
        <pc:chgData name="Sandra Oliveira" userId="42d4026b03335bd1" providerId="LiveId" clId="{DEB34B90-3E86-4BC7-9487-86E3FBC4E592}" dt="2022-06-07T22:28:50.350" v="2555"/>
        <pc:sldMkLst>
          <pc:docMk/>
          <pc:sldMk cId="2801670600" sldId="332"/>
        </pc:sldMkLst>
      </pc:sldChg>
      <pc:sldChg chg="del">
        <pc:chgData name="Sandra Oliveira" userId="42d4026b03335bd1" providerId="LiveId" clId="{DEB34B90-3E86-4BC7-9487-86E3FBC4E592}" dt="2022-06-07T21:07:23.271" v="116" actId="47"/>
        <pc:sldMkLst>
          <pc:docMk/>
          <pc:sldMk cId="961420346" sldId="333"/>
        </pc:sldMkLst>
      </pc:sldChg>
      <pc:sldChg chg="add">
        <pc:chgData name="Sandra Oliveira" userId="42d4026b03335bd1" providerId="LiveId" clId="{DEB34B90-3E86-4BC7-9487-86E3FBC4E592}" dt="2022-06-07T22:28:13.768" v="2528" actId="2890"/>
        <pc:sldMkLst>
          <pc:docMk/>
          <pc:sldMk cId="3507245895" sldId="333"/>
        </pc:sldMkLst>
      </pc:sldChg>
      <pc:sldChg chg="addSp delSp modSp add mod">
        <pc:chgData name="Sandra Oliveira" userId="42d4026b03335bd1" providerId="LiveId" clId="{DEB34B90-3E86-4BC7-9487-86E3FBC4E592}" dt="2022-06-07T22:30:07.534" v="2573" actId="1076"/>
        <pc:sldMkLst>
          <pc:docMk/>
          <pc:sldMk cId="2461371435" sldId="334"/>
        </pc:sldMkLst>
      </pc:sldChg>
      <pc:sldChg chg="del">
        <pc:chgData name="Sandra Oliveira" userId="42d4026b03335bd1" providerId="LiveId" clId="{DEB34B90-3E86-4BC7-9487-86E3FBC4E592}" dt="2022-06-07T21:07:23.314" v="117" actId="47"/>
        <pc:sldMkLst>
          <pc:docMk/>
          <pc:sldMk cId="3320826959" sldId="334"/>
        </pc:sldMkLst>
      </pc:sldChg>
      <pc:sldChg chg="del">
        <pc:chgData name="Sandra Oliveira" userId="42d4026b03335bd1" providerId="LiveId" clId="{DEB34B90-3E86-4BC7-9487-86E3FBC4E592}" dt="2022-06-07T21:07:23.326" v="118" actId="47"/>
        <pc:sldMkLst>
          <pc:docMk/>
          <pc:sldMk cId="1401672046" sldId="335"/>
        </pc:sldMkLst>
      </pc:sldChg>
      <pc:sldChg chg="addSp delSp modSp add mod">
        <pc:chgData name="Sandra Oliveira" userId="42d4026b03335bd1" providerId="LiveId" clId="{DEB34B90-3E86-4BC7-9487-86E3FBC4E592}" dt="2022-06-07T22:31:04.331" v="2603" actId="1076"/>
        <pc:sldMkLst>
          <pc:docMk/>
          <pc:sldMk cId="2448936626" sldId="335"/>
        </pc:sldMkLst>
      </pc:sldChg>
      <pc:sldChg chg="addSp delSp modSp add mod">
        <pc:chgData name="Sandra Oliveira" userId="42d4026b03335bd1" providerId="LiveId" clId="{DEB34B90-3E86-4BC7-9487-86E3FBC4E592}" dt="2022-06-07T22:31:41.153" v="2619" actId="1076"/>
        <pc:sldMkLst>
          <pc:docMk/>
          <pc:sldMk cId="2311897658" sldId="336"/>
        </pc:sldMkLst>
      </pc:sldChg>
      <pc:sldChg chg="del">
        <pc:chgData name="Sandra Oliveira" userId="42d4026b03335bd1" providerId="LiveId" clId="{DEB34B90-3E86-4BC7-9487-86E3FBC4E592}" dt="2022-06-07T21:07:23.358" v="119" actId="47"/>
        <pc:sldMkLst>
          <pc:docMk/>
          <pc:sldMk cId="4076376821" sldId="336"/>
        </pc:sldMkLst>
      </pc:sldChg>
      <pc:sldChg chg="addSp delSp modSp add mod">
        <pc:chgData name="Sandra Oliveira" userId="42d4026b03335bd1" providerId="LiveId" clId="{DEB34B90-3E86-4BC7-9487-86E3FBC4E592}" dt="2022-06-07T22:32:39.371" v="2642" actId="1076"/>
        <pc:sldMkLst>
          <pc:docMk/>
          <pc:sldMk cId="517470490" sldId="337"/>
        </pc:sldMkLst>
      </pc:sldChg>
      <pc:sldChg chg="del">
        <pc:chgData name="Sandra Oliveira" userId="42d4026b03335bd1" providerId="LiveId" clId="{DEB34B90-3E86-4BC7-9487-86E3FBC4E592}" dt="2022-06-07T21:07:23.379" v="120" actId="47"/>
        <pc:sldMkLst>
          <pc:docMk/>
          <pc:sldMk cId="1130765333" sldId="337"/>
        </pc:sldMkLst>
      </pc:sldChg>
      <pc:sldChg chg="del">
        <pc:chgData name="Sandra Oliveira" userId="42d4026b03335bd1" providerId="LiveId" clId="{DEB34B90-3E86-4BC7-9487-86E3FBC4E592}" dt="2022-06-07T21:07:23.418" v="121" actId="47"/>
        <pc:sldMkLst>
          <pc:docMk/>
          <pc:sldMk cId="1385201718" sldId="341"/>
        </pc:sldMkLst>
      </pc:sldChg>
      <pc:sldChg chg="del">
        <pc:chgData name="Sandra Oliveira" userId="42d4026b03335bd1" providerId="LiveId" clId="{DEB34B90-3E86-4BC7-9487-86E3FBC4E592}" dt="2022-06-07T21:07:23.444" v="122" actId="47"/>
        <pc:sldMkLst>
          <pc:docMk/>
          <pc:sldMk cId="4071918217" sldId="342"/>
        </pc:sldMkLst>
      </pc:sldChg>
      <pc:sldChg chg="del">
        <pc:chgData name="Sandra Oliveira" userId="42d4026b03335bd1" providerId="LiveId" clId="{DEB34B90-3E86-4BC7-9487-86E3FBC4E592}" dt="2022-06-07T21:07:23.466" v="123" actId="47"/>
        <pc:sldMkLst>
          <pc:docMk/>
          <pc:sldMk cId="130353603" sldId="343"/>
        </pc:sldMkLst>
      </pc:sldChg>
      <pc:sldChg chg="del">
        <pc:chgData name="Sandra Oliveira" userId="42d4026b03335bd1" providerId="LiveId" clId="{DEB34B90-3E86-4BC7-9487-86E3FBC4E592}" dt="2022-06-07T21:07:23.500" v="124" actId="47"/>
        <pc:sldMkLst>
          <pc:docMk/>
          <pc:sldMk cId="2019169108" sldId="344"/>
        </pc:sldMkLst>
      </pc:sldChg>
      <pc:sldChg chg="del">
        <pc:chgData name="Sandra Oliveira" userId="42d4026b03335bd1" providerId="LiveId" clId="{DEB34B90-3E86-4BC7-9487-86E3FBC4E592}" dt="2022-06-07T21:07:23.545" v="125" actId="47"/>
        <pc:sldMkLst>
          <pc:docMk/>
          <pc:sldMk cId="1077020031" sldId="345"/>
        </pc:sldMkLst>
      </pc:sldChg>
    </pc:docChg>
  </pc:docChgLst>
  <pc:docChgLst>
    <pc:chgData name="Liliana Oliveira" userId="42d4026b03335bd1" providerId="LiveId" clId="{F2ACC597-02B3-46F3-AE83-D33562D35C29}"/>
    <pc:docChg chg="custSel delSld modSld">
      <pc:chgData name="Liliana Oliveira" userId="42d4026b03335bd1" providerId="LiveId" clId="{F2ACC597-02B3-46F3-AE83-D33562D35C29}" dt="2024-03-19T22:17:42.676" v="39" actId="27636"/>
      <pc:docMkLst>
        <pc:docMk/>
      </pc:docMkLst>
      <pc:sldChg chg="modSp mod">
        <pc:chgData name="Liliana Oliveira" userId="42d4026b03335bd1" providerId="LiveId" clId="{F2ACC597-02B3-46F3-AE83-D33562D35C29}" dt="2024-03-19T22:17:42.676" v="39" actId="27636"/>
        <pc:sldMkLst>
          <pc:docMk/>
          <pc:sldMk cId="751369185" sldId="267"/>
        </pc:sldMkLst>
      </pc:sldChg>
      <pc:sldChg chg="modSp mod">
        <pc:chgData name="Liliana Oliveira" userId="42d4026b03335bd1" providerId="LiveId" clId="{F2ACC597-02B3-46F3-AE83-D33562D35C29}" dt="2024-03-19T22:15:21.257" v="37" actId="20577"/>
        <pc:sldMkLst>
          <pc:docMk/>
          <pc:sldMk cId="3972508266" sldId="384"/>
        </pc:sldMkLst>
      </pc:sldChg>
      <pc:sldChg chg="del">
        <pc:chgData name="Liliana Oliveira" userId="42d4026b03335bd1" providerId="LiveId" clId="{F2ACC597-02B3-46F3-AE83-D33562D35C29}" dt="2024-03-19T21:21:07.771" v="25" actId="47"/>
        <pc:sldMkLst>
          <pc:docMk/>
          <pc:sldMk cId="3296100700" sldId="410"/>
        </pc:sldMkLst>
      </pc:sldChg>
      <pc:sldChg chg="del">
        <pc:chgData name="Liliana Oliveira" userId="42d4026b03335bd1" providerId="LiveId" clId="{F2ACC597-02B3-46F3-AE83-D33562D35C29}" dt="2024-03-19T21:21:09.692" v="26" actId="47"/>
        <pc:sldMkLst>
          <pc:docMk/>
          <pc:sldMk cId="1899894367" sldId="411"/>
        </pc:sldMkLst>
      </pc:sldChg>
      <pc:sldChg chg="del">
        <pc:chgData name="Liliana Oliveira" userId="42d4026b03335bd1" providerId="LiveId" clId="{F2ACC597-02B3-46F3-AE83-D33562D35C29}" dt="2024-03-19T21:21:06.464" v="24" actId="47"/>
        <pc:sldMkLst>
          <pc:docMk/>
          <pc:sldMk cId="3721016077" sldId="412"/>
        </pc:sldMkLst>
      </pc:sldChg>
    </pc:docChg>
  </pc:docChgLst>
  <pc:docChgLst>
    <pc:chgData name="Sandra Oliveira" userId="42d4026b03335bd1" providerId="LiveId" clId="{775D6F1C-B570-4922-98F9-CCE5131AF4B9}"/>
    <pc:docChg chg="undo redo custSel addSld delSld modSld sldOrd">
      <pc:chgData name="Sandra Oliveira" userId="42d4026b03335bd1" providerId="LiveId" clId="{775D6F1C-B570-4922-98F9-CCE5131AF4B9}" dt="2022-04-18T18:14:58.751" v="17842" actId="1076"/>
      <pc:docMkLst>
        <pc:docMk/>
      </pc:docMkLst>
      <pc:sldChg chg="addSp delSp modSp mod">
        <pc:chgData name="Sandra Oliveira" userId="42d4026b03335bd1" providerId="LiveId" clId="{775D6F1C-B570-4922-98F9-CCE5131AF4B9}" dt="2022-04-15T00:02:08.262" v="15404"/>
        <pc:sldMkLst>
          <pc:docMk/>
          <pc:sldMk cId="1870013600" sldId="256"/>
        </pc:sldMkLst>
      </pc:sldChg>
      <pc:sldChg chg="addSp delSp modSp mod delAnim modAnim">
        <pc:chgData name="Sandra Oliveira" userId="42d4026b03335bd1" providerId="LiveId" clId="{775D6F1C-B570-4922-98F9-CCE5131AF4B9}" dt="2022-04-15T00:02:13.781" v="15407"/>
        <pc:sldMkLst>
          <pc:docMk/>
          <pc:sldMk cId="381221801" sldId="257"/>
        </pc:sldMkLst>
      </pc:sldChg>
      <pc:sldChg chg="del">
        <pc:chgData name="Sandra Oliveira" userId="42d4026b03335bd1" providerId="LiveId" clId="{775D6F1C-B570-4922-98F9-CCE5131AF4B9}" dt="2022-04-14T18:44:29.382" v="4564" actId="47"/>
        <pc:sldMkLst>
          <pc:docMk/>
          <pc:sldMk cId="4263627613" sldId="258"/>
        </pc:sldMkLst>
      </pc:sldChg>
      <pc:sldChg chg="del">
        <pc:chgData name="Sandra Oliveira" userId="42d4026b03335bd1" providerId="LiveId" clId="{775D6F1C-B570-4922-98F9-CCE5131AF4B9}" dt="2022-04-14T18:44:30.635" v="4565" actId="47"/>
        <pc:sldMkLst>
          <pc:docMk/>
          <pc:sldMk cId="2703702768" sldId="259"/>
        </pc:sldMkLst>
      </pc:sldChg>
      <pc:sldChg chg="addSp delSp modSp mod ord delAnim modAnim">
        <pc:chgData name="Sandra Oliveira" userId="42d4026b03335bd1" providerId="LiveId" clId="{775D6F1C-B570-4922-98F9-CCE5131AF4B9}" dt="2022-04-15T00:02:33.686" v="15413"/>
        <pc:sldMkLst>
          <pc:docMk/>
          <pc:sldMk cId="2772876631" sldId="260"/>
        </pc:sldMkLst>
      </pc:sldChg>
      <pc:sldChg chg="del">
        <pc:chgData name="Sandra Oliveira" userId="42d4026b03335bd1" providerId="LiveId" clId="{775D6F1C-B570-4922-98F9-CCE5131AF4B9}" dt="2022-04-14T18:44:31.739" v="4566" actId="47"/>
        <pc:sldMkLst>
          <pc:docMk/>
          <pc:sldMk cId="1875975303" sldId="261"/>
        </pc:sldMkLst>
      </pc:sldChg>
      <pc:sldChg chg="del">
        <pc:chgData name="Sandra Oliveira" userId="42d4026b03335bd1" providerId="LiveId" clId="{775D6F1C-B570-4922-98F9-CCE5131AF4B9}" dt="2022-04-14T18:44:35.066" v="4569" actId="47"/>
        <pc:sldMkLst>
          <pc:docMk/>
          <pc:sldMk cId="2444116956" sldId="262"/>
        </pc:sldMkLst>
      </pc:sldChg>
      <pc:sldChg chg="addSp delSp modSp mod ord delAnim modAnim">
        <pc:chgData name="Sandra Oliveira" userId="42d4026b03335bd1" providerId="LiveId" clId="{775D6F1C-B570-4922-98F9-CCE5131AF4B9}" dt="2022-04-15T00:02:49.760" v="15422"/>
        <pc:sldMkLst>
          <pc:docMk/>
          <pc:sldMk cId="3917405677" sldId="263"/>
        </pc:sldMkLst>
      </pc:sldChg>
      <pc:sldChg chg="del">
        <pc:chgData name="Sandra Oliveira" userId="42d4026b03335bd1" providerId="LiveId" clId="{775D6F1C-B570-4922-98F9-CCE5131AF4B9}" dt="2022-04-14T18:44:36.809" v="4570" actId="47"/>
        <pc:sldMkLst>
          <pc:docMk/>
          <pc:sldMk cId="1026868169" sldId="264"/>
        </pc:sldMkLst>
      </pc:sldChg>
      <pc:sldChg chg="del">
        <pc:chgData name="Sandra Oliveira" userId="42d4026b03335bd1" providerId="LiveId" clId="{775D6F1C-B570-4922-98F9-CCE5131AF4B9}" dt="2022-04-14T18:44:39.175" v="4571" actId="47"/>
        <pc:sldMkLst>
          <pc:docMk/>
          <pc:sldMk cId="3284722060" sldId="265"/>
        </pc:sldMkLst>
      </pc:sldChg>
      <pc:sldChg chg="del">
        <pc:chgData name="Sandra Oliveira" userId="42d4026b03335bd1" providerId="LiveId" clId="{775D6F1C-B570-4922-98F9-CCE5131AF4B9}" dt="2022-04-14T18:44:33.785" v="4568" actId="47"/>
        <pc:sldMkLst>
          <pc:docMk/>
          <pc:sldMk cId="1023235733" sldId="266"/>
        </pc:sldMkLst>
      </pc:sldChg>
      <pc:sldChg chg="addSp delSp modSp mod modNotesTx">
        <pc:chgData name="Sandra Oliveira" userId="42d4026b03335bd1" providerId="LiveId" clId="{775D6F1C-B570-4922-98F9-CCE5131AF4B9}" dt="2022-04-14T17:44:53.724" v="2069" actId="255"/>
        <pc:sldMkLst>
          <pc:docMk/>
          <pc:sldMk cId="751369185" sldId="267"/>
        </pc:sldMkLst>
      </pc:sldChg>
      <pc:sldChg chg="addSp delSp modSp mod delAnim modAnim">
        <pc:chgData name="Sandra Oliveira" userId="42d4026b03335bd1" providerId="LiveId" clId="{775D6F1C-B570-4922-98F9-CCE5131AF4B9}" dt="2022-04-15T00:03:02.183" v="15428"/>
        <pc:sldMkLst>
          <pc:docMk/>
          <pc:sldMk cId="440319132" sldId="268"/>
        </pc:sldMkLst>
      </pc:sldChg>
      <pc:sldChg chg="addSp delSp modSp mod delAnim modAnim">
        <pc:chgData name="Sandra Oliveira" userId="42d4026b03335bd1" providerId="LiveId" clId="{775D6F1C-B570-4922-98F9-CCE5131AF4B9}" dt="2022-04-15T00:03:11.058" v="15431"/>
        <pc:sldMkLst>
          <pc:docMk/>
          <pc:sldMk cId="813458551" sldId="269"/>
        </pc:sldMkLst>
      </pc:sldChg>
      <pc:sldChg chg="del">
        <pc:chgData name="Sandra Oliveira" userId="42d4026b03335bd1" providerId="LiveId" clId="{775D6F1C-B570-4922-98F9-CCE5131AF4B9}" dt="2022-04-14T18:44:32.755" v="4567" actId="47"/>
        <pc:sldMkLst>
          <pc:docMk/>
          <pc:sldMk cId="608334579" sldId="270"/>
        </pc:sldMkLst>
      </pc:sldChg>
      <pc:sldChg chg="del">
        <pc:chgData name="Sandra Oliveira" userId="42d4026b03335bd1" providerId="LiveId" clId="{775D6F1C-B570-4922-98F9-CCE5131AF4B9}" dt="2022-04-14T21:22:33.628" v="7236" actId="47"/>
        <pc:sldMkLst>
          <pc:docMk/>
          <pc:sldMk cId="1498080231" sldId="271"/>
        </pc:sldMkLst>
      </pc:sldChg>
      <pc:sldChg chg="del">
        <pc:chgData name="Sandra Oliveira" userId="42d4026b03335bd1" providerId="LiveId" clId="{775D6F1C-B570-4922-98F9-CCE5131AF4B9}" dt="2022-04-14T21:22:32.615" v="7235" actId="47"/>
        <pc:sldMkLst>
          <pc:docMk/>
          <pc:sldMk cId="1980296855" sldId="272"/>
        </pc:sldMkLst>
      </pc:sldChg>
      <pc:sldChg chg="del">
        <pc:chgData name="Sandra Oliveira" userId="42d4026b03335bd1" providerId="LiveId" clId="{775D6F1C-B570-4922-98F9-CCE5131AF4B9}" dt="2022-04-14T21:22:31.825" v="7234" actId="47"/>
        <pc:sldMkLst>
          <pc:docMk/>
          <pc:sldMk cId="1018015477" sldId="273"/>
        </pc:sldMkLst>
      </pc:sldChg>
      <pc:sldChg chg="del">
        <pc:chgData name="Sandra Oliveira" userId="42d4026b03335bd1" providerId="LiveId" clId="{775D6F1C-B570-4922-98F9-CCE5131AF4B9}" dt="2022-04-14T21:22:31.093" v="7233" actId="47"/>
        <pc:sldMkLst>
          <pc:docMk/>
          <pc:sldMk cId="2655687545" sldId="274"/>
        </pc:sldMkLst>
      </pc:sldChg>
      <pc:sldChg chg="del">
        <pc:chgData name="Sandra Oliveira" userId="42d4026b03335bd1" providerId="LiveId" clId="{775D6F1C-B570-4922-98F9-CCE5131AF4B9}" dt="2022-04-14T21:22:30.432" v="7232" actId="47"/>
        <pc:sldMkLst>
          <pc:docMk/>
          <pc:sldMk cId="2730109198" sldId="275"/>
        </pc:sldMkLst>
      </pc:sldChg>
      <pc:sldChg chg="del">
        <pc:chgData name="Sandra Oliveira" userId="42d4026b03335bd1" providerId="LiveId" clId="{775D6F1C-B570-4922-98F9-CCE5131AF4B9}" dt="2022-04-14T21:22:29.588" v="7231" actId="47"/>
        <pc:sldMkLst>
          <pc:docMk/>
          <pc:sldMk cId="3460220995" sldId="276"/>
        </pc:sldMkLst>
      </pc:sldChg>
      <pc:sldChg chg="del">
        <pc:chgData name="Sandra Oliveira" userId="42d4026b03335bd1" providerId="LiveId" clId="{775D6F1C-B570-4922-98F9-CCE5131AF4B9}" dt="2022-04-14T21:22:25.541" v="7228" actId="47"/>
        <pc:sldMkLst>
          <pc:docMk/>
          <pc:sldMk cId="1075052678" sldId="277"/>
        </pc:sldMkLst>
      </pc:sldChg>
      <pc:sldChg chg="del">
        <pc:chgData name="Sandra Oliveira" userId="42d4026b03335bd1" providerId="LiveId" clId="{775D6F1C-B570-4922-98F9-CCE5131AF4B9}" dt="2022-04-14T21:22:17.147" v="7226" actId="47"/>
        <pc:sldMkLst>
          <pc:docMk/>
          <pc:sldMk cId="3574641244" sldId="278"/>
        </pc:sldMkLst>
      </pc:sldChg>
      <pc:sldChg chg="del">
        <pc:chgData name="Sandra Oliveira" userId="42d4026b03335bd1" providerId="LiveId" clId="{775D6F1C-B570-4922-98F9-CCE5131AF4B9}" dt="2022-04-14T21:22:27.549" v="7230" actId="47"/>
        <pc:sldMkLst>
          <pc:docMk/>
          <pc:sldMk cId="1126628133" sldId="279"/>
        </pc:sldMkLst>
      </pc:sldChg>
      <pc:sldChg chg="del">
        <pc:chgData name="Sandra Oliveira" userId="42d4026b03335bd1" providerId="LiveId" clId="{775D6F1C-B570-4922-98F9-CCE5131AF4B9}" dt="2022-04-14T21:22:26.316" v="7229" actId="47"/>
        <pc:sldMkLst>
          <pc:docMk/>
          <pc:sldMk cId="55131782" sldId="280"/>
        </pc:sldMkLst>
      </pc:sldChg>
      <pc:sldChg chg="del">
        <pc:chgData name="Sandra Oliveira" userId="42d4026b03335bd1" providerId="LiveId" clId="{775D6F1C-B570-4922-98F9-CCE5131AF4B9}" dt="2022-04-14T21:22:13.489" v="7222" actId="47"/>
        <pc:sldMkLst>
          <pc:docMk/>
          <pc:sldMk cId="2023294406" sldId="281"/>
        </pc:sldMkLst>
      </pc:sldChg>
      <pc:sldChg chg="del">
        <pc:chgData name="Sandra Oliveira" userId="42d4026b03335bd1" providerId="LiveId" clId="{775D6F1C-B570-4922-98F9-CCE5131AF4B9}" dt="2022-04-14T21:22:24.773" v="7227" actId="47"/>
        <pc:sldMkLst>
          <pc:docMk/>
          <pc:sldMk cId="1074012903" sldId="282"/>
        </pc:sldMkLst>
      </pc:sldChg>
      <pc:sldChg chg="del">
        <pc:chgData name="Sandra Oliveira" userId="42d4026b03335bd1" providerId="LiveId" clId="{775D6F1C-B570-4922-98F9-CCE5131AF4B9}" dt="2022-04-14T21:22:16.221" v="7225" actId="47"/>
        <pc:sldMkLst>
          <pc:docMk/>
          <pc:sldMk cId="2630938200" sldId="283"/>
        </pc:sldMkLst>
      </pc:sldChg>
      <pc:sldChg chg="del">
        <pc:chgData name="Sandra Oliveira" userId="42d4026b03335bd1" providerId="LiveId" clId="{775D6F1C-B570-4922-98F9-CCE5131AF4B9}" dt="2022-04-14T21:22:15.407" v="7224" actId="47"/>
        <pc:sldMkLst>
          <pc:docMk/>
          <pc:sldMk cId="4126621231" sldId="284"/>
        </pc:sldMkLst>
      </pc:sldChg>
      <pc:sldChg chg="del">
        <pc:chgData name="Sandra Oliveira" userId="42d4026b03335bd1" providerId="LiveId" clId="{775D6F1C-B570-4922-98F9-CCE5131AF4B9}" dt="2022-04-14T21:22:14.477" v="7223" actId="47"/>
        <pc:sldMkLst>
          <pc:docMk/>
          <pc:sldMk cId="3150375285" sldId="285"/>
        </pc:sldMkLst>
      </pc:sldChg>
      <pc:sldChg chg="del">
        <pc:chgData name="Sandra Oliveira" userId="42d4026b03335bd1" providerId="LiveId" clId="{775D6F1C-B570-4922-98F9-CCE5131AF4B9}" dt="2022-04-14T21:22:12.573" v="7221" actId="47"/>
        <pc:sldMkLst>
          <pc:docMk/>
          <pc:sldMk cId="4238087178" sldId="286"/>
        </pc:sldMkLst>
      </pc:sldChg>
      <pc:sldChg chg="addSp delSp modSp add mod delAnim modAnim">
        <pc:chgData name="Sandra Oliveira" userId="42d4026b03335bd1" providerId="LiveId" clId="{775D6F1C-B570-4922-98F9-CCE5131AF4B9}" dt="2022-04-15T00:02:45.211" v="15419"/>
        <pc:sldMkLst>
          <pc:docMk/>
          <pc:sldMk cId="1515292834" sldId="287"/>
        </pc:sldMkLst>
      </pc:sldChg>
      <pc:sldChg chg="addSp delSp modSp add mod delAnim modAnim">
        <pc:chgData name="Sandra Oliveira" userId="42d4026b03335bd1" providerId="LiveId" clId="{775D6F1C-B570-4922-98F9-CCE5131AF4B9}" dt="2022-04-15T00:02:40.155" v="15416"/>
        <pc:sldMkLst>
          <pc:docMk/>
          <pc:sldMk cId="411363622" sldId="288"/>
        </pc:sldMkLst>
      </pc:sldChg>
      <pc:sldChg chg="addSp delSp modSp add mod delAnim modAnim modNotesTx">
        <pc:chgData name="Sandra Oliveira" userId="42d4026b03335bd1" providerId="LiveId" clId="{775D6F1C-B570-4922-98F9-CCE5131AF4B9}" dt="2022-04-15T00:02:54.719" v="15425"/>
        <pc:sldMkLst>
          <pc:docMk/>
          <pc:sldMk cId="1482352915" sldId="289"/>
        </pc:sldMkLst>
      </pc:sldChg>
      <pc:sldChg chg="addSp delSp modSp add mod">
        <pc:chgData name="Sandra Oliveira" userId="42d4026b03335bd1" providerId="LiveId" clId="{775D6F1C-B570-4922-98F9-CCE5131AF4B9}" dt="2022-04-15T00:01:39.661" v="15398"/>
        <pc:sldMkLst>
          <pc:docMk/>
          <pc:sldMk cId="87755959" sldId="290"/>
        </pc:sldMkLst>
      </pc:sldChg>
      <pc:sldChg chg="addSp delSp modSp add mod ord">
        <pc:chgData name="Sandra Oliveira" userId="42d4026b03335bd1" providerId="LiveId" clId="{775D6F1C-B570-4922-98F9-CCE5131AF4B9}" dt="2022-04-18T14:56:55.363" v="17205" actId="1076"/>
        <pc:sldMkLst>
          <pc:docMk/>
          <pc:sldMk cId="2716948952" sldId="291"/>
        </pc:sldMkLst>
      </pc:sldChg>
      <pc:sldChg chg="addSp delSp modSp add mod">
        <pc:chgData name="Sandra Oliveira" userId="42d4026b03335bd1" providerId="LiveId" clId="{775D6F1C-B570-4922-98F9-CCE5131AF4B9}" dt="2022-04-18T16:37:00.664" v="17601" actId="313"/>
        <pc:sldMkLst>
          <pc:docMk/>
          <pc:sldMk cId="2510728522" sldId="292"/>
        </pc:sldMkLst>
      </pc:sldChg>
      <pc:sldChg chg="addSp delSp modSp add mod">
        <pc:chgData name="Sandra Oliveira" userId="42d4026b03335bd1" providerId="LiveId" clId="{775D6F1C-B570-4922-98F9-CCE5131AF4B9}" dt="2022-04-18T18:14:58.751" v="17842" actId="1076"/>
        <pc:sldMkLst>
          <pc:docMk/>
          <pc:sldMk cId="428461690" sldId="293"/>
        </pc:sldMkLst>
      </pc:sldChg>
      <pc:sldChg chg="modSp add mod">
        <pc:chgData name="Sandra Oliveira" userId="42d4026b03335bd1" providerId="LiveId" clId="{775D6F1C-B570-4922-98F9-CCE5131AF4B9}" dt="2022-04-15T00:03:19.416" v="15434"/>
        <pc:sldMkLst>
          <pc:docMk/>
          <pc:sldMk cId="206539178" sldId="294"/>
        </pc:sldMkLst>
      </pc:sldChg>
      <pc:sldChg chg="addSp delSp modSp add mod ord">
        <pc:chgData name="Sandra Oliveira" userId="42d4026b03335bd1" providerId="LiveId" clId="{775D6F1C-B570-4922-98F9-CCE5131AF4B9}" dt="2022-04-15T00:03:32.561" v="15440"/>
        <pc:sldMkLst>
          <pc:docMk/>
          <pc:sldMk cId="1116359365" sldId="295"/>
        </pc:sldMkLst>
      </pc:sldChg>
      <pc:sldChg chg="delSp modSp add mod setBg">
        <pc:chgData name="Sandra Oliveira" userId="42d4026b03335bd1" providerId="LiveId" clId="{775D6F1C-B570-4922-98F9-CCE5131AF4B9}" dt="2022-04-15T00:03:37.669" v="15443"/>
        <pc:sldMkLst>
          <pc:docMk/>
          <pc:sldMk cId="2385057444" sldId="296"/>
        </pc:sldMkLst>
      </pc:sldChg>
      <pc:sldChg chg="addSp delSp modSp add mod ord">
        <pc:chgData name="Sandra Oliveira" userId="42d4026b03335bd1" providerId="LiveId" clId="{775D6F1C-B570-4922-98F9-CCE5131AF4B9}" dt="2022-04-15T00:03:42.776" v="15445" actId="20577"/>
        <pc:sldMkLst>
          <pc:docMk/>
          <pc:sldMk cId="3678903456" sldId="297"/>
        </pc:sldMkLst>
      </pc:sldChg>
      <pc:sldChg chg="addSp delSp modSp new mod modNotesTx">
        <pc:chgData name="Sandra Oliveira" userId="42d4026b03335bd1" providerId="LiveId" clId="{775D6F1C-B570-4922-98F9-CCE5131AF4B9}" dt="2022-04-18T17:04:26.156" v="17630" actId="20577"/>
        <pc:sldMkLst>
          <pc:docMk/>
          <pc:sldMk cId="3493774101" sldId="298"/>
        </pc:sldMkLst>
      </pc:sldChg>
      <pc:sldChg chg="addSp modSp add mod">
        <pc:chgData name="Sandra Oliveira" userId="42d4026b03335bd1" providerId="LiveId" clId="{775D6F1C-B570-4922-98F9-CCE5131AF4B9}" dt="2022-04-18T14:54:10.803" v="17204" actId="1076"/>
        <pc:sldMkLst>
          <pc:docMk/>
          <pc:sldMk cId="1453219690" sldId="299"/>
        </pc:sldMkLst>
      </pc:sldChg>
      <pc:sldChg chg="addSp modSp add del mod">
        <pc:chgData name="Sandra Oliveira" userId="42d4026b03335bd1" providerId="LiveId" clId="{775D6F1C-B570-4922-98F9-CCE5131AF4B9}" dt="2022-04-18T17:03:35.212" v="17610" actId="2696"/>
        <pc:sldMkLst>
          <pc:docMk/>
          <pc:sldMk cId="3843003550" sldId="300"/>
        </pc:sldMkLst>
      </pc:sldChg>
      <pc:sldChg chg="addSp delSp modSp add mod">
        <pc:chgData name="Sandra Oliveira" userId="42d4026b03335bd1" providerId="LiveId" clId="{775D6F1C-B570-4922-98F9-CCE5131AF4B9}" dt="2022-04-18T17:05:48.014" v="17787" actId="114"/>
        <pc:sldMkLst>
          <pc:docMk/>
          <pc:sldMk cId="1696655756" sldId="301"/>
        </pc:sldMkLst>
      </pc:sldChg>
      <pc:sldChg chg="addSp modSp add mod">
        <pc:chgData name="Sandra Oliveira" userId="42d4026b03335bd1" providerId="LiveId" clId="{775D6F1C-B570-4922-98F9-CCE5131AF4B9}" dt="2022-04-15T00:08:18.828" v="15492" actId="1076"/>
        <pc:sldMkLst>
          <pc:docMk/>
          <pc:sldMk cId="3099770428" sldId="302"/>
        </pc:sldMkLst>
      </pc:sldChg>
      <pc:sldChg chg="addSp modSp add mod">
        <pc:chgData name="Sandra Oliveira" userId="42d4026b03335bd1" providerId="LiveId" clId="{775D6F1C-B570-4922-98F9-CCE5131AF4B9}" dt="2022-04-15T00:05:02.798" v="15471"/>
        <pc:sldMkLst>
          <pc:docMk/>
          <pc:sldMk cId="653451114" sldId="303"/>
        </pc:sldMkLst>
      </pc:sldChg>
      <pc:sldChg chg="delSp modSp add del mod ord">
        <pc:chgData name="Sandra Oliveira" userId="42d4026b03335bd1" providerId="LiveId" clId="{775D6F1C-B570-4922-98F9-CCE5131AF4B9}" dt="2022-04-15T00:09:21.677" v="15497" actId="47"/>
        <pc:sldMkLst>
          <pc:docMk/>
          <pc:sldMk cId="1040934950" sldId="304"/>
        </pc:sldMkLst>
      </pc:sldChg>
      <pc:sldChg chg="addSp delSp modSp add mod">
        <pc:chgData name="Sandra Oliveira" userId="42d4026b03335bd1" providerId="LiveId" clId="{775D6F1C-B570-4922-98F9-CCE5131AF4B9}" dt="2022-04-15T00:06:09.661" v="15482" actId="121"/>
        <pc:sldMkLst>
          <pc:docMk/>
          <pc:sldMk cId="133906989" sldId="305"/>
        </pc:sldMkLst>
      </pc:sldChg>
      <pc:sldChg chg="delSp modSp add mod">
        <pc:chgData name="Sandra Oliveira" userId="42d4026b03335bd1" providerId="LiveId" clId="{775D6F1C-B570-4922-98F9-CCE5131AF4B9}" dt="2022-04-15T00:11:42.166" v="15638" actId="20577"/>
        <pc:sldMkLst>
          <pc:docMk/>
          <pc:sldMk cId="45456069" sldId="306"/>
        </pc:sldMkLst>
      </pc:sldChg>
      <pc:sldChg chg="delSp modSp add mod setBg">
        <pc:chgData name="Sandra Oliveira" userId="42d4026b03335bd1" providerId="LiveId" clId="{775D6F1C-B570-4922-98F9-CCE5131AF4B9}" dt="2022-04-18T15:00:53.338" v="17250" actId="20577"/>
        <pc:sldMkLst>
          <pc:docMk/>
          <pc:sldMk cId="4026455116" sldId="307"/>
        </pc:sldMkLst>
      </pc:sldChg>
      <pc:sldChg chg="addSp modSp add mod">
        <pc:chgData name="Sandra Oliveira" userId="42d4026b03335bd1" providerId="LiveId" clId="{775D6F1C-B570-4922-98F9-CCE5131AF4B9}" dt="2022-04-18T14:59:45.825" v="17224" actId="20577"/>
        <pc:sldMkLst>
          <pc:docMk/>
          <pc:sldMk cId="3827090625" sldId="308"/>
        </pc:sldMkLst>
      </pc:sldChg>
      <pc:sldChg chg="modSp add mod">
        <pc:chgData name="Sandra Oliveira" userId="42d4026b03335bd1" providerId="LiveId" clId="{775D6F1C-B570-4922-98F9-CCE5131AF4B9}" dt="2022-04-15T00:55:11.630" v="17202" actId="20577"/>
        <pc:sldMkLst>
          <pc:docMk/>
          <pc:sldMk cId="4293485655" sldId="309"/>
        </pc:sldMkLst>
      </pc:sldChg>
      <pc:sldChg chg="addSp modSp add mod">
        <pc:chgData name="Sandra Oliveira" userId="42d4026b03335bd1" providerId="LiveId" clId="{775D6F1C-B570-4922-98F9-CCE5131AF4B9}" dt="2022-04-18T17:07:02.962" v="17822" actId="20577"/>
        <pc:sldMkLst>
          <pc:docMk/>
          <pc:sldMk cId="3007472629" sldId="310"/>
        </pc:sldMkLst>
      </pc:sldChg>
      <pc:sldChg chg="delSp modSp add mod">
        <pc:chgData name="Sandra Oliveira" userId="42d4026b03335bd1" providerId="LiveId" clId="{775D6F1C-B570-4922-98F9-CCE5131AF4B9}" dt="2022-04-15T00:42:50.274" v="16878" actId="207"/>
        <pc:sldMkLst>
          <pc:docMk/>
          <pc:sldMk cId="1341807420" sldId="311"/>
        </pc:sldMkLst>
      </pc:sldChg>
      <pc:sldChg chg="addSp delSp modSp add mod">
        <pc:chgData name="Sandra Oliveira" userId="42d4026b03335bd1" providerId="LiveId" clId="{775D6F1C-B570-4922-98F9-CCE5131AF4B9}" dt="2022-04-18T17:08:37.617" v="17823" actId="20577"/>
        <pc:sldMkLst>
          <pc:docMk/>
          <pc:sldMk cId="2350017219" sldId="312"/>
        </pc:sldMkLst>
      </pc:sldChg>
      <pc:sldChg chg="modSp add mod modNotesTx">
        <pc:chgData name="Sandra Oliveira" userId="42d4026b03335bd1" providerId="LiveId" clId="{775D6F1C-B570-4922-98F9-CCE5131AF4B9}" dt="2022-04-18T17:05:12.938" v="17785" actId="20577"/>
        <pc:sldMkLst>
          <pc:docMk/>
          <pc:sldMk cId="534345069" sldId="313"/>
        </pc:sldMkLst>
      </pc:sldChg>
    </pc:docChg>
  </pc:docChgLst>
  <pc:docChgLst>
    <pc:chgData name="Sandra Oliveira" userId="42d4026b03335bd1" providerId="LiveId" clId="{FF74A16B-C3D1-45AE-8C9E-4CC3C3E6D3F6}"/>
    <pc:docChg chg="undo redo custSel addSld delSld modSld sldOrd">
      <pc:chgData name="Sandra Oliveira" userId="42d4026b03335bd1" providerId="LiveId" clId="{FF74A16B-C3D1-45AE-8C9E-4CC3C3E6D3F6}" dt="2022-04-27T09:31:06.819" v="7105" actId="20577"/>
      <pc:docMkLst>
        <pc:docMk/>
      </pc:docMkLst>
      <pc:sldChg chg="delSp modSp mod">
        <pc:chgData name="Sandra Oliveira" userId="42d4026b03335bd1" providerId="LiveId" clId="{FF74A16B-C3D1-45AE-8C9E-4CC3C3E6D3F6}" dt="2022-04-20T14:30:44.556" v="105" actId="5793"/>
        <pc:sldMkLst>
          <pc:docMk/>
          <pc:sldMk cId="440319132" sldId="268"/>
        </pc:sldMkLst>
      </pc:sldChg>
      <pc:sldChg chg="del">
        <pc:chgData name="Sandra Oliveira" userId="42d4026b03335bd1" providerId="LiveId" clId="{FF74A16B-C3D1-45AE-8C9E-4CC3C3E6D3F6}" dt="2022-04-20T14:29:32.699" v="25" actId="47"/>
        <pc:sldMkLst>
          <pc:docMk/>
          <pc:sldMk cId="87755959" sldId="290"/>
        </pc:sldMkLst>
      </pc:sldChg>
      <pc:sldChg chg="delSp modSp mod">
        <pc:chgData name="Sandra Oliveira" userId="42d4026b03335bd1" providerId="LiveId" clId="{FF74A16B-C3D1-45AE-8C9E-4CC3C3E6D3F6}" dt="2022-04-20T15:04:45.220" v="738" actId="1076"/>
        <pc:sldMkLst>
          <pc:docMk/>
          <pc:sldMk cId="1116359365" sldId="295"/>
        </pc:sldMkLst>
      </pc:sldChg>
      <pc:sldChg chg="del">
        <pc:chgData name="Sandra Oliveira" userId="42d4026b03335bd1" providerId="LiveId" clId="{FF74A16B-C3D1-45AE-8C9E-4CC3C3E6D3F6}" dt="2022-04-20T14:29:32.855" v="26" actId="47"/>
        <pc:sldMkLst>
          <pc:docMk/>
          <pc:sldMk cId="2131323850" sldId="296"/>
        </pc:sldMkLst>
      </pc:sldChg>
      <pc:sldChg chg="del">
        <pc:chgData name="Sandra Oliveira" userId="42d4026b03335bd1" providerId="LiveId" clId="{FF74A16B-C3D1-45AE-8C9E-4CC3C3E6D3F6}" dt="2022-04-20T14:29:33.018" v="27" actId="47"/>
        <pc:sldMkLst>
          <pc:docMk/>
          <pc:sldMk cId="3442599367" sldId="297"/>
        </pc:sldMkLst>
      </pc:sldChg>
      <pc:sldChg chg="del">
        <pc:chgData name="Sandra Oliveira" userId="42d4026b03335bd1" providerId="LiveId" clId="{FF74A16B-C3D1-45AE-8C9E-4CC3C3E6D3F6}" dt="2022-04-20T14:29:33.178" v="28" actId="47"/>
        <pc:sldMkLst>
          <pc:docMk/>
          <pc:sldMk cId="1138840089" sldId="298"/>
        </pc:sldMkLst>
      </pc:sldChg>
      <pc:sldChg chg="del">
        <pc:chgData name="Sandra Oliveira" userId="42d4026b03335bd1" providerId="LiveId" clId="{FF74A16B-C3D1-45AE-8C9E-4CC3C3E6D3F6}" dt="2022-04-20T14:29:33.322" v="29" actId="47"/>
        <pc:sldMkLst>
          <pc:docMk/>
          <pc:sldMk cId="3019140332" sldId="299"/>
        </pc:sldMkLst>
      </pc:sldChg>
      <pc:sldChg chg="del">
        <pc:chgData name="Sandra Oliveira" userId="42d4026b03335bd1" providerId="LiveId" clId="{FF74A16B-C3D1-45AE-8C9E-4CC3C3E6D3F6}" dt="2022-04-20T14:29:33.452" v="30" actId="47"/>
        <pc:sldMkLst>
          <pc:docMk/>
          <pc:sldMk cId="1249668584" sldId="300"/>
        </pc:sldMkLst>
      </pc:sldChg>
      <pc:sldChg chg="del">
        <pc:chgData name="Sandra Oliveira" userId="42d4026b03335bd1" providerId="LiveId" clId="{FF74A16B-C3D1-45AE-8C9E-4CC3C3E6D3F6}" dt="2022-04-20T14:29:33.586" v="31" actId="47"/>
        <pc:sldMkLst>
          <pc:docMk/>
          <pc:sldMk cId="4102993695" sldId="301"/>
        </pc:sldMkLst>
      </pc:sldChg>
      <pc:sldChg chg="del">
        <pc:chgData name="Sandra Oliveira" userId="42d4026b03335bd1" providerId="LiveId" clId="{FF74A16B-C3D1-45AE-8C9E-4CC3C3E6D3F6}" dt="2022-04-20T14:29:33.695" v="32" actId="47"/>
        <pc:sldMkLst>
          <pc:docMk/>
          <pc:sldMk cId="3006581667" sldId="302"/>
        </pc:sldMkLst>
      </pc:sldChg>
      <pc:sldChg chg="del">
        <pc:chgData name="Sandra Oliveira" userId="42d4026b03335bd1" providerId="LiveId" clId="{FF74A16B-C3D1-45AE-8C9E-4CC3C3E6D3F6}" dt="2022-04-20T14:29:33.804" v="33" actId="47"/>
        <pc:sldMkLst>
          <pc:docMk/>
          <pc:sldMk cId="810973443" sldId="303"/>
        </pc:sldMkLst>
      </pc:sldChg>
      <pc:sldChg chg="del">
        <pc:chgData name="Sandra Oliveira" userId="42d4026b03335bd1" providerId="LiveId" clId="{FF74A16B-C3D1-45AE-8C9E-4CC3C3E6D3F6}" dt="2022-04-20T14:29:34.201" v="34" actId="47"/>
        <pc:sldMkLst>
          <pc:docMk/>
          <pc:sldMk cId="2131729751" sldId="304"/>
        </pc:sldMkLst>
      </pc:sldChg>
      <pc:sldChg chg="del">
        <pc:chgData name="Sandra Oliveira" userId="42d4026b03335bd1" providerId="LiveId" clId="{FF74A16B-C3D1-45AE-8C9E-4CC3C3E6D3F6}" dt="2022-04-20T14:29:34.383" v="35" actId="47"/>
        <pc:sldMkLst>
          <pc:docMk/>
          <pc:sldMk cId="1332658591" sldId="305"/>
        </pc:sldMkLst>
      </pc:sldChg>
      <pc:sldChg chg="del">
        <pc:chgData name="Sandra Oliveira" userId="42d4026b03335bd1" providerId="LiveId" clId="{FF74A16B-C3D1-45AE-8C9E-4CC3C3E6D3F6}" dt="2022-04-20T14:29:34.590" v="36" actId="47"/>
        <pc:sldMkLst>
          <pc:docMk/>
          <pc:sldMk cId="2603538959" sldId="306"/>
        </pc:sldMkLst>
      </pc:sldChg>
      <pc:sldChg chg="del">
        <pc:chgData name="Sandra Oliveira" userId="42d4026b03335bd1" providerId="LiveId" clId="{FF74A16B-C3D1-45AE-8C9E-4CC3C3E6D3F6}" dt="2022-04-20T14:29:34.787" v="37" actId="47"/>
        <pc:sldMkLst>
          <pc:docMk/>
          <pc:sldMk cId="2884950830" sldId="307"/>
        </pc:sldMkLst>
      </pc:sldChg>
      <pc:sldChg chg="del">
        <pc:chgData name="Sandra Oliveira" userId="42d4026b03335bd1" providerId="LiveId" clId="{FF74A16B-C3D1-45AE-8C9E-4CC3C3E6D3F6}" dt="2022-04-20T14:29:34.980" v="38" actId="47"/>
        <pc:sldMkLst>
          <pc:docMk/>
          <pc:sldMk cId="3196133952" sldId="308"/>
        </pc:sldMkLst>
      </pc:sldChg>
      <pc:sldChg chg="del">
        <pc:chgData name="Sandra Oliveira" userId="42d4026b03335bd1" providerId="LiveId" clId="{FF74A16B-C3D1-45AE-8C9E-4CC3C3E6D3F6}" dt="2022-04-20T14:29:35.184" v="39" actId="47"/>
        <pc:sldMkLst>
          <pc:docMk/>
          <pc:sldMk cId="2662881556" sldId="309"/>
        </pc:sldMkLst>
      </pc:sldChg>
      <pc:sldChg chg="del">
        <pc:chgData name="Sandra Oliveira" userId="42d4026b03335bd1" providerId="LiveId" clId="{FF74A16B-C3D1-45AE-8C9E-4CC3C3E6D3F6}" dt="2022-04-20T14:29:35.918" v="43" actId="47"/>
        <pc:sldMkLst>
          <pc:docMk/>
          <pc:sldMk cId="2582293472" sldId="310"/>
        </pc:sldMkLst>
      </pc:sldChg>
      <pc:sldChg chg="del">
        <pc:chgData name="Sandra Oliveira" userId="42d4026b03335bd1" providerId="LiveId" clId="{FF74A16B-C3D1-45AE-8C9E-4CC3C3E6D3F6}" dt="2022-04-20T14:29:35.363" v="40" actId="47"/>
        <pc:sldMkLst>
          <pc:docMk/>
          <pc:sldMk cId="2642383597" sldId="311"/>
        </pc:sldMkLst>
      </pc:sldChg>
      <pc:sldChg chg="del">
        <pc:chgData name="Sandra Oliveira" userId="42d4026b03335bd1" providerId="LiveId" clId="{FF74A16B-C3D1-45AE-8C9E-4CC3C3E6D3F6}" dt="2022-04-20T14:29:35.567" v="41" actId="47"/>
        <pc:sldMkLst>
          <pc:docMk/>
          <pc:sldMk cId="659679716" sldId="312"/>
        </pc:sldMkLst>
      </pc:sldChg>
      <pc:sldChg chg="del">
        <pc:chgData name="Sandra Oliveira" userId="42d4026b03335bd1" providerId="LiveId" clId="{FF74A16B-C3D1-45AE-8C9E-4CC3C3E6D3F6}" dt="2022-04-20T14:29:35.750" v="42" actId="47"/>
        <pc:sldMkLst>
          <pc:docMk/>
          <pc:sldMk cId="1994999164" sldId="313"/>
        </pc:sldMkLst>
      </pc:sldChg>
      <pc:sldChg chg="del">
        <pc:chgData name="Sandra Oliveira" userId="42d4026b03335bd1" providerId="LiveId" clId="{FF74A16B-C3D1-45AE-8C9E-4CC3C3E6D3F6}" dt="2022-04-20T14:29:36.123" v="44" actId="47"/>
        <pc:sldMkLst>
          <pc:docMk/>
          <pc:sldMk cId="1688483412" sldId="314"/>
        </pc:sldMkLst>
      </pc:sldChg>
      <pc:sldChg chg="del">
        <pc:chgData name="Sandra Oliveira" userId="42d4026b03335bd1" providerId="LiveId" clId="{FF74A16B-C3D1-45AE-8C9E-4CC3C3E6D3F6}" dt="2022-04-20T14:29:36.320" v="45" actId="47"/>
        <pc:sldMkLst>
          <pc:docMk/>
          <pc:sldMk cId="1889564813" sldId="315"/>
        </pc:sldMkLst>
      </pc:sldChg>
      <pc:sldChg chg="addSp modSp mod modAnim">
        <pc:chgData name="Sandra Oliveira" userId="42d4026b03335bd1" providerId="LiveId" clId="{FF74A16B-C3D1-45AE-8C9E-4CC3C3E6D3F6}" dt="2022-04-20T15:05:13.561" v="741" actId="1076"/>
        <pc:sldMkLst>
          <pc:docMk/>
          <pc:sldMk cId="1215153534" sldId="316"/>
        </pc:sldMkLst>
      </pc:sldChg>
      <pc:sldChg chg="del">
        <pc:chgData name="Sandra Oliveira" userId="42d4026b03335bd1" providerId="LiveId" clId="{FF74A16B-C3D1-45AE-8C9E-4CC3C3E6D3F6}" dt="2022-04-20T14:29:36.506" v="46" actId="47"/>
        <pc:sldMkLst>
          <pc:docMk/>
          <pc:sldMk cId="530173577" sldId="317"/>
        </pc:sldMkLst>
      </pc:sldChg>
      <pc:sldChg chg="addSp modSp add mod">
        <pc:chgData name="Sandra Oliveira" userId="42d4026b03335bd1" providerId="LiveId" clId="{FF74A16B-C3D1-45AE-8C9E-4CC3C3E6D3F6}" dt="2022-04-20T15:04:58.124" v="739" actId="1076"/>
        <pc:sldMkLst>
          <pc:docMk/>
          <pc:sldMk cId="1374495995" sldId="317"/>
        </pc:sldMkLst>
      </pc:sldChg>
      <pc:sldChg chg="addSp delSp modSp add mod">
        <pc:chgData name="Sandra Oliveira" userId="42d4026b03335bd1" providerId="LiveId" clId="{FF74A16B-C3D1-45AE-8C9E-4CC3C3E6D3F6}" dt="2022-04-20T17:55:16.555" v="3805" actId="207"/>
        <pc:sldMkLst>
          <pc:docMk/>
          <pc:sldMk cId="244115583" sldId="318"/>
        </pc:sldMkLst>
      </pc:sldChg>
      <pc:sldChg chg="addSp delSp modSp add mod">
        <pc:chgData name="Sandra Oliveira" userId="42d4026b03335bd1" providerId="LiveId" clId="{FF74A16B-C3D1-45AE-8C9E-4CC3C3E6D3F6}" dt="2022-04-20T15:17:46.816" v="1274" actId="114"/>
        <pc:sldMkLst>
          <pc:docMk/>
          <pc:sldMk cId="1498464856" sldId="319"/>
        </pc:sldMkLst>
      </pc:sldChg>
      <pc:sldChg chg="addSp delSp modSp add mod">
        <pc:chgData name="Sandra Oliveira" userId="42d4026b03335bd1" providerId="LiveId" clId="{FF74A16B-C3D1-45AE-8C9E-4CC3C3E6D3F6}" dt="2022-04-20T16:11:14.072" v="3383" actId="1076"/>
        <pc:sldMkLst>
          <pc:docMk/>
          <pc:sldMk cId="1404571756" sldId="320"/>
        </pc:sldMkLst>
      </pc:sldChg>
      <pc:sldChg chg="modSp add mod">
        <pc:chgData name="Sandra Oliveira" userId="42d4026b03335bd1" providerId="LiveId" clId="{FF74A16B-C3D1-45AE-8C9E-4CC3C3E6D3F6}" dt="2022-04-20T15:27:44.924" v="1530" actId="114"/>
        <pc:sldMkLst>
          <pc:docMk/>
          <pc:sldMk cId="3144393330" sldId="321"/>
        </pc:sldMkLst>
      </pc:sldChg>
      <pc:sldChg chg="addSp modSp add mod">
        <pc:chgData name="Sandra Oliveira" userId="42d4026b03335bd1" providerId="LiveId" clId="{FF74A16B-C3D1-45AE-8C9E-4CC3C3E6D3F6}" dt="2022-04-20T15:31:39.856" v="1678" actId="123"/>
        <pc:sldMkLst>
          <pc:docMk/>
          <pc:sldMk cId="38911771" sldId="322"/>
        </pc:sldMkLst>
      </pc:sldChg>
      <pc:sldChg chg="addSp delSp modSp add mod">
        <pc:chgData name="Sandra Oliveira" userId="42d4026b03335bd1" providerId="LiveId" clId="{FF74A16B-C3D1-45AE-8C9E-4CC3C3E6D3F6}" dt="2022-04-20T15:45:09.797" v="2382" actId="12"/>
        <pc:sldMkLst>
          <pc:docMk/>
          <pc:sldMk cId="2141374496" sldId="323"/>
        </pc:sldMkLst>
      </pc:sldChg>
      <pc:sldChg chg="addSp delSp modSp new del mod">
        <pc:chgData name="Sandra Oliveira" userId="42d4026b03335bd1" providerId="LiveId" clId="{FF74A16B-C3D1-45AE-8C9E-4CC3C3E6D3F6}" dt="2022-04-26T04:47:31.223" v="7018" actId="47"/>
        <pc:sldMkLst>
          <pc:docMk/>
          <pc:sldMk cId="3990730303" sldId="324"/>
        </pc:sldMkLst>
      </pc:sldChg>
      <pc:sldChg chg="modSp add mod">
        <pc:chgData name="Sandra Oliveira" userId="42d4026b03335bd1" providerId="LiveId" clId="{FF74A16B-C3D1-45AE-8C9E-4CC3C3E6D3F6}" dt="2022-04-27T09:31:06.819" v="7105" actId="20577"/>
        <pc:sldMkLst>
          <pc:docMk/>
          <pc:sldMk cId="3200546545" sldId="325"/>
        </pc:sldMkLst>
      </pc:sldChg>
      <pc:sldChg chg="addSp delSp modSp add mod">
        <pc:chgData name="Sandra Oliveira" userId="42d4026b03335bd1" providerId="LiveId" clId="{FF74A16B-C3D1-45AE-8C9E-4CC3C3E6D3F6}" dt="2022-04-20T15:54:04.286" v="2605" actId="255"/>
        <pc:sldMkLst>
          <pc:docMk/>
          <pc:sldMk cId="2476096502" sldId="326"/>
        </pc:sldMkLst>
      </pc:sldChg>
      <pc:sldChg chg="addSp delSp modSp add mod">
        <pc:chgData name="Sandra Oliveira" userId="42d4026b03335bd1" providerId="LiveId" clId="{FF74A16B-C3D1-45AE-8C9E-4CC3C3E6D3F6}" dt="2022-04-20T21:49:12.416" v="4734" actId="20577"/>
        <pc:sldMkLst>
          <pc:docMk/>
          <pc:sldMk cId="2275568224" sldId="327"/>
        </pc:sldMkLst>
      </pc:sldChg>
      <pc:sldChg chg="modSp add mod ord">
        <pc:chgData name="Sandra Oliveira" userId="42d4026b03335bd1" providerId="LiveId" clId="{FF74A16B-C3D1-45AE-8C9E-4CC3C3E6D3F6}" dt="2022-04-20T22:05:07.320" v="5297"/>
        <pc:sldMkLst>
          <pc:docMk/>
          <pc:sldMk cId="4236394707" sldId="328"/>
        </pc:sldMkLst>
      </pc:sldChg>
      <pc:sldChg chg="add del">
        <pc:chgData name="Sandra Oliveira" userId="42d4026b03335bd1" providerId="LiveId" clId="{FF74A16B-C3D1-45AE-8C9E-4CC3C3E6D3F6}" dt="2022-04-20T15:55:48.465" v="2675" actId="47"/>
        <pc:sldMkLst>
          <pc:docMk/>
          <pc:sldMk cId="236829798" sldId="329"/>
        </pc:sldMkLst>
      </pc:sldChg>
      <pc:sldChg chg="addSp modSp add mod">
        <pc:chgData name="Sandra Oliveira" userId="42d4026b03335bd1" providerId="LiveId" clId="{FF74A16B-C3D1-45AE-8C9E-4CC3C3E6D3F6}" dt="2022-04-20T16:05:06.917" v="3178" actId="20577"/>
        <pc:sldMkLst>
          <pc:docMk/>
          <pc:sldMk cId="1984952384" sldId="329"/>
        </pc:sldMkLst>
      </pc:sldChg>
      <pc:sldChg chg="add del">
        <pc:chgData name="Sandra Oliveira" userId="42d4026b03335bd1" providerId="LiveId" clId="{FF74A16B-C3D1-45AE-8C9E-4CC3C3E6D3F6}" dt="2022-04-20T18:02:45.119" v="4098" actId="47"/>
        <pc:sldMkLst>
          <pc:docMk/>
          <pc:sldMk cId="1844171357" sldId="330"/>
        </pc:sldMkLst>
      </pc:sldChg>
      <pc:sldChg chg="addSp delSp modSp add mod">
        <pc:chgData name="Sandra Oliveira" userId="42d4026b03335bd1" providerId="LiveId" clId="{FF74A16B-C3D1-45AE-8C9E-4CC3C3E6D3F6}" dt="2022-04-20T18:02:36.903" v="4097" actId="20577"/>
        <pc:sldMkLst>
          <pc:docMk/>
          <pc:sldMk cId="2682589027" sldId="331"/>
        </pc:sldMkLst>
      </pc:sldChg>
      <pc:sldChg chg="addSp delSp modSp add mod">
        <pc:chgData name="Sandra Oliveira" userId="42d4026b03335bd1" providerId="LiveId" clId="{FF74A16B-C3D1-45AE-8C9E-4CC3C3E6D3F6}" dt="2022-04-20T21:49:29.654" v="4748" actId="207"/>
        <pc:sldMkLst>
          <pc:docMk/>
          <pc:sldMk cId="597563511" sldId="332"/>
        </pc:sldMkLst>
      </pc:sldChg>
      <pc:sldChg chg="addSp delSp modSp new mod">
        <pc:chgData name="Sandra Oliveira" userId="42d4026b03335bd1" providerId="LiveId" clId="{FF74A16B-C3D1-45AE-8C9E-4CC3C3E6D3F6}" dt="2022-04-20T22:02:35.253" v="5295" actId="114"/>
        <pc:sldMkLst>
          <pc:docMk/>
          <pc:sldMk cId="961420346" sldId="333"/>
        </pc:sldMkLst>
      </pc:sldChg>
      <pc:sldChg chg="addSp delSp modSp new mod">
        <pc:chgData name="Sandra Oliveira" userId="42d4026b03335bd1" providerId="LiveId" clId="{FF74A16B-C3D1-45AE-8C9E-4CC3C3E6D3F6}" dt="2022-04-20T22:17:32.506" v="5784" actId="20577"/>
        <pc:sldMkLst>
          <pc:docMk/>
          <pc:sldMk cId="3320826959" sldId="334"/>
        </pc:sldMkLst>
      </pc:sldChg>
      <pc:sldChg chg="addSp delSp modSp add mod">
        <pc:chgData name="Sandra Oliveira" userId="42d4026b03335bd1" providerId="LiveId" clId="{FF74A16B-C3D1-45AE-8C9E-4CC3C3E6D3F6}" dt="2022-04-20T22:42:41.541" v="6371" actId="1076"/>
        <pc:sldMkLst>
          <pc:docMk/>
          <pc:sldMk cId="1401672046" sldId="335"/>
        </pc:sldMkLst>
      </pc:sldChg>
      <pc:sldChg chg="delSp modSp add mod">
        <pc:chgData name="Sandra Oliveira" userId="42d4026b03335bd1" providerId="LiveId" clId="{FF74A16B-C3D1-45AE-8C9E-4CC3C3E6D3F6}" dt="2022-04-20T22:45:58.116" v="6491" actId="1076"/>
        <pc:sldMkLst>
          <pc:docMk/>
          <pc:sldMk cId="4076376821" sldId="336"/>
        </pc:sldMkLst>
      </pc:sldChg>
      <pc:sldChg chg="modSp add mod">
        <pc:chgData name="Sandra Oliveira" userId="42d4026b03335bd1" providerId="LiveId" clId="{FF74A16B-C3D1-45AE-8C9E-4CC3C3E6D3F6}" dt="2022-04-26T04:40:00.515" v="6651" actId="20577"/>
        <pc:sldMkLst>
          <pc:docMk/>
          <pc:sldMk cId="1130765333" sldId="337"/>
        </pc:sldMkLst>
      </pc:sldChg>
      <pc:sldChg chg="modSp add del mod">
        <pc:chgData name="Sandra Oliveira" userId="42d4026b03335bd1" providerId="LiveId" clId="{FF74A16B-C3D1-45AE-8C9E-4CC3C3E6D3F6}" dt="2022-04-26T04:47:35.682" v="7019" actId="47"/>
        <pc:sldMkLst>
          <pc:docMk/>
          <pc:sldMk cId="3754831627" sldId="338"/>
        </pc:sldMkLst>
      </pc:sldChg>
      <pc:sldChg chg="modSp add del mod">
        <pc:chgData name="Sandra Oliveira" userId="42d4026b03335bd1" providerId="LiveId" clId="{FF74A16B-C3D1-45AE-8C9E-4CC3C3E6D3F6}" dt="2022-04-26T04:47:38.027" v="7020" actId="47"/>
        <pc:sldMkLst>
          <pc:docMk/>
          <pc:sldMk cId="3931742311" sldId="339"/>
        </pc:sldMkLst>
      </pc:sldChg>
      <pc:sldChg chg="modSp add del mod">
        <pc:chgData name="Sandra Oliveira" userId="42d4026b03335bd1" providerId="LiveId" clId="{FF74A16B-C3D1-45AE-8C9E-4CC3C3E6D3F6}" dt="2022-04-26T04:47:40.274" v="7021" actId="47"/>
        <pc:sldMkLst>
          <pc:docMk/>
          <pc:sldMk cId="1626288087" sldId="340"/>
        </pc:sldMkLst>
      </pc:sldChg>
      <pc:sldChg chg="modSp add mod">
        <pc:chgData name="Sandra Oliveira" userId="42d4026b03335bd1" providerId="LiveId" clId="{FF74A16B-C3D1-45AE-8C9E-4CC3C3E6D3F6}" dt="2022-04-26T04:41:40.348" v="6701" actId="20577"/>
        <pc:sldMkLst>
          <pc:docMk/>
          <pc:sldMk cId="1385201718" sldId="341"/>
        </pc:sldMkLst>
      </pc:sldChg>
      <pc:sldChg chg="modSp add del mod">
        <pc:chgData name="Sandra Oliveira" userId="42d4026b03335bd1" providerId="LiveId" clId="{FF74A16B-C3D1-45AE-8C9E-4CC3C3E6D3F6}" dt="2022-04-26T04:42:25.379" v="6715" actId="47"/>
        <pc:sldMkLst>
          <pc:docMk/>
          <pc:sldMk cId="929075794" sldId="342"/>
        </pc:sldMkLst>
      </pc:sldChg>
      <pc:sldChg chg="modSp add mod">
        <pc:chgData name="Sandra Oliveira" userId="42d4026b03335bd1" providerId="LiveId" clId="{FF74A16B-C3D1-45AE-8C9E-4CC3C3E6D3F6}" dt="2022-04-26T04:50:26.481" v="7092" actId="20577"/>
        <pc:sldMkLst>
          <pc:docMk/>
          <pc:sldMk cId="4071918217" sldId="342"/>
        </pc:sldMkLst>
      </pc:sldChg>
      <pc:sldChg chg="addSp delSp new mod">
        <pc:chgData name="Sandra Oliveira" userId="42d4026b03335bd1" providerId="LiveId" clId="{FF74A16B-C3D1-45AE-8C9E-4CC3C3E6D3F6}" dt="2022-04-26T05:22:15.232" v="7096" actId="478"/>
        <pc:sldMkLst>
          <pc:docMk/>
          <pc:sldMk cId="130353603" sldId="343"/>
        </pc:sldMkLst>
      </pc:sldChg>
      <pc:sldChg chg="addSp delSp new mod">
        <pc:chgData name="Sandra Oliveira" userId="42d4026b03335bd1" providerId="LiveId" clId="{FF74A16B-C3D1-45AE-8C9E-4CC3C3E6D3F6}" dt="2022-04-26T05:23:27.058" v="7101" actId="22"/>
        <pc:sldMkLst>
          <pc:docMk/>
          <pc:sldMk cId="2019169108" sldId="344"/>
        </pc:sldMkLst>
      </pc:sldChg>
      <pc:sldChg chg="addSp delSp add mod">
        <pc:chgData name="Sandra Oliveira" userId="42d4026b03335bd1" providerId="LiveId" clId="{FF74A16B-C3D1-45AE-8C9E-4CC3C3E6D3F6}" dt="2022-04-26T05:24:18.786" v="7104" actId="22"/>
        <pc:sldMkLst>
          <pc:docMk/>
          <pc:sldMk cId="1077020031" sldId="345"/>
        </pc:sldMkLst>
      </pc:sldChg>
    </pc:docChg>
  </pc:docChgLst>
  <pc:docChgLst>
    <pc:chgData name="Liliana Oliveira" userId="42d4026b03335bd1" providerId="LiveId" clId="{3016DDA8-3AF9-46FA-9B23-EC58293B1C8C}"/>
    <pc:docChg chg="undo custSel addSld delSld modSld">
      <pc:chgData name="Liliana Oliveira" userId="42d4026b03335bd1" providerId="LiveId" clId="{3016DDA8-3AF9-46FA-9B23-EC58293B1C8C}" dt="2023-07-03T14:17:03.582" v="142" actId="20577"/>
      <pc:docMkLst>
        <pc:docMk/>
      </pc:docMkLst>
      <pc:sldChg chg="addSp delSp modSp mod">
        <pc:chgData name="Liliana Oliveira" userId="42d4026b03335bd1" providerId="LiveId" clId="{3016DDA8-3AF9-46FA-9B23-EC58293B1C8C}" dt="2023-07-03T14:15:11.253" v="107" actId="14100"/>
        <pc:sldMkLst>
          <pc:docMk/>
          <pc:sldMk cId="751369185" sldId="267"/>
        </pc:sldMkLst>
      </pc:sldChg>
      <pc:sldChg chg="del">
        <pc:chgData name="Liliana Oliveira" userId="42d4026b03335bd1" providerId="LiveId" clId="{3016DDA8-3AF9-46FA-9B23-EC58293B1C8C}" dt="2023-07-03T14:10:01.743" v="13" actId="47"/>
        <pc:sldMkLst>
          <pc:docMk/>
          <pc:sldMk cId="1587125713" sldId="361"/>
        </pc:sldMkLst>
      </pc:sldChg>
      <pc:sldChg chg="add del">
        <pc:chgData name="Liliana Oliveira" userId="42d4026b03335bd1" providerId="LiveId" clId="{3016DDA8-3AF9-46FA-9B23-EC58293B1C8C}" dt="2023-07-03T14:15:37.559" v="110" actId="47"/>
        <pc:sldMkLst>
          <pc:docMk/>
          <pc:sldMk cId="3554061972" sldId="362"/>
        </pc:sldMkLst>
      </pc:sldChg>
      <pc:sldChg chg="add del">
        <pc:chgData name="Liliana Oliveira" userId="42d4026b03335bd1" providerId="LiveId" clId="{3016DDA8-3AF9-46FA-9B23-EC58293B1C8C}" dt="2023-07-03T14:15:35.881" v="109" actId="47"/>
        <pc:sldMkLst>
          <pc:docMk/>
          <pc:sldMk cId="240505491" sldId="363"/>
        </pc:sldMkLst>
      </pc:sldChg>
      <pc:sldChg chg="del">
        <pc:chgData name="Liliana Oliveira" userId="42d4026b03335bd1" providerId="LiveId" clId="{3016DDA8-3AF9-46FA-9B23-EC58293B1C8C}" dt="2023-07-03T14:10:02.996" v="14" actId="47"/>
        <pc:sldMkLst>
          <pc:docMk/>
          <pc:sldMk cId="3447731058" sldId="364"/>
        </pc:sldMkLst>
      </pc:sldChg>
      <pc:sldChg chg="del">
        <pc:chgData name="Liliana Oliveira" userId="42d4026b03335bd1" providerId="LiveId" clId="{3016DDA8-3AF9-46FA-9B23-EC58293B1C8C}" dt="2023-07-03T14:10:03.641" v="15" actId="47"/>
        <pc:sldMkLst>
          <pc:docMk/>
          <pc:sldMk cId="3141054836" sldId="365"/>
        </pc:sldMkLst>
      </pc:sldChg>
      <pc:sldChg chg="modSp mod">
        <pc:chgData name="Liliana Oliveira" userId="42d4026b03335bd1" providerId="LiveId" clId="{3016DDA8-3AF9-46FA-9B23-EC58293B1C8C}" dt="2023-07-03T14:15:21.614" v="108" actId="6549"/>
        <pc:sldMkLst>
          <pc:docMk/>
          <pc:sldMk cId="2548738142" sldId="366"/>
        </pc:sldMkLst>
      </pc:sldChg>
      <pc:sldChg chg="del">
        <pc:chgData name="Liliana Oliveira" userId="42d4026b03335bd1" providerId="LiveId" clId="{3016DDA8-3AF9-46FA-9B23-EC58293B1C8C}" dt="2023-07-03T14:10:06.919" v="16" actId="47"/>
        <pc:sldMkLst>
          <pc:docMk/>
          <pc:sldMk cId="2323882538" sldId="367"/>
        </pc:sldMkLst>
      </pc:sldChg>
      <pc:sldChg chg="del">
        <pc:chgData name="Liliana Oliveira" userId="42d4026b03335bd1" providerId="LiveId" clId="{3016DDA8-3AF9-46FA-9B23-EC58293B1C8C}" dt="2023-07-03T14:10:08.294" v="17" actId="47"/>
        <pc:sldMkLst>
          <pc:docMk/>
          <pc:sldMk cId="2895563813" sldId="368"/>
        </pc:sldMkLst>
      </pc:sldChg>
      <pc:sldChg chg="del">
        <pc:chgData name="Liliana Oliveira" userId="42d4026b03335bd1" providerId="LiveId" clId="{3016DDA8-3AF9-46FA-9B23-EC58293B1C8C}" dt="2023-07-03T14:10:09.074" v="18" actId="47"/>
        <pc:sldMkLst>
          <pc:docMk/>
          <pc:sldMk cId="1139711797" sldId="369"/>
        </pc:sldMkLst>
      </pc:sldChg>
      <pc:sldChg chg="del">
        <pc:chgData name="Liliana Oliveira" userId="42d4026b03335bd1" providerId="LiveId" clId="{3016DDA8-3AF9-46FA-9B23-EC58293B1C8C}" dt="2023-07-03T14:10:09.873" v="19" actId="47"/>
        <pc:sldMkLst>
          <pc:docMk/>
          <pc:sldMk cId="3379669287" sldId="370"/>
        </pc:sldMkLst>
      </pc:sldChg>
      <pc:sldChg chg="del">
        <pc:chgData name="Liliana Oliveira" userId="42d4026b03335bd1" providerId="LiveId" clId="{3016DDA8-3AF9-46FA-9B23-EC58293B1C8C}" dt="2023-07-03T14:10:10.621" v="20" actId="47"/>
        <pc:sldMkLst>
          <pc:docMk/>
          <pc:sldMk cId="486908997" sldId="371"/>
        </pc:sldMkLst>
      </pc:sldChg>
      <pc:sldChg chg="del">
        <pc:chgData name="Liliana Oliveira" userId="42d4026b03335bd1" providerId="LiveId" clId="{3016DDA8-3AF9-46FA-9B23-EC58293B1C8C}" dt="2023-07-03T14:10:12.751" v="23" actId="47"/>
        <pc:sldMkLst>
          <pc:docMk/>
          <pc:sldMk cId="423316861" sldId="372"/>
        </pc:sldMkLst>
      </pc:sldChg>
      <pc:sldChg chg="del">
        <pc:chgData name="Liliana Oliveira" userId="42d4026b03335bd1" providerId="LiveId" clId="{3016DDA8-3AF9-46FA-9B23-EC58293B1C8C}" dt="2023-07-03T14:10:11.439" v="21" actId="47"/>
        <pc:sldMkLst>
          <pc:docMk/>
          <pc:sldMk cId="1181639315" sldId="373"/>
        </pc:sldMkLst>
      </pc:sldChg>
      <pc:sldChg chg="del">
        <pc:chgData name="Liliana Oliveira" userId="42d4026b03335bd1" providerId="LiveId" clId="{3016DDA8-3AF9-46FA-9B23-EC58293B1C8C}" dt="2023-07-03T14:10:13.333" v="24" actId="47"/>
        <pc:sldMkLst>
          <pc:docMk/>
          <pc:sldMk cId="2115625464" sldId="374"/>
        </pc:sldMkLst>
      </pc:sldChg>
      <pc:sldChg chg="add del">
        <pc:chgData name="Liliana Oliveira" userId="42d4026b03335bd1" providerId="LiveId" clId="{3016DDA8-3AF9-46FA-9B23-EC58293B1C8C}" dt="2023-07-03T14:10:49.768" v="45" actId="47"/>
        <pc:sldMkLst>
          <pc:docMk/>
          <pc:sldMk cId="1982962636" sldId="375"/>
        </pc:sldMkLst>
      </pc:sldChg>
      <pc:sldChg chg="del">
        <pc:chgData name="Liliana Oliveira" userId="42d4026b03335bd1" providerId="LiveId" clId="{3016DDA8-3AF9-46FA-9B23-EC58293B1C8C}" dt="2023-07-03T14:10:12.181" v="22" actId="47"/>
        <pc:sldMkLst>
          <pc:docMk/>
          <pc:sldMk cId="2696827572" sldId="377"/>
        </pc:sldMkLst>
      </pc:sldChg>
      <pc:sldChg chg="add del">
        <pc:chgData name="Liliana Oliveira" userId="42d4026b03335bd1" providerId="LiveId" clId="{3016DDA8-3AF9-46FA-9B23-EC58293B1C8C}" dt="2023-07-03T14:10:50.762" v="47" actId="47"/>
        <pc:sldMkLst>
          <pc:docMk/>
          <pc:sldMk cId="3624724324" sldId="378"/>
        </pc:sldMkLst>
      </pc:sldChg>
      <pc:sldChg chg="add del">
        <pc:chgData name="Liliana Oliveira" userId="42d4026b03335bd1" providerId="LiveId" clId="{3016DDA8-3AF9-46FA-9B23-EC58293B1C8C}" dt="2023-07-03T14:10:50.287" v="46" actId="47"/>
        <pc:sldMkLst>
          <pc:docMk/>
          <pc:sldMk cId="3218157184" sldId="379"/>
        </pc:sldMkLst>
      </pc:sldChg>
      <pc:sldChg chg="add del">
        <pc:chgData name="Liliana Oliveira" userId="42d4026b03335bd1" providerId="LiveId" clId="{3016DDA8-3AF9-46FA-9B23-EC58293B1C8C}" dt="2023-07-03T14:10:51.232" v="48" actId="47"/>
        <pc:sldMkLst>
          <pc:docMk/>
          <pc:sldMk cId="1538841501" sldId="380"/>
        </pc:sldMkLst>
      </pc:sldChg>
      <pc:sldChg chg="add del">
        <pc:chgData name="Liliana Oliveira" userId="42d4026b03335bd1" providerId="LiveId" clId="{3016DDA8-3AF9-46FA-9B23-EC58293B1C8C}" dt="2023-07-03T14:10:51.799" v="49" actId="47"/>
        <pc:sldMkLst>
          <pc:docMk/>
          <pc:sldMk cId="2160052864" sldId="381"/>
        </pc:sldMkLst>
      </pc:sldChg>
      <pc:sldChg chg="add del">
        <pc:chgData name="Liliana Oliveira" userId="42d4026b03335bd1" providerId="LiveId" clId="{3016DDA8-3AF9-46FA-9B23-EC58293B1C8C}" dt="2023-07-03T14:10:52.365" v="50" actId="47"/>
        <pc:sldMkLst>
          <pc:docMk/>
          <pc:sldMk cId="348144862" sldId="382"/>
        </pc:sldMkLst>
      </pc:sldChg>
      <pc:sldChg chg="add del">
        <pc:chgData name="Liliana Oliveira" userId="42d4026b03335bd1" providerId="LiveId" clId="{3016DDA8-3AF9-46FA-9B23-EC58293B1C8C}" dt="2023-07-03T14:15:38.482" v="111" actId="47"/>
        <pc:sldMkLst>
          <pc:docMk/>
          <pc:sldMk cId="2092893297" sldId="383"/>
        </pc:sldMkLst>
      </pc:sldChg>
      <pc:sldChg chg="modSp mod">
        <pc:chgData name="Liliana Oliveira" userId="42d4026b03335bd1" providerId="LiveId" clId="{3016DDA8-3AF9-46FA-9B23-EC58293B1C8C}" dt="2023-07-03T14:17:03.582" v="142" actId="20577"/>
        <pc:sldMkLst>
          <pc:docMk/>
          <pc:sldMk cId="1925004364" sldId="385"/>
        </pc:sldMkLst>
      </pc:sldChg>
      <pc:sldChg chg="modSp mod">
        <pc:chgData name="Liliana Oliveira" userId="42d4026b03335bd1" providerId="LiveId" clId="{3016DDA8-3AF9-46FA-9B23-EC58293B1C8C}" dt="2023-07-03T14:11:44.302" v="55" actId="20577"/>
        <pc:sldMkLst>
          <pc:docMk/>
          <pc:sldMk cId="2608364546" sldId="388"/>
        </pc:sldMkLst>
      </pc:sldChg>
      <pc:sldChg chg="del">
        <pc:chgData name="Liliana Oliveira" userId="42d4026b03335bd1" providerId="LiveId" clId="{3016DDA8-3AF9-46FA-9B23-EC58293B1C8C}" dt="2023-07-03T14:15:40.092" v="112" actId="47"/>
        <pc:sldMkLst>
          <pc:docMk/>
          <pc:sldMk cId="938127920" sldId="389"/>
        </pc:sldMkLst>
      </pc:sldChg>
      <pc:sldChg chg="add del">
        <pc:chgData name="Liliana Oliveira" userId="42d4026b03335bd1" providerId="LiveId" clId="{3016DDA8-3AF9-46FA-9B23-EC58293B1C8C}" dt="2023-07-03T14:10:53.309" v="51" actId="47"/>
        <pc:sldMkLst>
          <pc:docMk/>
          <pc:sldMk cId="1707145382" sldId="390"/>
        </pc:sldMkLst>
      </pc:sldChg>
      <pc:sldChg chg="modSp mod">
        <pc:chgData name="Liliana Oliveira" userId="42d4026b03335bd1" providerId="LiveId" clId="{3016DDA8-3AF9-46FA-9B23-EC58293B1C8C}" dt="2023-07-03T14:12:26.767" v="59" actId="1076"/>
        <pc:sldMkLst>
          <pc:docMk/>
          <pc:sldMk cId="997025574" sldId="404"/>
        </pc:sldMkLst>
      </pc:sldChg>
      <pc:sldChg chg="modSp mod">
        <pc:chgData name="Liliana Oliveira" userId="42d4026b03335bd1" providerId="LiveId" clId="{3016DDA8-3AF9-46FA-9B23-EC58293B1C8C}" dt="2023-07-03T14:12:45.717" v="63" actId="20577"/>
        <pc:sldMkLst>
          <pc:docMk/>
          <pc:sldMk cId="3438111277" sldId="405"/>
        </pc:sldMkLst>
      </pc:sldChg>
      <pc:sldChg chg="modSp mod">
        <pc:chgData name="Liliana Oliveira" userId="42d4026b03335bd1" providerId="LiveId" clId="{3016DDA8-3AF9-46FA-9B23-EC58293B1C8C}" dt="2023-07-03T14:13:05.966" v="67" actId="20577"/>
        <pc:sldMkLst>
          <pc:docMk/>
          <pc:sldMk cId="3879416836" sldId="408"/>
        </pc:sldMkLst>
      </pc:sldChg>
      <pc:sldMasterChg chg="delSldLayout">
        <pc:chgData name="Liliana Oliveira" userId="42d4026b03335bd1" providerId="LiveId" clId="{3016DDA8-3AF9-46FA-9B23-EC58293B1C8C}" dt="2023-07-03T14:15:40.092" v="112" actId="47"/>
        <pc:sldMasterMkLst>
          <pc:docMk/>
          <pc:sldMasterMk cId="1230139983" sldId="2147483688"/>
        </pc:sldMasterMkLst>
        <pc:sldLayoutChg chg="del">
          <pc:chgData name="Liliana Oliveira" userId="42d4026b03335bd1" providerId="LiveId" clId="{3016DDA8-3AF9-46FA-9B23-EC58293B1C8C}" dt="2023-07-03T14:15:40.092" v="112" actId="47"/>
          <pc:sldLayoutMkLst>
            <pc:docMk/>
            <pc:sldMasterMk cId="1230139983" sldId="2147483688"/>
            <pc:sldLayoutMk cId="2008949345" sldId="2147483701"/>
          </pc:sldLayoutMkLst>
        </pc:sldLayoutChg>
      </pc:sldMasterChg>
    </pc:docChg>
  </pc:docChgLst>
  <pc:docChgLst>
    <pc:chgData name="Liliana Oliveira" userId="42d4026b03335bd1" providerId="LiveId" clId="{B41A72DE-679A-48D2-9B54-D91C26A53A30}"/>
    <pc:docChg chg="modSld">
      <pc:chgData name="Liliana Oliveira" userId="42d4026b03335bd1" providerId="LiveId" clId="{B41A72DE-679A-48D2-9B54-D91C26A53A30}" dt="2023-08-08T12:59:58.642" v="14" actId="20577"/>
      <pc:docMkLst>
        <pc:docMk/>
      </pc:docMkLst>
      <pc:sldChg chg="modSp mod">
        <pc:chgData name="Liliana Oliveira" userId="42d4026b03335bd1" providerId="LiveId" clId="{B41A72DE-679A-48D2-9B54-D91C26A53A30}" dt="2023-08-08T12:58:09.970" v="10" actId="20577"/>
        <pc:sldMkLst>
          <pc:docMk/>
          <pc:sldMk cId="751369185" sldId="267"/>
        </pc:sldMkLst>
      </pc:sldChg>
      <pc:sldChg chg="modSp mod">
        <pc:chgData name="Liliana Oliveira" userId="42d4026b03335bd1" providerId="LiveId" clId="{B41A72DE-679A-48D2-9B54-D91C26A53A30}" dt="2023-08-08T12:58:25.515" v="12" actId="20577"/>
        <pc:sldMkLst>
          <pc:docMk/>
          <pc:sldMk cId="2608364546" sldId="388"/>
        </pc:sldMkLst>
      </pc:sldChg>
      <pc:sldChg chg="modSp mod">
        <pc:chgData name="Liliana Oliveira" userId="42d4026b03335bd1" providerId="LiveId" clId="{B41A72DE-679A-48D2-9B54-D91C26A53A30}" dt="2023-08-08T12:59:58.642" v="14" actId="20577"/>
        <pc:sldMkLst>
          <pc:docMk/>
          <pc:sldMk cId="3879416836" sldId="408"/>
        </pc:sldMkLst>
      </pc:sldChg>
    </pc:docChg>
  </pc:docChgLst>
  <pc:docChgLst>
    <pc:chgData name="Liliana Oliveira" userId="42d4026b03335bd1" providerId="LiveId" clId="{6971C784-4E24-4E56-8DBB-E53834676ED2}"/>
    <pc:docChg chg="addSld modSld">
      <pc:chgData name="Liliana Oliveira" userId="42d4026b03335bd1" providerId="LiveId" clId="{6971C784-4E24-4E56-8DBB-E53834676ED2}" dt="2023-01-02T17:08:06.287" v="0"/>
      <pc:docMkLst>
        <pc:docMk/>
      </pc:docMkLst>
      <pc:sldChg chg="add">
        <pc:chgData name="Liliana Oliveira" userId="42d4026b03335bd1" providerId="LiveId" clId="{6971C784-4E24-4E56-8DBB-E53834676ED2}" dt="2023-01-02T17:08:06.287" v="0"/>
        <pc:sldMkLst>
          <pc:docMk/>
          <pc:sldMk cId="2908487791" sldId="338"/>
        </pc:sldMkLst>
      </pc:sldChg>
      <pc:sldChg chg="add setBg">
        <pc:chgData name="Liliana Oliveira" userId="42d4026b03335bd1" providerId="LiveId" clId="{6971C784-4E24-4E56-8DBB-E53834676ED2}" dt="2023-01-02T17:08:06.287" v="0"/>
        <pc:sldMkLst>
          <pc:docMk/>
          <pc:sldMk cId="3904145674" sldId="339"/>
        </pc:sldMkLst>
      </pc:sldChg>
      <pc:sldChg chg="add setBg">
        <pc:chgData name="Liliana Oliveira" userId="42d4026b03335bd1" providerId="LiveId" clId="{6971C784-4E24-4E56-8DBB-E53834676ED2}" dt="2023-01-02T17:08:06.287" v="0"/>
        <pc:sldMkLst>
          <pc:docMk/>
          <pc:sldMk cId="4044000774" sldId="340"/>
        </pc:sldMkLst>
      </pc:sldChg>
      <pc:sldChg chg="add setBg">
        <pc:chgData name="Liliana Oliveira" userId="42d4026b03335bd1" providerId="LiveId" clId="{6971C784-4E24-4E56-8DBB-E53834676ED2}" dt="2023-01-02T17:08:06.287" v="0"/>
        <pc:sldMkLst>
          <pc:docMk/>
          <pc:sldMk cId="4266714205" sldId="341"/>
        </pc:sldMkLst>
      </pc:sldChg>
      <pc:sldChg chg="add setBg">
        <pc:chgData name="Liliana Oliveira" userId="42d4026b03335bd1" providerId="LiveId" clId="{6971C784-4E24-4E56-8DBB-E53834676ED2}" dt="2023-01-02T17:08:06.287" v="0"/>
        <pc:sldMkLst>
          <pc:docMk/>
          <pc:sldMk cId="2331954511" sldId="342"/>
        </pc:sldMkLst>
      </pc:sldChg>
      <pc:sldChg chg="add setBg">
        <pc:chgData name="Liliana Oliveira" userId="42d4026b03335bd1" providerId="LiveId" clId="{6971C784-4E24-4E56-8DBB-E53834676ED2}" dt="2023-01-02T17:08:06.287" v="0"/>
        <pc:sldMkLst>
          <pc:docMk/>
          <pc:sldMk cId="1344400302" sldId="343"/>
        </pc:sldMkLst>
      </pc:sldChg>
      <pc:sldChg chg="add setBg">
        <pc:chgData name="Liliana Oliveira" userId="42d4026b03335bd1" providerId="LiveId" clId="{6971C784-4E24-4E56-8DBB-E53834676ED2}" dt="2023-01-02T17:08:06.287" v="0"/>
        <pc:sldMkLst>
          <pc:docMk/>
          <pc:sldMk cId="1519041809" sldId="344"/>
        </pc:sldMkLst>
      </pc:sldChg>
      <pc:sldChg chg="add setBg">
        <pc:chgData name="Liliana Oliveira" userId="42d4026b03335bd1" providerId="LiveId" clId="{6971C784-4E24-4E56-8DBB-E53834676ED2}" dt="2023-01-02T17:08:06.287" v="0"/>
        <pc:sldMkLst>
          <pc:docMk/>
          <pc:sldMk cId="1309504790" sldId="345"/>
        </pc:sldMkLst>
      </pc:sldChg>
      <pc:sldChg chg="add setBg">
        <pc:chgData name="Liliana Oliveira" userId="42d4026b03335bd1" providerId="LiveId" clId="{6971C784-4E24-4E56-8DBB-E53834676ED2}" dt="2023-01-02T17:08:06.287" v="0"/>
        <pc:sldMkLst>
          <pc:docMk/>
          <pc:sldMk cId="278031203" sldId="346"/>
        </pc:sldMkLst>
      </pc:sldChg>
      <pc:sldChg chg="add setBg">
        <pc:chgData name="Liliana Oliveira" userId="42d4026b03335bd1" providerId="LiveId" clId="{6971C784-4E24-4E56-8DBB-E53834676ED2}" dt="2023-01-02T17:08:06.287" v="0"/>
        <pc:sldMkLst>
          <pc:docMk/>
          <pc:sldMk cId="4013041498" sldId="347"/>
        </pc:sldMkLst>
      </pc:sldChg>
      <pc:sldChg chg="add setBg">
        <pc:chgData name="Liliana Oliveira" userId="42d4026b03335bd1" providerId="LiveId" clId="{6971C784-4E24-4E56-8DBB-E53834676ED2}" dt="2023-01-02T17:08:06.287" v="0"/>
        <pc:sldMkLst>
          <pc:docMk/>
          <pc:sldMk cId="2282145168" sldId="348"/>
        </pc:sldMkLst>
      </pc:sldChg>
      <pc:sldChg chg="add setBg">
        <pc:chgData name="Liliana Oliveira" userId="42d4026b03335bd1" providerId="LiveId" clId="{6971C784-4E24-4E56-8DBB-E53834676ED2}" dt="2023-01-02T17:08:06.287" v="0"/>
        <pc:sldMkLst>
          <pc:docMk/>
          <pc:sldMk cId="482130954" sldId="349"/>
        </pc:sldMkLst>
      </pc:sldChg>
      <pc:sldChg chg="add setBg">
        <pc:chgData name="Liliana Oliveira" userId="42d4026b03335bd1" providerId="LiveId" clId="{6971C784-4E24-4E56-8DBB-E53834676ED2}" dt="2023-01-02T17:08:06.287" v="0"/>
        <pc:sldMkLst>
          <pc:docMk/>
          <pc:sldMk cId="2474946202" sldId="350"/>
        </pc:sldMkLst>
      </pc:sldChg>
      <pc:sldChg chg="add setBg">
        <pc:chgData name="Liliana Oliveira" userId="42d4026b03335bd1" providerId="LiveId" clId="{6971C784-4E24-4E56-8DBB-E53834676ED2}" dt="2023-01-02T17:08:06.287" v="0"/>
        <pc:sldMkLst>
          <pc:docMk/>
          <pc:sldMk cId="993196796" sldId="351"/>
        </pc:sldMkLst>
      </pc:sldChg>
      <pc:sldChg chg="add setBg">
        <pc:chgData name="Liliana Oliveira" userId="42d4026b03335bd1" providerId="LiveId" clId="{6971C784-4E24-4E56-8DBB-E53834676ED2}" dt="2023-01-02T17:08:06.287" v="0"/>
        <pc:sldMkLst>
          <pc:docMk/>
          <pc:sldMk cId="3991306646" sldId="352"/>
        </pc:sldMkLst>
      </pc:sldChg>
      <pc:sldChg chg="add setBg">
        <pc:chgData name="Liliana Oliveira" userId="42d4026b03335bd1" providerId="LiveId" clId="{6971C784-4E24-4E56-8DBB-E53834676ED2}" dt="2023-01-02T17:08:06.287" v="0"/>
        <pc:sldMkLst>
          <pc:docMk/>
          <pc:sldMk cId="1423105517" sldId="353"/>
        </pc:sldMkLst>
      </pc:sldChg>
      <pc:sldChg chg="add setBg">
        <pc:chgData name="Liliana Oliveira" userId="42d4026b03335bd1" providerId="LiveId" clId="{6971C784-4E24-4E56-8DBB-E53834676ED2}" dt="2023-01-02T17:08:06.287" v="0"/>
        <pc:sldMkLst>
          <pc:docMk/>
          <pc:sldMk cId="3615949562" sldId="354"/>
        </pc:sldMkLst>
      </pc:sldChg>
      <pc:sldChg chg="add setBg">
        <pc:chgData name="Liliana Oliveira" userId="42d4026b03335bd1" providerId="LiveId" clId="{6971C784-4E24-4E56-8DBB-E53834676ED2}" dt="2023-01-02T17:08:06.287" v="0"/>
        <pc:sldMkLst>
          <pc:docMk/>
          <pc:sldMk cId="1144133552" sldId="355"/>
        </pc:sldMkLst>
      </pc:sldChg>
      <pc:sldChg chg="add">
        <pc:chgData name="Liliana Oliveira" userId="42d4026b03335bd1" providerId="LiveId" clId="{6971C784-4E24-4E56-8DBB-E53834676ED2}" dt="2023-01-02T17:08:06.287" v="0"/>
        <pc:sldMkLst>
          <pc:docMk/>
          <pc:sldMk cId="2775432346" sldId="356"/>
        </pc:sldMkLst>
      </pc:sldChg>
      <pc:sldChg chg="add">
        <pc:chgData name="Liliana Oliveira" userId="42d4026b03335bd1" providerId="LiveId" clId="{6971C784-4E24-4E56-8DBB-E53834676ED2}" dt="2023-01-02T17:08:06.287" v="0"/>
        <pc:sldMkLst>
          <pc:docMk/>
          <pc:sldMk cId="4091655943" sldId="357"/>
        </pc:sldMkLst>
      </pc:sldChg>
      <pc:sldChg chg="add">
        <pc:chgData name="Liliana Oliveira" userId="42d4026b03335bd1" providerId="LiveId" clId="{6971C784-4E24-4E56-8DBB-E53834676ED2}" dt="2023-01-02T17:08:06.287" v="0"/>
        <pc:sldMkLst>
          <pc:docMk/>
          <pc:sldMk cId="2052248381" sldId="358"/>
        </pc:sldMkLst>
      </pc:sldChg>
      <pc:sldChg chg="add">
        <pc:chgData name="Liliana Oliveira" userId="42d4026b03335bd1" providerId="LiveId" clId="{6971C784-4E24-4E56-8DBB-E53834676ED2}" dt="2023-01-02T17:08:06.287" v="0"/>
        <pc:sldMkLst>
          <pc:docMk/>
          <pc:sldMk cId="4294754194" sldId="359"/>
        </pc:sldMkLst>
      </pc:sldChg>
      <pc:sldChg chg="add">
        <pc:chgData name="Liliana Oliveira" userId="42d4026b03335bd1" providerId="LiveId" clId="{6971C784-4E24-4E56-8DBB-E53834676ED2}" dt="2023-01-02T17:08:06.287" v="0"/>
        <pc:sldMkLst>
          <pc:docMk/>
          <pc:sldMk cId="3255367368" sldId="360"/>
        </pc:sldMkLst>
      </pc:sldChg>
    </pc:docChg>
  </pc:docChgLst>
  <pc:docChgLst>
    <pc:chgData name="Liliana Oliveira" userId="42d4026b03335bd1" providerId="LiveId" clId="{0F8AE284-7370-4A6B-879F-CCE468D4A943}"/>
    <pc:docChg chg="undo custSel addSld delSld modSld">
      <pc:chgData name="Liliana Oliveira" userId="42d4026b03335bd1" providerId="LiveId" clId="{0F8AE284-7370-4A6B-879F-CCE468D4A943}" dt="2024-03-20T15:39:49.588" v="125"/>
      <pc:docMkLst>
        <pc:docMk/>
      </pc:docMkLst>
      <pc:sldChg chg="add">
        <pc:chgData name="Liliana Oliveira" userId="42d4026b03335bd1" providerId="LiveId" clId="{0F8AE284-7370-4A6B-879F-CCE468D4A943}" dt="2024-03-20T15:34:31.797" v="82"/>
        <pc:sldMkLst>
          <pc:docMk/>
          <pc:sldMk cId="206687086" sldId="259"/>
        </pc:sldMkLst>
      </pc:sldChg>
      <pc:sldChg chg="modSp add mod">
        <pc:chgData name="Liliana Oliveira" userId="42d4026b03335bd1" providerId="LiveId" clId="{0F8AE284-7370-4A6B-879F-CCE468D4A943}" dt="2024-03-20T15:34:31.877" v="83" actId="27636"/>
        <pc:sldMkLst>
          <pc:docMk/>
          <pc:sldMk cId="60217510" sldId="260"/>
        </pc:sldMkLst>
      </pc:sldChg>
      <pc:sldChg chg="modSp add mod">
        <pc:chgData name="Liliana Oliveira" userId="42d4026b03335bd1" providerId="LiveId" clId="{0F8AE284-7370-4A6B-879F-CCE468D4A943}" dt="2024-03-20T15:25:33.124" v="1" actId="27636"/>
        <pc:sldMkLst>
          <pc:docMk/>
          <pc:sldMk cId="1108591640" sldId="269"/>
        </pc:sldMkLst>
      </pc:sldChg>
      <pc:sldChg chg="add">
        <pc:chgData name="Liliana Oliveira" userId="42d4026b03335bd1" providerId="LiveId" clId="{0F8AE284-7370-4A6B-879F-CCE468D4A943}" dt="2024-03-20T15:25:33.008" v="0"/>
        <pc:sldMkLst>
          <pc:docMk/>
          <pc:sldMk cId="758158767" sldId="373"/>
        </pc:sldMkLst>
      </pc:sldChg>
      <pc:sldChg chg="modSp add mod">
        <pc:chgData name="Liliana Oliveira" userId="42d4026b03335bd1" providerId="LiveId" clId="{0F8AE284-7370-4A6B-879F-CCE468D4A943}" dt="2024-03-20T15:34:40.697" v="86" actId="14100"/>
        <pc:sldMkLst>
          <pc:docMk/>
          <pc:sldMk cId="331245963" sldId="380"/>
        </pc:sldMkLst>
      </pc:sldChg>
      <pc:sldChg chg="add">
        <pc:chgData name="Liliana Oliveira" userId="42d4026b03335bd1" providerId="LiveId" clId="{0F8AE284-7370-4A6B-879F-CCE468D4A943}" dt="2024-03-20T15:34:31.797" v="82"/>
        <pc:sldMkLst>
          <pc:docMk/>
          <pc:sldMk cId="2455915382" sldId="381"/>
        </pc:sldMkLst>
      </pc:sldChg>
      <pc:sldChg chg="add">
        <pc:chgData name="Liliana Oliveira" userId="42d4026b03335bd1" providerId="LiveId" clId="{0F8AE284-7370-4A6B-879F-CCE468D4A943}" dt="2024-03-20T15:34:31.797" v="82"/>
        <pc:sldMkLst>
          <pc:docMk/>
          <pc:sldMk cId="464129302" sldId="382"/>
        </pc:sldMkLst>
      </pc:sldChg>
      <pc:sldChg chg="modSp add mod">
        <pc:chgData name="Liliana Oliveira" userId="42d4026b03335bd1" providerId="LiveId" clId="{0F8AE284-7370-4A6B-879F-CCE468D4A943}" dt="2024-03-20T15:36:12.687" v="94" actId="1076"/>
        <pc:sldMkLst>
          <pc:docMk/>
          <pc:sldMk cId="3499088758" sldId="383"/>
        </pc:sldMkLst>
      </pc:sldChg>
      <pc:sldChg chg="addSp modSp mod">
        <pc:chgData name="Liliana Oliveira" userId="42d4026b03335bd1" providerId="LiveId" clId="{0F8AE284-7370-4A6B-879F-CCE468D4A943}" dt="2024-03-20T15:27:59.988" v="7" actId="1076"/>
        <pc:sldMkLst>
          <pc:docMk/>
          <pc:sldMk cId="3621180655" sldId="394"/>
        </pc:sldMkLst>
      </pc:sldChg>
      <pc:sldChg chg="addSp modSp mod">
        <pc:chgData name="Liliana Oliveira" userId="42d4026b03335bd1" providerId="LiveId" clId="{0F8AE284-7370-4A6B-879F-CCE468D4A943}" dt="2024-03-20T15:29:16.316" v="22" actId="27636"/>
        <pc:sldMkLst>
          <pc:docMk/>
          <pc:sldMk cId="3600048742" sldId="395"/>
        </pc:sldMkLst>
      </pc:sldChg>
      <pc:sldChg chg="addSp delSp modSp mod">
        <pc:chgData name="Liliana Oliveira" userId="42d4026b03335bd1" providerId="LiveId" clId="{0F8AE284-7370-4A6B-879F-CCE468D4A943}" dt="2024-03-20T15:29:57.551" v="41" actId="27636"/>
        <pc:sldMkLst>
          <pc:docMk/>
          <pc:sldMk cId="2595094263" sldId="396"/>
        </pc:sldMkLst>
      </pc:sldChg>
      <pc:sldChg chg="addSp modSp mod">
        <pc:chgData name="Liliana Oliveira" userId="42d4026b03335bd1" providerId="LiveId" clId="{0F8AE284-7370-4A6B-879F-CCE468D4A943}" dt="2024-03-20T15:30:09.096" v="45" actId="27636"/>
        <pc:sldMkLst>
          <pc:docMk/>
          <pc:sldMk cId="84104697" sldId="397"/>
        </pc:sldMkLst>
      </pc:sldChg>
      <pc:sldChg chg="addSp modSp mod">
        <pc:chgData name="Liliana Oliveira" userId="42d4026b03335bd1" providerId="LiveId" clId="{0F8AE284-7370-4A6B-879F-CCE468D4A943}" dt="2024-03-20T15:30:22.209" v="49" actId="27636"/>
        <pc:sldMkLst>
          <pc:docMk/>
          <pc:sldMk cId="3864340939" sldId="398"/>
        </pc:sldMkLst>
      </pc:sldChg>
      <pc:sldChg chg="addSp modSp mod">
        <pc:chgData name="Liliana Oliveira" userId="42d4026b03335bd1" providerId="LiveId" clId="{0F8AE284-7370-4A6B-879F-CCE468D4A943}" dt="2024-03-20T15:30:37.182" v="54" actId="27636"/>
        <pc:sldMkLst>
          <pc:docMk/>
          <pc:sldMk cId="4042704463" sldId="399"/>
        </pc:sldMkLst>
      </pc:sldChg>
      <pc:sldChg chg="addSp modSp mod">
        <pc:chgData name="Liliana Oliveira" userId="42d4026b03335bd1" providerId="LiveId" clId="{0F8AE284-7370-4A6B-879F-CCE468D4A943}" dt="2024-03-20T15:30:48.621" v="58" actId="1076"/>
        <pc:sldMkLst>
          <pc:docMk/>
          <pc:sldMk cId="191903621" sldId="400"/>
        </pc:sldMkLst>
      </pc:sldChg>
      <pc:sldChg chg="addSp modSp mod">
        <pc:chgData name="Liliana Oliveira" userId="42d4026b03335bd1" providerId="LiveId" clId="{0F8AE284-7370-4A6B-879F-CCE468D4A943}" dt="2024-03-20T15:31:09.177" v="61" actId="27636"/>
        <pc:sldMkLst>
          <pc:docMk/>
          <pc:sldMk cId="673032164" sldId="401"/>
        </pc:sldMkLst>
      </pc:sldChg>
      <pc:sldChg chg="addSp modSp mod">
        <pc:chgData name="Liliana Oliveira" userId="42d4026b03335bd1" providerId="LiveId" clId="{0F8AE284-7370-4A6B-879F-CCE468D4A943}" dt="2024-03-20T15:34:26.949" v="80" actId="1076"/>
        <pc:sldMkLst>
          <pc:docMk/>
          <pc:sldMk cId="981266279" sldId="402"/>
        </pc:sldMkLst>
      </pc:sldChg>
      <pc:sldChg chg="addSp modSp add del mod">
        <pc:chgData name="Liliana Oliveira" userId="42d4026b03335bd1" providerId="LiveId" clId="{0F8AE284-7370-4A6B-879F-CCE468D4A943}" dt="2024-03-20T15:38:05.520" v="107" actId="20577"/>
        <pc:sldMkLst>
          <pc:docMk/>
          <pc:sldMk cId="997025574" sldId="404"/>
        </pc:sldMkLst>
      </pc:sldChg>
      <pc:sldChg chg="modSp add mod">
        <pc:chgData name="Liliana Oliveira" userId="42d4026b03335bd1" providerId="LiveId" clId="{0F8AE284-7370-4A6B-879F-CCE468D4A943}" dt="2024-03-20T15:27:48.155" v="3" actId="1076"/>
        <pc:sldMkLst>
          <pc:docMk/>
          <pc:sldMk cId="4006060263" sldId="410"/>
        </pc:sldMkLst>
      </pc:sldChg>
      <pc:sldChg chg="add del">
        <pc:chgData name="Liliana Oliveira" userId="42d4026b03335bd1" providerId="LiveId" clId="{0F8AE284-7370-4A6B-879F-CCE468D4A943}" dt="2024-03-20T15:39:41.439" v="124"/>
        <pc:sldMkLst>
          <pc:docMk/>
          <pc:sldMk cId="1899894367" sldId="411"/>
        </pc:sldMkLst>
      </pc:sldChg>
      <pc:sldChg chg="modSp add del mod">
        <pc:chgData name="Liliana Oliveira" userId="42d4026b03335bd1" providerId="LiveId" clId="{0F8AE284-7370-4A6B-879F-CCE468D4A943}" dt="2024-03-20T15:39:41.439" v="124"/>
        <pc:sldMkLst>
          <pc:docMk/>
          <pc:sldMk cId="3721016077" sldId="412"/>
        </pc:sldMkLst>
      </pc:sldChg>
      <pc:sldChg chg="add">
        <pc:chgData name="Liliana Oliveira" userId="42d4026b03335bd1" providerId="LiveId" clId="{0F8AE284-7370-4A6B-879F-CCE468D4A943}" dt="2024-03-20T15:34:31.797" v="82"/>
        <pc:sldMkLst>
          <pc:docMk/>
          <pc:sldMk cId="3793475485" sldId="413"/>
        </pc:sldMkLst>
      </pc:sldChg>
      <pc:sldChg chg="add">
        <pc:chgData name="Liliana Oliveira" userId="42d4026b03335bd1" providerId="LiveId" clId="{0F8AE284-7370-4A6B-879F-CCE468D4A943}" dt="2024-03-20T15:34:31.797" v="82"/>
        <pc:sldMkLst>
          <pc:docMk/>
          <pc:sldMk cId="1214432970" sldId="414"/>
        </pc:sldMkLst>
      </pc:sldChg>
      <pc:sldChg chg="add">
        <pc:chgData name="Liliana Oliveira" userId="42d4026b03335bd1" providerId="LiveId" clId="{0F8AE284-7370-4A6B-879F-CCE468D4A943}" dt="2024-03-20T15:39:49.588" v="125"/>
        <pc:sldMkLst>
          <pc:docMk/>
          <pc:sldMk cId="3064280416" sldId="415"/>
        </pc:sldMkLst>
      </pc:sldChg>
      <pc:sldChg chg="modSp add mod">
        <pc:chgData name="Liliana Oliveira" userId="42d4026b03335bd1" providerId="LiveId" clId="{0F8AE284-7370-4A6B-879F-CCE468D4A943}" dt="2024-03-20T15:37:02.381" v="96" actId="1076"/>
        <pc:sldMkLst>
          <pc:docMk/>
          <pc:sldMk cId="2809219669" sldId="416"/>
        </pc:sldMkLst>
      </pc:sldChg>
      <pc:sldChg chg="modSp add mod">
        <pc:chgData name="Liliana Oliveira" userId="42d4026b03335bd1" providerId="LiveId" clId="{0F8AE284-7370-4A6B-879F-CCE468D4A943}" dt="2024-03-20T15:38:00.368" v="105" actId="20577"/>
        <pc:sldMkLst>
          <pc:docMk/>
          <pc:sldMk cId="1695278067" sldId="417"/>
        </pc:sldMkLst>
      </pc:sldChg>
      <pc:sldChg chg="modSp add mod">
        <pc:chgData name="Liliana Oliveira" userId="42d4026b03335bd1" providerId="LiveId" clId="{0F8AE284-7370-4A6B-879F-CCE468D4A943}" dt="2024-03-20T15:35:52.706" v="93" actId="20577"/>
        <pc:sldMkLst>
          <pc:docMk/>
          <pc:sldMk cId="2686899248" sldId="418"/>
        </pc:sldMkLst>
      </pc:sldChg>
      <pc:sldChg chg="modSp add mod">
        <pc:chgData name="Liliana Oliveira" userId="42d4026b03335bd1" providerId="LiveId" clId="{0F8AE284-7370-4A6B-879F-CCE468D4A943}" dt="2024-03-20T15:34:31.923" v="85" actId="27636"/>
        <pc:sldMkLst>
          <pc:docMk/>
          <pc:sldMk cId="557961249" sldId="419"/>
        </pc:sldMkLst>
      </pc:sldChg>
      <pc:sldChg chg="add del">
        <pc:chgData name="Liliana Oliveira" userId="42d4026b03335bd1" providerId="LiveId" clId="{0F8AE284-7370-4A6B-879F-CCE468D4A943}" dt="2024-03-20T15:35:22.871" v="87" actId="47"/>
        <pc:sldMkLst>
          <pc:docMk/>
          <pc:sldMk cId="271215167" sldId="420"/>
        </pc:sldMkLst>
      </pc:sldChg>
      <pc:sldChg chg="modSp add mod">
        <pc:chgData name="Liliana Oliveira" userId="42d4026b03335bd1" providerId="LiveId" clId="{0F8AE284-7370-4A6B-879F-CCE468D4A943}" dt="2024-03-20T15:38:11.022" v="109" actId="20577"/>
        <pc:sldMkLst>
          <pc:docMk/>
          <pc:sldMk cId="708899796" sldId="420"/>
        </pc:sldMkLst>
      </pc:sldChg>
      <pc:sldChg chg="add del">
        <pc:chgData name="Liliana Oliveira" userId="42d4026b03335bd1" providerId="LiveId" clId="{0F8AE284-7370-4A6B-879F-CCE468D4A943}" dt="2024-03-20T15:37:14.573" v="102"/>
        <pc:sldMkLst>
          <pc:docMk/>
          <pc:sldMk cId="2042241070" sldId="420"/>
        </pc:sldMkLst>
      </pc:sldChg>
      <pc:sldChg chg="add del">
        <pc:chgData name="Liliana Oliveira" userId="42d4026b03335bd1" providerId="LiveId" clId="{0F8AE284-7370-4A6B-879F-CCE468D4A943}" dt="2024-03-20T15:37:14.573" v="102"/>
        <pc:sldMkLst>
          <pc:docMk/>
          <pc:sldMk cId="1869408343" sldId="421"/>
        </pc:sldMkLst>
      </pc:sldChg>
      <pc:sldChg chg="modSp add del mod">
        <pc:chgData name="Liliana Oliveira" userId="42d4026b03335bd1" providerId="LiveId" clId="{0F8AE284-7370-4A6B-879F-CCE468D4A943}" dt="2024-03-20T15:36:37.020" v="95" actId="47"/>
        <pc:sldMkLst>
          <pc:docMk/>
          <pc:sldMk cId="3329905589" sldId="421"/>
        </pc:sldMkLst>
      </pc:sldChg>
      <pc:sldChg chg="modSp add mod">
        <pc:chgData name="Liliana Oliveira" userId="42d4026b03335bd1" providerId="LiveId" clId="{0F8AE284-7370-4A6B-879F-CCE468D4A943}" dt="2024-03-20T15:38:17.855" v="111" actId="20577"/>
        <pc:sldMkLst>
          <pc:docMk/>
          <pc:sldMk cId="3696876363" sldId="421"/>
        </pc:sldMkLst>
      </pc:sldChg>
      <pc:sldChg chg="modSp add mod">
        <pc:chgData name="Liliana Oliveira" userId="42d4026b03335bd1" providerId="LiveId" clId="{0F8AE284-7370-4A6B-879F-CCE468D4A943}" dt="2024-03-20T15:38:21.607" v="114" actId="20577"/>
        <pc:sldMkLst>
          <pc:docMk/>
          <pc:sldMk cId="924909096" sldId="422"/>
        </pc:sldMkLst>
      </pc:sldChg>
      <pc:sldChg chg="modSp add del mod">
        <pc:chgData name="Liliana Oliveira" userId="42d4026b03335bd1" providerId="LiveId" clId="{0F8AE284-7370-4A6B-879F-CCE468D4A943}" dt="2024-03-20T15:37:14.573" v="102"/>
        <pc:sldMkLst>
          <pc:docMk/>
          <pc:sldMk cId="1669014618" sldId="422"/>
        </pc:sldMkLst>
      </pc:sldChg>
      <pc:sldChg chg="add del">
        <pc:chgData name="Liliana Oliveira" userId="42d4026b03335bd1" providerId="LiveId" clId="{0F8AE284-7370-4A6B-879F-CCE468D4A943}" dt="2024-03-20T15:37:14.573" v="102"/>
        <pc:sldMkLst>
          <pc:docMk/>
          <pc:sldMk cId="770417285" sldId="423"/>
        </pc:sldMkLst>
      </pc:sldChg>
      <pc:sldChg chg="modSp add mod">
        <pc:chgData name="Liliana Oliveira" userId="42d4026b03335bd1" providerId="LiveId" clId="{0F8AE284-7370-4A6B-879F-CCE468D4A943}" dt="2024-03-20T15:38:25.927" v="116" actId="20577"/>
        <pc:sldMkLst>
          <pc:docMk/>
          <pc:sldMk cId="3292283534" sldId="423"/>
        </pc:sldMkLst>
      </pc:sldChg>
      <pc:sldChg chg="add del">
        <pc:chgData name="Liliana Oliveira" userId="42d4026b03335bd1" providerId="LiveId" clId="{0F8AE284-7370-4A6B-879F-CCE468D4A943}" dt="2024-03-20T15:37:14.573" v="102"/>
        <pc:sldMkLst>
          <pc:docMk/>
          <pc:sldMk cId="2884947743" sldId="424"/>
        </pc:sldMkLst>
      </pc:sldChg>
      <pc:sldChg chg="add del">
        <pc:chgData name="Liliana Oliveira" userId="42d4026b03335bd1" providerId="LiveId" clId="{0F8AE284-7370-4A6B-879F-CCE468D4A943}" dt="2024-03-20T15:39:28.945" v="121" actId="47"/>
        <pc:sldMkLst>
          <pc:docMk/>
          <pc:sldMk cId="3296100700" sldId="424"/>
        </pc:sldMkLst>
      </pc:sldChg>
      <pc:sldChg chg="modSp add del mod">
        <pc:chgData name="Liliana Oliveira" userId="42d4026b03335bd1" providerId="LiveId" clId="{0F8AE284-7370-4A6B-879F-CCE468D4A943}" dt="2024-03-20T15:37:14.573" v="102"/>
        <pc:sldMkLst>
          <pc:docMk/>
          <pc:sldMk cId="1725757734" sldId="425"/>
        </pc:sldMkLst>
      </pc:sldChg>
      <pc:sldChg chg="add">
        <pc:chgData name="Liliana Oliveira" userId="42d4026b03335bd1" providerId="LiveId" clId="{0F8AE284-7370-4A6B-879F-CCE468D4A943}" dt="2024-03-20T15:37:52.118" v="103"/>
        <pc:sldMkLst>
          <pc:docMk/>
          <pc:sldMk cId="4046289280" sldId="425"/>
        </pc:sldMkLst>
      </pc:sldChg>
      <pc:sldChg chg="add del">
        <pc:chgData name="Liliana Oliveira" userId="42d4026b03335bd1" providerId="LiveId" clId="{0F8AE284-7370-4A6B-879F-CCE468D4A943}" dt="2024-03-20T15:39:41.439" v="124"/>
        <pc:sldMkLst>
          <pc:docMk/>
          <pc:sldMk cId="1329078518" sldId="426"/>
        </pc:sldMkLst>
      </pc:sldChg>
      <pc:sldChg chg="modSp add del mod">
        <pc:chgData name="Liliana Oliveira" userId="42d4026b03335bd1" providerId="LiveId" clId="{0F8AE284-7370-4A6B-879F-CCE468D4A943}" dt="2024-03-20T15:37:14.573" v="102"/>
        <pc:sldMkLst>
          <pc:docMk/>
          <pc:sldMk cId="3187185315" sldId="426"/>
        </pc:sldMkLst>
      </pc:sldChg>
      <pc:sldChg chg="add del">
        <pc:chgData name="Liliana Oliveira" userId="42d4026b03335bd1" providerId="LiveId" clId="{0F8AE284-7370-4A6B-879F-CCE468D4A943}" dt="2024-03-20T15:37:14.573" v="102"/>
        <pc:sldMkLst>
          <pc:docMk/>
          <pc:sldMk cId="271215167" sldId="427"/>
        </pc:sldMkLst>
      </pc:sldChg>
      <pc:sldChg chg="add del">
        <pc:chgData name="Liliana Oliveira" userId="42d4026b03335bd1" providerId="LiveId" clId="{0F8AE284-7370-4A6B-879F-CCE468D4A943}" dt="2024-03-20T15:39:41.439" v="124"/>
        <pc:sldMkLst>
          <pc:docMk/>
          <pc:sldMk cId="3814067010" sldId="427"/>
        </pc:sldMkLst>
      </pc:sldChg>
      <pc:sldChg chg="add del">
        <pc:chgData name="Liliana Oliveira" userId="42d4026b03335bd1" providerId="LiveId" clId="{0F8AE284-7370-4A6B-879F-CCE468D4A943}" dt="2024-03-20T15:39:41.439" v="124"/>
        <pc:sldMkLst>
          <pc:docMk/>
          <pc:sldMk cId="384496390" sldId="428"/>
        </pc:sldMkLst>
      </pc:sldChg>
      <pc:sldChg chg="add del">
        <pc:chgData name="Liliana Oliveira" userId="42d4026b03335bd1" providerId="LiveId" clId="{0F8AE284-7370-4A6B-879F-CCE468D4A943}" dt="2024-03-20T15:37:14.573" v="102"/>
        <pc:sldMkLst>
          <pc:docMk/>
          <pc:sldMk cId="4226304004" sldId="428"/>
        </pc:sldMkLst>
      </pc:sldChg>
      <pc:sldChg chg="add del">
        <pc:chgData name="Liliana Oliveira" userId="42d4026b03335bd1" providerId="LiveId" clId="{0F8AE284-7370-4A6B-879F-CCE468D4A943}" dt="2024-03-20T15:37:14.573" v="102"/>
        <pc:sldMkLst>
          <pc:docMk/>
          <pc:sldMk cId="1577519241" sldId="429"/>
        </pc:sldMkLst>
      </pc:sldChg>
      <pc:sldChg chg="add del">
        <pc:chgData name="Liliana Oliveira" userId="42d4026b03335bd1" providerId="LiveId" clId="{0F8AE284-7370-4A6B-879F-CCE468D4A943}" dt="2024-03-20T15:39:41.439" v="124"/>
        <pc:sldMkLst>
          <pc:docMk/>
          <pc:sldMk cId="3771769839" sldId="429"/>
        </pc:sldMkLst>
      </pc:sldChg>
      <pc:sldChg chg="add del">
        <pc:chgData name="Liliana Oliveira" userId="42d4026b03335bd1" providerId="LiveId" clId="{0F8AE284-7370-4A6B-879F-CCE468D4A943}" dt="2024-03-20T15:37:14.573" v="102"/>
        <pc:sldMkLst>
          <pc:docMk/>
          <pc:sldMk cId="644102778" sldId="430"/>
        </pc:sldMkLst>
      </pc:sldChg>
      <pc:sldChg chg="add del">
        <pc:chgData name="Liliana Oliveira" userId="42d4026b03335bd1" providerId="LiveId" clId="{0F8AE284-7370-4A6B-879F-CCE468D4A943}" dt="2024-03-20T15:39:41.439" v="124"/>
        <pc:sldMkLst>
          <pc:docMk/>
          <pc:sldMk cId="1417582745" sldId="430"/>
        </pc:sldMkLst>
      </pc:sldChg>
      <pc:sldChg chg="add del">
        <pc:chgData name="Liliana Oliveira" userId="42d4026b03335bd1" providerId="LiveId" clId="{0F8AE284-7370-4A6B-879F-CCE468D4A943}" dt="2024-03-20T15:37:14.573" v="102"/>
        <pc:sldMkLst>
          <pc:docMk/>
          <pc:sldMk cId="1563569118" sldId="431"/>
        </pc:sldMkLst>
      </pc:sldChg>
      <pc:sldChg chg="add del">
        <pc:chgData name="Liliana Oliveira" userId="42d4026b03335bd1" providerId="LiveId" clId="{0F8AE284-7370-4A6B-879F-CCE468D4A943}" dt="2024-03-20T15:39:41.439" v="124"/>
        <pc:sldMkLst>
          <pc:docMk/>
          <pc:sldMk cId="1824452882" sldId="431"/>
        </pc:sldMkLst>
      </pc:sldChg>
      <pc:sldChg chg="add del">
        <pc:chgData name="Liliana Oliveira" userId="42d4026b03335bd1" providerId="LiveId" clId="{0F8AE284-7370-4A6B-879F-CCE468D4A943}" dt="2024-03-20T15:39:41.439" v="124"/>
        <pc:sldMkLst>
          <pc:docMk/>
          <pc:sldMk cId="3296100700" sldId="432"/>
        </pc:sldMkLst>
      </pc:sldChg>
      <pc:sldChg chg="add del">
        <pc:chgData name="Liliana Oliveira" userId="42d4026b03335bd1" providerId="LiveId" clId="{0F8AE284-7370-4A6B-879F-CCE468D4A943}" dt="2024-03-20T15:39:41.439" v="124"/>
        <pc:sldMkLst>
          <pc:docMk/>
          <pc:sldMk cId="2725262898" sldId="433"/>
        </pc:sldMkLst>
      </pc:sldChg>
    </pc:docChg>
  </pc:docChgLst>
  <pc:docChgLst>
    <pc:chgData name="Liliana Oliveira" userId="42d4026b03335bd1" providerId="LiveId" clId="{EA6D5C4C-033C-4AA0-BE53-2D87306AE0AA}"/>
    <pc:docChg chg="undo custSel addSld delSld modSld sldOrd">
      <pc:chgData name="Liliana Oliveira" userId="42d4026b03335bd1" providerId="LiveId" clId="{EA6D5C4C-033C-4AA0-BE53-2D87306AE0AA}" dt="2023-01-09T16:51:23.756" v="6386" actId="6549"/>
      <pc:docMkLst>
        <pc:docMk/>
      </pc:docMkLst>
      <pc:sldChg chg="modSp add del mod">
        <pc:chgData name="Liliana Oliveira" userId="42d4026b03335bd1" providerId="LiveId" clId="{EA6D5C4C-033C-4AA0-BE53-2D87306AE0AA}" dt="2023-01-09T10:24:36.349" v="78" actId="47"/>
        <pc:sldMkLst>
          <pc:docMk/>
          <pc:sldMk cId="751369185" sldId="267"/>
        </pc:sldMkLst>
      </pc:sldChg>
      <pc:sldChg chg="del">
        <pc:chgData name="Liliana Oliveira" userId="42d4026b03335bd1" providerId="LiveId" clId="{EA6D5C4C-033C-4AA0-BE53-2D87306AE0AA}" dt="2023-01-09T10:24:25.500" v="9" actId="47"/>
        <pc:sldMkLst>
          <pc:docMk/>
          <pc:sldMk cId="440319132" sldId="268"/>
        </pc:sldMkLst>
      </pc:sldChg>
      <pc:sldChg chg="del">
        <pc:chgData name="Liliana Oliveira" userId="42d4026b03335bd1" providerId="LiveId" clId="{EA6D5C4C-033C-4AA0-BE53-2D87306AE0AA}" dt="2023-01-09T10:24:25.997" v="10" actId="47"/>
        <pc:sldMkLst>
          <pc:docMk/>
          <pc:sldMk cId="1116359365" sldId="295"/>
        </pc:sldMkLst>
      </pc:sldChg>
      <pc:sldChg chg="del">
        <pc:chgData name="Liliana Oliveira" userId="42d4026b03335bd1" providerId="LiveId" clId="{EA6D5C4C-033C-4AA0-BE53-2D87306AE0AA}" dt="2023-01-09T10:24:26.033" v="11" actId="47"/>
        <pc:sldMkLst>
          <pc:docMk/>
          <pc:sldMk cId="2844349461" sldId="296"/>
        </pc:sldMkLst>
      </pc:sldChg>
      <pc:sldChg chg="del">
        <pc:chgData name="Liliana Oliveira" userId="42d4026b03335bd1" providerId="LiveId" clId="{EA6D5C4C-033C-4AA0-BE53-2D87306AE0AA}" dt="2023-01-09T10:24:26.069" v="12" actId="47"/>
        <pc:sldMkLst>
          <pc:docMk/>
          <pc:sldMk cId="1794189671" sldId="297"/>
        </pc:sldMkLst>
      </pc:sldChg>
      <pc:sldChg chg="del">
        <pc:chgData name="Liliana Oliveira" userId="42d4026b03335bd1" providerId="LiveId" clId="{EA6D5C4C-033C-4AA0-BE53-2D87306AE0AA}" dt="2023-01-09T10:24:26.106" v="13" actId="47"/>
        <pc:sldMkLst>
          <pc:docMk/>
          <pc:sldMk cId="3955645651" sldId="298"/>
        </pc:sldMkLst>
      </pc:sldChg>
      <pc:sldChg chg="del">
        <pc:chgData name="Liliana Oliveira" userId="42d4026b03335bd1" providerId="LiveId" clId="{EA6D5C4C-033C-4AA0-BE53-2D87306AE0AA}" dt="2023-01-09T10:24:26.129" v="14" actId="47"/>
        <pc:sldMkLst>
          <pc:docMk/>
          <pc:sldMk cId="3980722274" sldId="299"/>
        </pc:sldMkLst>
      </pc:sldChg>
      <pc:sldChg chg="del">
        <pc:chgData name="Liliana Oliveira" userId="42d4026b03335bd1" providerId="LiveId" clId="{EA6D5C4C-033C-4AA0-BE53-2D87306AE0AA}" dt="2023-01-09T10:24:26.163" v="15" actId="47"/>
        <pc:sldMkLst>
          <pc:docMk/>
          <pc:sldMk cId="3220183175" sldId="300"/>
        </pc:sldMkLst>
      </pc:sldChg>
      <pc:sldChg chg="del">
        <pc:chgData name="Liliana Oliveira" userId="42d4026b03335bd1" providerId="LiveId" clId="{EA6D5C4C-033C-4AA0-BE53-2D87306AE0AA}" dt="2023-01-09T10:24:26.188" v="16" actId="47"/>
        <pc:sldMkLst>
          <pc:docMk/>
          <pc:sldMk cId="4167226582" sldId="301"/>
        </pc:sldMkLst>
      </pc:sldChg>
      <pc:sldChg chg="del">
        <pc:chgData name="Liliana Oliveira" userId="42d4026b03335bd1" providerId="LiveId" clId="{EA6D5C4C-033C-4AA0-BE53-2D87306AE0AA}" dt="2023-01-09T10:24:26.218" v="17" actId="47"/>
        <pc:sldMkLst>
          <pc:docMk/>
          <pc:sldMk cId="1634984227" sldId="302"/>
        </pc:sldMkLst>
      </pc:sldChg>
      <pc:sldChg chg="del">
        <pc:chgData name="Liliana Oliveira" userId="42d4026b03335bd1" providerId="LiveId" clId="{EA6D5C4C-033C-4AA0-BE53-2D87306AE0AA}" dt="2023-01-09T10:24:26.247" v="18" actId="47"/>
        <pc:sldMkLst>
          <pc:docMk/>
          <pc:sldMk cId="3473717770" sldId="303"/>
        </pc:sldMkLst>
      </pc:sldChg>
      <pc:sldChg chg="del">
        <pc:chgData name="Liliana Oliveira" userId="42d4026b03335bd1" providerId="LiveId" clId="{EA6D5C4C-033C-4AA0-BE53-2D87306AE0AA}" dt="2023-01-09T10:24:26.281" v="19" actId="47"/>
        <pc:sldMkLst>
          <pc:docMk/>
          <pc:sldMk cId="391732406" sldId="304"/>
        </pc:sldMkLst>
      </pc:sldChg>
      <pc:sldChg chg="del">
        <pc:chgData name="Liliana Oliveira" userId="42d4026b03335bd1" providerId="LiveId" clId="{EA6D5C4C-033C-4AA0-BE53-2D87306AE0AA}" dt="2023-01-09T10:24:26.328" v="20" actId="47"/>
        <pc:sldMkLst>
          <pc:docMk/>
          <pc:sldMk cId="3029550429" sldId="305"/>
        </pc:sldMkLst>
      </pc:sldChg>
      <pc:sldChg chg="del">
        <pc:chgData name="Liliana Oliveira" userId="42d4026b03335bd1" providerId="LiveId" clId="{EA6D5C4C-033C-4AA0-BE53-2D87306AE0AA}" dt="2023-01-09T10:24:26.362" v="21" actId="47"/>
        <pc:sldMkLst>
          <pc:docMk/>
          <pc:sldMk cId="4077391734" sldId="306"/>
        </pc:sldMkLst>
      </pc:sldChg>
      <pc:sldChg chg="del">
        <pc:chgData name="Liliana Oliveira" userId="42d4026b03335bd1" providerId="LiveId" clId="{EA6D5C4C-033C-4AA0-BE53-2D87306AE0AA}" dt="2023-01-09T10:24:26.419" v="23" actId="47"/>
        <pc:sldMkLst>
          <pc:docMk/>
          <pc:sldMk cId="2261337352" sldId="307"/>
        </pc:sldMkLst>
      </pc:sldChg>
      <pc:sldChg chg="del">
        <pc:chgData name="Liliana Oliveira" userId="42d4026b03335bd1" providerId="LiveId" clId="{EA6D5C4C-033C-4AA0-BE53-2D87306AE0AA}" dt="2023-01-09T10:24:26.388" v="22" actId="47"/>
        <pc:sldMkLst>
          <pc:docMk/>
          <pc:sldMk cId="1602412515" sldId="308"/>
        </pc:sldMkLst>
      </pc:sldChg>
      <pc:sldChg chg="del">
        <pc:chgData name="Liliana Oliveira" userId="42d4026b03335bd1" providerId="LiveId" clId="{EA6D5C4C-033C-4AA0-BE53-2D87306AE0AA}" dt="2023-01-09T10:24:26.456" v="24" actId="47"/>
        <pc:sldMkLst>
          <pc:docMk/>
          <pc:sldMk cId="3240408368" sldId="309"/>
        </pc:sldMkLst>
      </pc:sldChg>
      <pc:sldChg chg="del">
        <pc:chgData name="Liliana Oliveira" userId="42d4026b03335bd1" providerId="LiveId" clId="{EA6D5C4C-033C-4AA0-BE53-2D87306AE0AA}" dt="2023-01-09T10:24:26.483" v="25" actId="47"/>
        <pc:sldMkLst>
          <pc:docMk/>
          <pc:sldMk cId="4279343698" sldId="310"/>
        </pc:sldMkLst>
      </pc:sldChg>
      <pc:sldChg chg="del">
        <pc:chgData name="Liliana Oliveira" userId="42d4026b03335bd1" providerId="LiveId" clId="{EA6D5C4C-033C-4AA0-BE53-2D87306AE0AA}" dt="2023-01-09T10:24:26.511" v="26" actId="47"/>
        <pc:sldMkLst>
          <pc:docMk/>
          <pc:sldMk cId="3864335623" sldId="311"/>
        </pc:sldMkLst>
      </pc:sldChg>
      <pc:sldChg chg="del">
        <pc:chgData name="Liliana Oliveira" userId="42d4026b03335bd1" providerId="LiveId" clId="{EA6D5C4C-033C-4AA0-BE53-2D87306AE0AA}" dt="2023-01-09T10:24:26.539" v="27" actId="47"/>
        <pc:sldMkLst>
          <pc:docMk/>
          <pc:sldMk cId="521050690" sldId="312"/>
        </pc:sldMkLst>
      </pc:sldChg>
      <pc:sldChg chg="del">
        <pc:chgData name="Liliana Oliveira" userId="42d4026b03335bd1" providerId="LiveId" clId="{EA6D5C4C-033C-4AA0-BE53-2D87306AE0AA}" dt="2023-01-09T10:24:26.589" v="28" actId="47"/>
        <pc:sldMkLst>
          <pc:docMk/>
          <pc:sldMk cId="2930338941" sldId="313"/>
        </pc:sldMkLst>
      </pc:sldChg>
      <pc:sldChg chg="del">
        <pc:chgData name="Liliana Oliveira" userId="42d4026b03335bd1" providerId="LiveId" clId="{EA6D5C4C-033C-4AA0-BE53-2D87306AE0AA}" dt="2023-01-09T10:24:26.618" v="29" actId="47"/>
        <pc:sldMkLst>
          <pc:docMk/>
          <pc:sldMk cId="1352428996" sldId="314"/>
        </pc:sldMkLst>
      </pc:sldChg>
      <pc:sldChg chg="del">
        <pc:chgData name="Liliana Oliveira" userId="42d4026b03335bd1" providerId="LiveId" clId="{EA6D5C4C-033C-4AA0-BE53-2D87306AE0AA}" dt="2023-01-09T10:24:26.648" v="30" actId="47"/>
        <pc:sldMkLst>
          <pc:docMk/>
          <pc:sldMk cId="3519343628" sldId="315"/>
        </pc:sldMkLst>
      </pc:sldChg>
      <pc:sldChg chg="del">
        <pc:chgData name="Liliana Oliveira" userId="42d4026b03335bd1" providerId="LiveId" clId="{EA6D5C4C-033C-4AA0-BE53-2D87306AE0AA}" dt="2023-01-09T10:24:26.683" v="31" actId="47"/>
        <pc:sldMkLst>
          <pc:docMk/>
          <pc:sldMk cId="1044106577" sldId="316"/>
        </pc:sldMkLst>
      </pc:sldChg>
      <pc:sldChg chg="del">
        <pc:chgData name="Liliana Oliveira" userId="42d4026b03335bd1" providerId="LiveId" clId="{EA6D5C4C-033C-4AA0-BE53-2D87306AE0AA}" dt="2023-01-09T10:24:26.721" v="32" actId="47"/>
        <pc:sldMkLst>
          <pc:docMk/>
          <pc:sldMk cId="1588611156" sldId="317"/>
        </pc:sldMkLst>
      </pc:sldChg>
      <pc:sldChg chg="del">
        <pc:chgData name="Liliana Oliveira" userId="42d4026b03335bd1" providerId="LiveId" clId="{EA6D5C4C-033C-4AA0-BE53-2D87306AE0AA}" dt="2023-01-09T10:24:27.176" v="33" actId="47"/>
        <pc:sldMkLst>
          <pc:docMk/>
          <pc:sldMk cId="553407083" sldId="318"/>
        </pc:sldMkLst>
      </pc:sldChg>
      <pc:sldChg chg="del">
        <pc:chgData name="Liliana Oliveira" userId="42d4026b03335bd1" providerId="LiveId" clId="{EA6D5C4C-033C-4AA0-BE53-2D87306AE0AA}" dt="2023-01-09T10:24:27.360" v="34" actId="47"/>
        <pc:sldMkLst>
          <pc:docMk/>
          <pc:sldMk cId="691039475" sldId="319"/>
        </pc:sldMkLst>
      </pc:sldChg>
      <pc:sldChg chg="del">
        <pc:chgData name="Liliana Oliveira" userId="42d4026b03335bd1" providerId="LiveId" clId="{EA6D5C4C-033C-4AA0-BE53-2D87306AE0AA}" dt="2023-01-09T10:24:27.542" v="35" actId="47"/>
        <pc:sldMkLst>
          <pc:docMk/>
          <pc:sldMk cId="1517975949" sldId="320"/>
        </pc:sldMkLst>
      </pc:sldChg>
      <pc:sldChg chg="del">
        <pc:chgData name="Liliana Oliveira" userId="42d4026b03335bd1" providerId="LiveId" clId="{EA6D5C4C-033C-4AA0-BE53-2D87306AE0AA}" dt="2023-01-09T10:24:27.710" v="36" actId="47"/>
        <pc:sldMkLst>
          <pc:docMk/>
          <pc:sldMk cId="3567166813" sldId="321"/>
        </pc:sldMkLst>
      </pc:sldChg>
      <pc:sldChg chg="del">
        <pc:chgData name="Liliana Oliveira" userId="42d4026b03335bd1" providerId="LiveId" clId="{EA6D5C4C-033C-4AA0-BE53-2D87306AE0AA}" dt="2023-01-09T10:24:27.879" v="37" actId="47"/>
        <pc:sldMkLst>
          <pc:docMk/>
          <pc:sldMk cId="145769206" sldId="322"/>
        </pc:sldMkLst>
      </pc:sldChg>
      <pc:sldChg chg="del">
        <pc:chgData name="Liliana Oliveira" userId="42d4026b03335bd1" providerId="LiveId" clId="{EA6D5C4C-033C-4AA0-BE53-2D87306AE0AA}" dt="2023-01-09T10:24:28.047" v="38" actId="47"/>
        <pc:sldMkLst>
          <pc:docMk/>
          <pc:sldMk cId="1304882044" sldId="323"/>
        </pc:sldMkLst>
      </pc:sldChg>
      <pc:sldChg chg="del">
        <pc:chgData name="Liliana Oliveira" userId="42d4026b03335bd1" providerId="LiveId" clId="{EA6D5C4C-033C-4AA0-BE53-2D87306AE0AA}" dt="2023-01-09T10:24:28.206" v="39" actId="47"/>
        <pc:sldMkLst>
          <pc:docMk/>
          <pc:sldMk cId="2814359231" sldId="324"/>
        </pc:sldMkLst>
      </pc:sldChg>
      <pc:sldChg chg="del">
        <pc:chgData name="Liliana Oliveira" userId="42d4026b03335bd1" providerId="LiveId" clId="{EA6D5C4C-033C-4AA0-BE53-2D87306AE0AA}" dt="2023-01-09T10:24:28.390" v="40" actId="47"/>
        <pc:sldMkLst>
          <pc:docMk/>
          <pc:sldMk cId="3891558964" sldId="325"/>
        </pc:sldMkLst>
      </pc:sldChg>
      <pc:sldChg chg="del">
        <pc:chgData name="Liliana Oliveira" userId="42d4026b03335bd1" providerId="LiveId" clId="{EA6D5C4C-033C-4AA0-BE53-2D87306AE0AA}" dt="2023-01-09T10:24:28.599" v="41" actId="47"/>
        <pc:sldMkLst>
          <pc:docMk/>
          <pc:sldMk cId="2247930356" sldId="326"/>
        </pc:sldMkLst>
      </pc:sldChg>
      <pc:sldChg chg="del">
        <pc:chgData name="Liliana Oliveira" userId="42d4026b03335bd1" providerId="LiveId" clId="{EA6D5C4C-033C-4AA0-BE53-2D87306AE0AA}" dt="2023-01-09T10:24:28.810" v="42" actId="47"/>
        <pc:sldMkLst>
          <pc:docMk/>
          <pc:sldMk cId="2356401798" sldId="327"/>
        </pc:sldMkLst>
      </pc:sldChg>
      <pc:sldChg chg="del">
        <pc:chgData name="Liliana Oliveira" userId="42d4026b03335bd1" providerId="LiveId" clId="{EA6D5C4C-033C-4AA0-BE53-2D87306AE0AA}" dt="2023-01-09T10:24:29.017" v="43" actId="47"/>
        <pc:sldMkLst>
          <pc:docMk/>
          <pc:sldMk cId="2944973246" sldId="328"/>
        </pc:sldMkLst>
      </pc:sldChg>
      <pc:sldChg chg="del">
        <pc:chgData name="Liliana Oliveira" userId="42d4026b03335bd1" providerId="LiveId" clId="{EA6D5C4C-033C-4AA0-BE53-2D87306AE0AA}" dt="2023-01-09T10:24:29.235" v="44" actId="47"/>
        <pc:sldMkLst>
          <pc:docMk/>
          <pc:sldMk cId="2371530494" sldId="329"/>
        </pc:sldMkLst>
      </pc:sldChg>
      <pc:sldChg chg="del">
        <pc:chgData name="Liliana Oliveira" userId="42d4026b03335bd1" providerId="LiveId" clId="{EA6D5C4C-033C-4AA0-BE53-2D87306AE0AA}" dt="2023-01-09T10:24:29.441" v="45" actId="47"/>
        <pc:sldMkLst>
          <pc:docMk/>
          <pc:sldMk cId="3976825903" sldId="330"/>
        </pc:sldMkLst>
      </pc:sldChg>
      <pc:sldChg chg="del">
        <pc:chgData name="Liliana Oliveira" userId="42d4026b03335bd1" providerId="LiveId" clId="{EA6D5C4C-033C-4AA0-BE53-2D87306AE0AA}" dt="2023-01-09T10:24:29.638" v="46" actId="47"/>
        <pc:sldMkLst>
          <pc:docMk/>
          <pc:sldMk cId="1025515304" sldId="331"/>
        </pc:sldMkLst>
      </pc:sldChg>
      <pc:sldChg chg="del">
        <pc:chgData name="Liliana Oliveira" userId="42d4026b03335bd1" providerId="LiveId" clId="{EA6D5C4C-033C-4AA0-BE53-2D87306AE0AA}" dt="2023-01-09T10:24:30.021" v="48" actId="47"/>
        <pc:sldMkLst>
          <pc:docMk/>
          <pc:sldMk cId="2801670600" sldId="332"/>
        </pc:sldMkLst>
      </pc:sldChg>
      <pc:sldChg chg="del">
        <pc:chgData name="Liliana Oliveira" userId="42d4026b03335bd1" providerId="LiveId" clId="{EA6D5C4C-033C-4AA0-BE53-2D87306AE0AA}" dt="2023-01-09T10:24:29.831" v="47" actId="47"/>
        <pc:sldMkLst>
          <pc:docMk/>
          <pc:sldMk cId="3507245895" sldId="333"/>
        </pc:sldMkLst>
      </pc:sldChg>
      <pc:sldChg chg="del">
        <pc:chgData name="Liliana Oliveira" userId="42d4026b03335bd1" providerId="LiveId" clId="{EA6D5C4C-033C-4AA0-BE53-2D87306AE0AA}" dt="2023-01-09T10:24:30.213" v="49" actId="47"/>
        <pc:sldMkLst>
          <pc:docMk/>
          <pc:sldMk cId="2461371435" sldId="334"/>
        </pc:sldMkLst>
      </pc:sldChg>
      <pc:sldChg chg="del">
        <pc:chgData name="Liliana Oliveira" userId="42d4026b03335bd1" providerId="LiveId" clId="{EA6D5C4C-033C-4AA0-BE53-2D87306AE0AA}" dt="2023-01-09T10:24:30.414" v="50" actId="47"/>
        <pc:sldMkLst>
          <pc:docMk/>
          <pc:sldMk cId="2448936626" sldId="335"/>
        </pc:sldMkLst>
      </pc:sldChg>
      <pc:sldChg chg="del">
        <pc:chgData name="Liliana Oliveira" userId="42d4026b03335bd1" providerId="LiveId" clId="{EA6D5C4C-033C-4AA0-BE53-2D87306AE0AA}" dt="2023-01-09T10:24:30.631" v="51" actId="47"/>
        <pc:sldMkLst>
          <pc:docMk/>
          <pc:sldMk cId="2311897658" sldId="336"/>
        </pc:sldMkLst>
      </pc:sldChg>
      <pc:sldChg chg="del">
        <pc:chgData name="Liliana Oliveira" userId="42d4026b03335bd1" providerId="LiveId" clId="{EA6D5C4C-033C-4AA0-BE53-2D87306AE0AA}" dt="2023-01-09T10:24:30.848" v="52" actId="47"/>
        <pc:sldMkLst>
          <pc:docMk/>
          <pc:sldMk cId="517470490" sldId="337"/>
        </pc:sldMkLst>
      </pc:sldChg>
      <pc:sldChg chg="del">
        <pc:chgData name="Liliana Oliveira" userId="42d4026b03335bd1" providerId="LiveId" clId="{EA6D5C4C-033C-4AA0-BE53-2D87306AE0AA}" dt="2023-01-09T10:24:31.069" v="53" actId="47"/>
        <pc:sldMkLst>
          <pc:docMk/>
          <pc:sldMk cId="2908487791" sldId="338"/>
        </pc:sldMkLst>
      </pc:sldChg>
      <pc:sldChg chg="del">
        <pc:chgData name="Liliana Oliveira" userId="42d4026b03335bd1" providerId="LiveId" clId="{EA6D5C4C-033C-4AA0-BE53-2D87306AE0AA}" dt="2023-01-09T10:24:31.279" v="54" actId="47"/>
        <pc:sldMkLst>
          <pc:docMk/>
          <pc:sldMk cId="3904145674" sldId="339"/>
        </pc:sldMkLst>
      </pc:sldChg>
      <pc:sldChg chg="del">
        <pc:chgData name="Liliana Oliveira" userId="42d4026b03335bd1" providerId="LiveId" clId="{EA6D5C4C-033C-4AA0-BE53-2D87306AE0AA}" dt="2023-01-09T10:24:31.510" v="55" actId="47"/>
        <pc:sldMkLst>
          <pc:docMk/>
          <pc:sldMk cId="4044000774" sldId="340"/>
        </pc:sldMkLst>
      </pc:sldChg>
      <pc:sldChg chg="del">
        <pc:chgData name="Liliana Oliveira" userId="42d4026b03335bd1" providerId="LiveId" clId="{EA6D5C4C-033C-4AA0-BE53-2D87306AE0AA}" dt="2023-01-09T10:24:31.760" v="56" actId="47"/>
        <pc:sldMkLst>
          <pc:docMk/>
          <pc:sldMk cId="4266714205" sldId="341"/>
        </pc:sldMkLst>
      </pc:sldChg>
      <pc:sldChg chg="del">
        <pc:chgData name="Liliana Oliveira" userId="42d4026b03335bd1" providerId="LiveId" clId="{EA6D5C4C-033C-4AA0-BE53-2D87306AE0AA}" dt="2023-01-09T10:24:32.021" v="57" actId="47"/>
        <pc:sldMkLst>
          <pc:docMk/>
          <pc:sldMk cId="2331954511" sldId="342"/>
        </pc:sldMkLst>
      </pc:sldChg>
      <pc:sldChg chg="del">
        <pc:chgData name="Liliana Oliveira" userId="42d4026b03335bd1" providerId="LiveId" clId="{EA6D5C4C-033C-4AA0-BE53-2D87306AE0AA}" dt="2023-01-09T10:24:32.311" v="58" actId="47"/>
        <pc:sldMkLst>
          <pc:docMk/>
          <pc:sldMk cId="1344400302" sldId="343"/>
        </pc:sldMkLst>
      </pc:sldChg>
      <pc:sldChg chg="del">
        <pc:chgData name="Liliana Oliveira" userId="42d4026b03335bd1" providerId="LiveId" clId="{EA6D5C4C-033C-4AA0-BE53-2D87306AE0AA}" dt="2023-01-09T10:24:32.557" v="59" actId="47"/>
        <pc:sldMkLst>
          <pc:docMk/>
          <pc:sldMk cId="1519041809" sldId="344"/>
        </pc:sldMkLst>
      </pc:sldChg>
      <pc:sldChg chg="del">
        <pc:chgData name="Liliana Oliveira" userId="42d4026b03335bd1" providerId="LiveId" clId="{EA6D5C4C-033C-4AA0-BE53-2D87306AE0AA}" dt="2023-01-09T10:24:32.813" v="60" actId="47"/>
        <pc:sldMkLst>
          <pc:docMk/>
          <pc:sldMk cId="1309504790" sldId="345"/>
        </pc:sldMkLst>
      </pc:sldChg>
      <pc:sldChg chg="del">
        <pc:chgData name="Liliana Oliveira" userId="42d4026b03335bd1" providerId="LiveId" clId="{EA6D5C4C-033C-4AA0-BE53-2D87306AE0AA}" dt="2023-01-09T10:24:33.054" v="61" actId="47"/>
        <pc:sldMkLst>
          <pc:docMk/>
          <pc:sldMk cId="278031203" sldId="346"/>
        </pc:sldMkLst>
      </pc:sldChg>
      <pc:sldChg chg="del">
        <pc:chgData name="Liliana Oliveira" userId="42d4026b03335bd1" providerId="LiveId" clId="{EA6D5C4C-033C-4AA0-BE53-2D87306AE0AA}" dt="2023-01-09T10:24:33.295" v="62" actId="47"/>
        <pc:sldMkLst>
          <pc:docMk/>
          <pc:sldMk cId="4013041498" sldId="347"/>
        </pc:sldMkLst>
      </pc:sldChg>
      <pc:sldChg chg="del">
        <pc:chgData name="Liliana Oliveira" userId="42d4026b03335bd1" providerId="LiveId" clId="{EA6D5C4C-033C-4AA0-BE53-2D87306AE0AA}" dt="2023-01-09T10:24:33.518" v="63" actId="47"/>
        <pc:sldMkLst>
          <pc:docMk/>
          <pc:sldMk cId="2282145168" sldId="348"/>
        </pc:sldMkLst>
      </pc:sldChg>
      <pc:sldChg chg="del">
        <pc:chgData name="Liliana Oliveira" userId="42d4026b03335bd1" providerId="LiveId" clId="{EA6D5C4C-033C-4AA0-BE53-2D87306AE0AA}" dt="2023-01-09T10:24:33.725" v="64" actId="47"/>
        <pc:sldMkLst>
          <pc:docMk/>
          <pc:sldMk cId="482130954" sldId="349"/>
        </pc:sldMkLst>
      </pc:sldChg>
      <pc:sldChg chg="del">
        <pc:chgData name="Liliana Oliveira" userId="42d4026b03335bd1" providerId="LiveId" clId="{EA6D5C4C-033C-4AA0-BE53-2D87306AE0AA}" dt="2023-01-09T10:24:33.917" v="65" actId="47"/>
        <pc:sldMkLst>
          <pc:docMk/>
          <pc:sldMk cId="2474946202" sldId="350"/>
        </pc:sldMkLst>
      </pc:sldChg>
      <pc:sldChg chg="del">
        <pc:chgData name="Liliana Oliveira" userId="42d4026b03335bd1" providerId="LiveId" clId="{EA6D5C4C-033C-4AA0-BE53-2D87306AE0AA}" dt="2023-01-09T10:24:34.101" v="66" actId="47"/>
        <pc:sldMkLst>
          <pc:docMk/>
          <pc:sldMk cId="993196796" sldId="351"/>
        </pc:sldMkLst>
      </pc:sldChg>
      <pc:sldChg chg="del">
        <pc:chgData name="Liliana Oliveira" userId="42d4026b03335bd1" providerId="LiveId" clId="{EA6D5C4C-033C-4AA0-BE53-2D87306AE0AA}" dt="2023-01-09T10:24:34.293" v="67" actId="47"/>
        <pc:sldMkLst>
          <pc:docMk/>
          <pc:sldMk cId="3991306646" sldId="352"/>
        </pc:sldMkLst>
      </pc:sldChg>
      <pc:sldChg chg="del">
        <pc:chgData name="Liliana Oliveira" userId="42d4026b03335bd1" providerId="LiveId" clId="{EA6D5C4C-033C-4AA0-BE53-2D87306AE0AA}" dt="2023-01-09T10:24:34.799" v="68" actId="47"/>
        <pc:sldMkLst>
          <pc:docMk/>
          <pc:sldMk cId="1423105517" sldId="353"/>
        </pc:sldMkLst>
      </pc:sldChg>
      <pc:sldChg chg="del">
        <pc:chgData name="Liliana Oliveira" userId="42d4026b03335bd1" providerId="LiveId" clId="{EA6D5C4C-033C-4AA0-BE53-2D87306AE0AA}" dt="2023-01-09T10:24:34.832" v="69" actId="47"/>
        <pc:sldMkLst>
          <pc:docMk/>
          <pc:sldMk cId="3615949562" sldId="354"/>
        </pc:sldMkLst>
      </pc:sldChg>
      <pc:sldChg chg="del">
        <pc:chgData name="Liliana Oliveira" userId="42d4026b03335bd1" providerId="LiveId" clId="{EA6D5C4C-033C-4AA0-BE53-2D87306AE0AA}" dt="2023-01-09T10:24:34.885" v="70" actId="47"/>
        <pc:sldMkLst>
          <pc:docMk/>
          <pc:sldMk cId="1144133552" sldId="355"/>
        </pc:sldMkLst>
      </pc:sldChg>
      <pc:sldChg chg="del">
        <pc:chgData name="Liliana Oliveira" userId="42d4026b03335bd1" providerId="LiveId" clId="{EA6D5C4C-033C-4AA0-BE53-2D87306AE0AA}" dt="2023-01-09T10:24:34.901" v="71" actId="47"/>
        <pc:sldMkLst>
          <pc:docMk/>
          <pc:sldMk cId="2775432346" sldId="356"/>
        </pc:sldMkLst>
      </pc:sldChg>
      <pc:sldChg chg="del">
        <pc:chgData name="Liliana Oliveira" userId="42d4026b03335bd1" providerId="LiveId" clId="{EA6D5C4C-033C-4AA0-BE53-2D87306AE0AA}" dt="2023-01-09T10:24:34.926" v="72" actId="47"/>
        <pc:sldMkLst>
          <pc:docMk/>
          <pc:sldMk cId="4091655943" sldId="357"/>
        </pc:sldMkLst>
      </pc:sldChg>
      <pc:sldChg chg="del">
        <pc:chgData name="Liliana Oliveira" userId="42d4026b03335bd1" providerId="LiveId" clId="{EA6D5C4C-033C-4AA0-BE53-2D87306AE0AA}" dt="2023-01-09T10:24:34.957" v="73" actId="47"/>
        <pc:sldMkLst>
          <pc:docMk/>
          <pc:sldMk cId="2052248381" sldId="358"/>
        </pc:sldMkLst>
      </pc:sldChg>
      <pc:sldChg chg="del">
        <pc:chgData name="Liliana Oliveira" userId="42d4026b03335bd1" providerId="LiveId" clId="{EA6D5C4C-033C-4AA0-BE53-2D87306AE0AA}" dt="2023-01-09T10:24:35.002" v="74" actId="47"/>
        <pc:sldMkLst>
          <pc:docMk/>
          <pc:sldMk cId="4294754194" sldId="359"/>
        </pc:sldMkLst>
      </pc:sldChg>
      <pc:sldChg chg="del">
        <pc:chgData name="Liliana Oliveira" userId="42d4026b03335bd1" providerId="LiveId" clId="{EA6D5C4C-033C-4AA0-BE53-2D87306AE0AA}" dt="2023-01-09T10:24:35.033" v="75" actId="47"/>
        <pc:sldMkLst>
          <pc:docMk/>
          <pc:sldMk cId="3255367368" sldId="360"/>
        </pc:sldMkLst>
      </pc:sldChg>
      <pc:sldChg chg="modSp add del mod">
        <pc:chgData name="Liliana Oliveira" userId="42d4026b03335bd1" providerId="LiveId" clId="{EA6D5C4C-033C-4AA0-BE53-2D87306AE0AA}" dt="2023-01-09T10:33:30.174" v="470" actId="5793"/>
        <pc:sldMkLst>
          <pc:docMk/>
          <pc:sldMk cId="1587125713" sldId="361"/>
        </pc:sldMkLst>
      </pc:sldChg>
      <pc:sldChg chg="addSp modSp new mod">
        <pc:chgData name="Liliana Oliveira" userId="42d4026b03335bd1" providerId="LiveId" clId="{EA6D5C4C-033C-4AA0-BE53-2D87306AE0AA}" dt="2023-01-09T12:14:18.835" v="2511" actId="1076"/>
        <pc:sldMkLst>
          <pc:docMk/>
          <pc:sldMk cId="3554061972" sldId="362"/>
        </pc:sldMkLst>
      </pc:sldChg>
      <pc:sldChg chg="new del">
        <pc:chgData name="Liliana Oliveira" userId="42d4026b03335bd1" providerId="LiveId" clId="{EA6D5C4C-033C-4AA0-BE53-2D87306AE0AA}" dt="2023-01-09T10:24:40.850" v="81" actId="47"/>
        <pc:sldMkLst>
          <pc:docMk/>
          <pc:sldMk cId="3657095573" sldId="362"/>
        </pc:sldMkLst>
      </pc:sldChg>
      <pc:sldChg chg="modSp add mod">
        <pc:chgData name="Liliana Oliveira" userId="42d4026b03335bd1" providerId="LiveId" clId="{EA6D5C4C-033C-4AA0-BE53-2D87306AE0AA}" dt="2023-01-09T12:13:59.067" v="2507" actId="20577"/>
        <pc:sldMkLst>
          <pc:docMk/>
          <pc:sldMk cId="240505491" sldId="363"/>
        </pc:sldMkLst>
      </pc:sldChg>
      <pc:sldChg chg="new del">
        <pc:chgData name="Liliana Oliveira" userId="42d4026b03335bd1" providerId="LiveId" clId="{EA6D5C4C-033C-4AA0-BE53-2D87306AE0AA}" dt="2023-01-09T10:33:42.985" v="472" actId="47"/>
        <pc:sldMkLst>
          <pc:docMk/>
          <pc:sldMk cId="2666556179" sldId="364"/>
        </pc:sldMkLst>
      </pc:sldChg>
      <pc:sldChg chg="addSp delSp modSp new mod modAnim">
        <pc:chgData name="Liliana Oliveira" userId="42d4026b03335bd1" providerId="LiveId" clId="{EA6D5C4C-033C-4AA0-BE53-2D87306AE0AA}" dt="2023-01-09T11:33:49.388" v="478"/>
        <pc:sldMkLst>
          <pc:docMk/>
          <pc:sldMk cId="3447731058" sldId="364"/>
        </pc:sldMkLst>
      </pc:sldChg>
      <pc:sldChg chg="addSp modSp new mod">
        <pc:chgData name="Liliana Oliveira" userId="42d4026b03335bd1" providerId="LiveId" clId="{EA6D5C4C-033C-4AA0-BE53-2D87306AE0AA}" dt="2023-01-09T11:35:39.075" v="522" actId="20577"/>
        <pc:sldMkLst>
          <pc:docMk/>
          <pc:sldMk cId="3141054836" sldId="365"/>
        </pc:sldMkLst>
      </pc:sldChg>
      <pc:sldChg chg="addSp modSp new mod">
        <pc:chgData name="Liliana Oliveira" userId="42d4026b03335bd1" providerId="LiveId" clId="{EA6D5C4C-033C-4AA0-BE53-2D87306AE0AA}" dt="2023-01-09T11:38:38.278" v="685" actId="207"/>
        <pc:sldMkLst>
          <pc:docMk/>
          <pc:sldMk cId="2548738142" sldId="366"/>
        </pc:sldMkLst>
      </pc:sldChg>
      <pc:sldChg chg="addSp modSp new mod">
        <pc:chgData name="Liliana Oliveira" userId="42d4026b03335bd1" providerId="LiveId" clId="{EA6D5C4C-033C-4AA0-BE53-2D87306AE0AA}" dt="2023-01-09T11:40:17.543" v="883" actId="1076"/>
        <pc:sldMkLst>
          <pc:docMk/>
          <pc:sldMk cId="2323882538" sldId="367"/>
        </pc:sldMkLst>
      </pc:sldChg>
      <pc:sldChg chg="modSp add mod">
        <pc:chgData name="Liliana Oliveira" userId="42d4026b03335bd1" providerId="LiveId" clId="{EA6D5C4C-033C-4AA0-BE53-2D87306AE0AA}" dt="2023-01-09T11:40:42.425" v="953" actId="1076"/>
        <pc:sldMkLst>
          <pc:docMk/>
          <pc:sldMk cId="2895563813" sldId="368"/>
        </pc:sldMkLst>
      </pc:sldChg>
      <pc:sldChg chg="addSp modSp new modAnim">
        <pc:chgData name="Liliana Oliveira" userId="42d4026b03335bd1" providerId="LiveId" clId="{EA6D5C4C-033C-4AA0-BE53-2D87306AE0AA}" dt="2023-01-09T11:41:28.864" v="955"/>
        <pc:sldMkLst>
          <pc:docMk/>
          <pc:sldMk cId="1139711797" sldId="369"/>
        </pc:sldMkLst>
      </pc:sldChg>
      <pc:sldChg chg="addSp modSp add mod ord">
        <pc:chgData name="Liliana Oliveira" userId="42d4026b03335bd1" providerId="LiveId" clId="{EA6D5C4C-033C-4AA0-BE53-2D87306AE0AA}" dt="2023-01-09T11:47:55.689" v="1184" actId="20577"/>
        <pc:sldMkLst>
          <pc:docMk/>
          <pc:sldMk cId="3379669287" sldId="370"/>
        </pc:sldMkLst>
      </pc:sldChg>
      <pc:sldChg chg="addSp modSp new mod">
        <pc:chgData name="Liliana Oliveira" userId="42d4026b03335bd1" providerId="LiveId" clId="{EA6D5C4C-033C-4AA0-BE53-2D87306AE0AA}" dt="2023-01-09T11:50:35.053" v="1329" actId="1076"/>
        <pc:sldMkLst>
          <pc:docMk/>
          <pc:sldMk cId="486908997" sldId="371"/>
        </pc:sldMkLst>
      </pc:sldChg>
      <pc:sldChg chg="addSp modSp new modAnim">
        <pc:chgData name="Liliana Oliveira" userId="42d4026b03335bd1" providerId="LiveId" clId="{EA6D5C4C-033C-4AA0-BE53-2D87306AE0AA}" dt="2023-01-09T11:51:07.468" v="1331"/>
        <pc:sldMkLst>
          <pc:docMk/>
          <pc:sldMk cId="423316861" sldId="372"/>
        </pc:sldMkLst>
      </pc:sldChg>
      <pc:sldChg chg="addSp delSp modSp add mod ord delAnim">
        <pc:chgData name="Liliana Oliveira" userId="42d4026b03335bd1" providerId="LiveId" clId="{EA6D5C4C-033C-4AA0-BE53-2D87306AE0AA}" dt="2023-01-09T11:56:19.621" v="1839" actId="20577"/>
        <pc:sldMkLst>
          <pc:docMk/>
          <pc:sldMk cId="1181639315" sldId="373"/>
        </pc:sldMkLst>
      </pc:sldChg>
      <pc:sldChg chg="addSp modSp add mod">
        <pc:chgData name="Liliana Oliveira" userId="42d4026b03335bd1" providerId="LiveId" clId="{EA6D5C4C-033C-4AA0-BE53-2D87306AE0AA}" dt="2023-01-09T12:02:56.212" v="2088" actId="20577"/>
        <pc:sldMkLst>
          <pc:docMk/>
          <pc:sldMk cId="2115625464" sldId="374"/>
        </pc:sldMkLst>
      </pc:sldChg>
      <pc:sldChg chg="addSp delSp modSp add mod modAnim">
        <pc:chgData name="Liliana Oliveira" userId="42d4026b03335bd1" providerId="LiveId" clId="{EA6D5C4C-033C-4AA0-BE53-2D87306AE0AA}" dt="2023-01-09T12:04:29.732" v="2091" actId="1076"/>
        <pc:sldMkLst>
          <pc:docMk/>
          <pc:sldMk cId="1982962636" sldId="375"/>
        </pc:sldMkLst>
      </pc:sldChg>
      <pc:sldChg chg="new del">
        <pc:chgData name="Liliana Oliveira" userId="42d4026b03335bd1" providerId="LiveId" clId="{EA6D5C4C-033C-4AA0-BE53-2D87306AE0AA}" dt="2023-01-09T12:00:02.138" v="2039" actId="47"/>
        <pc:sldMkLst>
          <pc:docMk/>
          <pc:sldMk cId="2122563237" sldId="376"/>
        </pc:sldMkLst>
      </pc:sldChg>
      <pc:sldChg chg="modSp add mod">
        <pc:chgData name="Liliana Oliveira" userId="42d4026b03335bd1" providerId="LiveId" clId="{EA6D5C4C-033C-4AA0-BE53-2D87306AE0AA}" dt="2023-01-09T11:59:58.787" v="2038" actId="1076"/>
        <pc:sldMkLst>
          <pc:docMk/>
          <pc:sldMk cId="2696827572" sldId="377"/>
        </pc:sldMkLst>
      </pc:sldChg>
      <pc:sldChg chg="addSp modSp new mod modAnim">
        <pc:chgData name="Liliana Oliveira" userId="42d4026b03335bd1" providerId="LiveId" clId="{EA6D5C4C-033C-4AA0-BE53-2D87306AE0AA}" dt="2023-01-09T12:10:37.251" v="2394" actId="1037"/>
        <pc:sldMkLst>
          <pc:docMk/>
          <pc:sldMk cId="3624724324" sldId="378"/>
        </pc:sldMkLst>
      </pc:sldChg>
      <pc:sldChg chg="add del">
        <pc:chgData name="Liliana Oliveira" userId="42d4026b03335bd1" providerId="LiveId" clId="{EA6D5C4C-033C-4AA0-BE53-2D87306AE0AA}" dt="2023-01-09T12:04:59.838" v="2094"/>
        <pc:sldMkLst>
          <pc:docMk/>
          <pc:sldMk cId="206976969" sldId="379"/>
        </pc:sldMkLst>
      </pc:sldChg>
      <pc:sldChg chg="delSp modSp add mod ord">
        <pc:chgData name="Liliana Oliveira" userId="42d4026b03335bd1" providerId="LiveId" clId="{EA6D5C4C-033C-4AA0-BE53-2D87306AE0AA}" dt="2023-01-09T12:05:50.948" v="2130" actId="20577"/>
        <pc:sldMkLst>
          <pc:docMk/>
          <pc:sldMk cId="3218157184" sldId="379"/>
        </pc:sldMkLst>
      </pc:sldChg>
      <pc:sldChg chg="addSp modSp new mod">
        <pc:chgData name="Liliana Oliveira" userId="42d4026b03335bd1" providerId="LiveId" clId="{EA6D5C4C-033C-4AA0-BE53-2D87306AE0AA}" dt="2023-01-09T12:10:13.514" v="2378" actId="20577"/>
        <pc:sldMkLst>
          <pc:docMk/>
          <pc:sldMk cId="1538841501" sldId="380"/>
        </pc:sldMkLst>
      </pc:sldChg>
      <pc:sldChg chg="addSp modSp new mod">
        <pc:chgData name="Liliana Oliveira" userId="42d4026b03335bd1" providerId="LiveId" clId="{EA6D5C4C-033C-4AA0-BE53-2D87306AE0AA}" dt="2023-01-09T12:11:40.152" v="2458" actId="1076"/>
        <pc:sldMkLst>
          <pc:docMk/>
          <pc:sldMk cId="2160052864" sldId="381"/>
        </pc:sldMkLst>
      </pc:sldChg>
      <pc:sldChg chg="addSp delSp modSp add mod modAnim">
        <pc:chgData name="Liliana Oliveira" userId="42d4026b03335bd1" providerId="LiveId" clId="{EA6D5C4C-033C-4AA0-BE53-2D87306AE0AA}" dt="2023-01-09T12:12:20.993" v="2478" actId="1037"/>
        <pc:sldMkLst>
          <pc:docMk/>
          <pc:sldMk cId="348144862" sldId="382"/>
        </pc:sldMkLst>
      </pc:sldChg>
      <pc:sldChg chg="delSp modSp add mod">
        <pc:chgData name="Liliana Oliveira" userId="42d4026b03335bd1" providerId="LiveId" clId="{EA6D5C4C-033C-4AA0-BE53-2D87306AE0AA}" dt="2023-01-09T12:16:38.362" v="2600" actId="20577"/>
        <pc:sldMkLst>
          <pc:docMk/>
          <pc:sldMk cId="2092893297" sldId="383"/>
        </pc:sldMkLst>
      </pc:sldChg>
      <pc:sldChg chg="addSp modSp new mod ord">
        <pc:chgData name="Liliana Oliveira" userId="42d4026b03335bd1" providerId="LiveId" clId="{EA6D5C4C-033C-4AA0-BE53-2D87306AE0AA}" dt="2023-01-09T12:24:35.475" v="3164"/>
        <pc:sldMkLst>
          <pc:docMk/>
          <pc:sldMk cId="3972508266" sldId="384"/>
        </pc:sldMkLst>
      </pc:sldChg>
      <pc:sldChg chg="addSp modSp add mod">
        <pc:chgData name="Liliana Oliveira" userId="42d4026b03335bd1" providerId="LiveId" clId="{EA6D5C4C-033C-4AA0-BE53-2D87306AE0AA}" dt="2023-01-09T12:24:26.928" v="3162" actId="1076"/>
        <pc:sldMkLst>
          <pc:docMk/>
          <pc:sldMk cId="1925004364" sldId="385"/>
        </pc:sldMkLst>
      </pc:sldChg>
      <pc:sldChg chg="addSp modSp new mod">
        <pc:chgData name="Liliana Oliveira" userId="42d4026b03335bd1" providerId="LiveId" clId="{EA6D5C4C-033C-4AA0-BE53-2D87306AE0AA}" dt="2023-01-09T14:52:40.217" v="3365" actId="14100"/>
        <pc:sldMkLst>
          <pc:docMk/>
          <pc:sldMk cId="650904609" sldId="386"/>
        </pc:sldMkLst>
      </pc:sldChg>
      <pc:sldChg chg="addSp modSp add mod">
        <pc:chgData name="Liliana Oliveira" userId="42d4026b03335bd1" providerId="LiveId" clId="{EA6D5C4C-033C-4AA0-BE53-2D87306AE0AA}" dt="2023-01-09T14:55:28.888" v="3456" actId="1076"/>
        <pc:sldMkLst>
          <pc:docMk/>
          <pc:sldMk cId="2590587086" sldId="387"/>
        </pc:sldMkLst>
      </pc:sldChg>
      <pc:sldChg chg="modSp add mod modClrScheme chgLayout">
        <pc:chgData name="Liliana Oliveira" userId="42d4026b03335bd1" providerId="LiveId" clId="{EA6D5C4C-033C-4AA0-BE53-2D87306AE0AA}" dt="2023-01-09T12:40:29.556" v="3222" actId="5793"/>
        <pc:sldMkLst>
          <pc:docMk/>
          <pc:sldMk cId="2608364546" sldId="388"/>
        </pc:sldMkLst>
      </pc:sldChg>
      <pc:sldChg chg="modSp add mod">
        <pc:chgData name="Liliana Oliveira" userId="42d4026b03335bd1" providerId="LiveId" clId="{EA6D5C4C-033C-4AA0-BE53-2D87306AE0AA}" dt="2023-01-09T12:40:58.258" v="3233" actId="20577"/>
        <pc:sldMkLst>
          <pc:docMk/>
          <pc:sldMk cId="938127920" sldId="389"/>
        </pc:sldMkLst>
      </pc:sldChg>
      <pc:sldChg chg="modSp add mod">
        <pc:chgData name="Liliana Oliveira" userId="42d4026b03335bd1" providerId="LiveId" clId="{EA6D5C4C-033C-4AA0-BE53-2D87306AE0AA}" dt="2023-01-09T12:41:28.724" v="3273" actId="20577"/>
        <pc:sldMkLst>
          <pc:docMk/>
          <pc:sldMk cId="1707145382" sldId="390"/>
        </pc:sldMkLst>
      </pc:sldChg>
      <pc:sldChg chg="addSp delSp modSp add mod">
        <pc:chgData name="Liliana Oliveira" userId="42d4026b03335bd1" providerId="LiveId" clId="{EA6D5C4C-033C-4AA0-BE53-2D87306AE0AA}" dt="2023-01-09T14:58:58.567" v="3631" actId="1076"/>
        <pc:sldMkLst>
          <pc:docMk/>
          <pc:sldMk cId="1822956350" sldId="391"/>
        </pc:sldMkLst>
      </pc:sldChg>
      <pc:sldChg chg="addSp delSp modSp new mod">
        <pc:chgData name="Liliana Oliveira" userId="42d4026b03335bd1" providerId="LiveId" clId="{EA6D5C4C-033C-4AA0-BE53-2D87306AE0AA}" dt="2023-01-09T15:06:59.431" v="4017" actId="1076"/>
        <pc:sldMkLst>
          <pc:docMk/>
          <pc:sldMk cId="692217998" sldId="392"/>
        </pc:sldMkLst>
      </pc:sldChg>
      <pc:sldChg chg="addSp delSp modSp add mod">
        <pc:chgData name="Liliana Oliveira" userId="42d4026b03335bd1" providerId="LiveId" clId="{EA6D5C4C-033C-4AA0-BE53-2D87306AE0AA}" dt="2023-01-09T15:09:52.622" v="4245" actId="14100"/>
        <pc:sldMkLst>
          <pc:docMk/>
          <pc:sldMk cId="1982692388" sldId="393"/>
        </pc:sldMkLst>
      </pc:sldChg>
      <pc:sldChg chg="addSp modSp new mod">
        <pc:chgData name="Liliana Oliveira" userId="42d4026b03335bd1" providerId="LiveId" clId="{EA6D5C4C-033C-4AA0-BE53-2D87306AE0AA}" dt="2023-01-09T15:14:46.685" v="4368" actId="1076"/>
        <pc:sldMkLst>
          <pc:docMk/>
          <pc:sldMk cId="3621180655" sldId="394"/>
        </pc:sldMkLst>
      </pc:sldChg>
      <pc:sldChg chg="addSp delSp modSp new mod">
        <pc:chgData name="Liliana Oliveira" userId="42d4026b03335bd1" providerId="LiveId" clId="{EA6D5C4C-033C-4AA0-BE53-2D87306AE0AA}" dt="2023-01-09T15:24:19.915" v="4635" actId="478"/>
        <pc:sldMkLst>
          <pc:docMk/>
          <pc:sldMk cId="3600048742" sldId="395"/>
        </pc:sldMkLst>
      </pc:sldChg>
      <pc:sldChg chg="addSp delSp modSp new mod">
        <pc:chgData name="Liliana Oliveira" userId="42d4026b03335bd1" providerId="LiveId" clId="{EA6D5C4C-033C-4AA0-BE53-2D87306AE0AA}" dt="2023-01-09T15:24:01.322" v="4634" actId="20577"/>
        <pc:sldMkLst>
          <pc:docMk/>
          <pc:sldMk cId="2595094263" sldId="396"/>
        </pc:sldMkLst>
      </pc:sldChg>
      <pc:sldChg chg="addSp delSp modSp add mod">
        <pc:chgData name="Liliana Oliveira" userId="42d4026b03335bd1" providerId="LiveId" clId="{EA6D5C4C-033C-4AA0-BE53-2D87306AE0AA}" dt="2023-01-09T15:27:10.211" v="4774" actId="1076"/>
        <pc:sldMkLst>
          <pc:docMk/>
          <pc:sldMk cId="84104697" sldId="397"/>
        </pc:sldMkLst>
      </pc:sldChg>
      <pc:sldChg chg="addSp modSp new mod">
        <pc:chgData name="Liliana Oliveira" userId="42d4026b03335bd1" providerId="LiveId" clId="{EA6D5C4C-033C-4AA0-BE53-2D87306AE0AA}" dt="2023-01-09T15:31:12.162" v="4948" actId="1076"/>
        <pc:sldMkLst>
          <pc:docMk/>
          <pc:sldMk cId="3864340939" sldId="398"/>
        </pc:sldMkLst>
      </pc:sldChg>
      <pc:sldChg chg="addSp delSp modSp add mod">
        <pc:chgData name="Liliana Oliveira" userId="42d4026b03335bd1" providerId="LiveId" clId="{EA6D5C4C-033C-4AA0-BE53-2D87306AE0AA}" dt="2023-01-09T15:36:27.949" v="5164" actId="1076"/>
        <pc:sldMkLst>
          <pc:docMk/>
          <pc:sldMk cId="4042704463" sldId="399"/>
        </pc:sldMkLst>
      </pc:sldChg>
      <pc:sldChg chg="addSp modSp new mod">
        <pc:chgData name="Liliana Oliveira" userId="42d4026b03335bd1" providerId="LiveId" clId="{EA6D5C4C-033C-4AA0-BE53-2D87306AE0AA}" dt="2023-01-09T15:40:57.353" v="5199" actId="1076"/>
        <pc:sldMkLst>
          <pc:docMk/>
          <pc:sldMk cId="191903621" sldId="400"/>
        </pc:sldMkLst>
      </pc:sldChg>
      <pc:sldChg chg="addSp delSp modSp add mod">
        <pc:chgData name="Liliana Oliveira" userId="42d4026b03335bd1" providerId="LiveId" clId="{EA6D5C4C-033C-4AA0-BE53-2D87306AE0AA}" dt="2023-01-09T15:44:00.959" v="5261" actId="1076"/>
        <pc:sldMkLst>
          <pc:docMk/>
          <pc:sldMk cId="673032164" sldId="401"/>
        </pc:sldMkLst>
      </pc:sldChg>
      <pc:sldChg chg="addSp modSp new mod">
        <pc:chgData name="Liliana Oliveira" userId="42d4026b03335bd1" providerId="LiveId" clId="{EA6D5C4C-033C-4AA0-BE53-2D87306AE0AA}" dt="2023-01-09T15:45:29.614" v="5348" actId="1076"/>
        <pc:sldMkLst>
          <pc:docMk/>
          <pc:sldMk cId="981266279" sldId="402"/>
        </pc:sldMkLst>
      </pc:sldChg>
      <pc:sldChg chg="addSp delSp modSp add mod">
        <pc:chgData name="Liliana Oliveira" userId="42d4026b03335bd1" providerId="LiveId" clId="{EA6D5C4C-033C-4AA0-BE53-2D87306AE0AA}" dt="2023-01-09T15:53:55.486" v="5710" actId="1076"/>
        <pc:sldMkLst>
          <pc:docMk/>
          <pc:sldMk cId="510628026" sldId="403"/>
        </pc:sldMkLst>
      </pc:sldChg>
      <pc:sldChg chg="addSp delSp modSp new mod">
        <pc:chgData name="Liliana Oliveira" userId="42d4026b03335bd1" providerId="LiveId" clId="{EA6D5C4C-033C-4AA0-BE53-2D87306AE0AA}" dt="2023-01-09T15:50:24.327" v="5522" actId="1076"/>
        <pc:sldMkLst>
          <pc:docMk/>
          <pc:sldMk cId="997025574" sldId="404"/>
        </pc:sldMkLst>
      </pc:sldChg>
      <pc:sldChg chg="addSp delSp modSp add mod">
        <pc:chgData name="Liliana Oliveira" userId="42d4026b03335bd1" providerId="LiveId" clId="{EA6D5C4C-033C-4AA0-BE53-2D87306AE0AA}" dt="2023-01-09T15:55:56.909" v="5757" actId="1076"/>
        <pc:sldMkLst>
          <pc:docMk/>
          <pc:sldMk cId="3438111277" sldId="405"/>
        </pc:sldMkLst>
      </pc:sldChg>
      <pc:sldChg chg="addSp modSp new mod">
        <pc:chgData name="Liliana Oliveira" userId="42d4026b03335bd1" providerId="LiveId" clId="{EA6D5C4C-033C-4AA0-BE53-2D87306AE0AA}" dt="2023-01-09T16:00:57.177" v="5886" actId="13926"/>
        <pc:sldMkLst>
          <pc:docMk/>
          <pc:sldMk cId="2568766336" sldId="406"/>
        </pc:sldMkLst>
      </pc:sldChg>
      <pc:sldChg chg="addSp modSp new mod">
        <pc:chgData name="Liliana Oliveira" userId="42d4026b03335bd1" providerId="LiveId" clId="{EA6D5C4C-033C-4AA0-BE53-2D87306AE0AA}" dt="2023-01-09T16:03:21.555" v="5919" actId="1076"/>
        <pc:sldMkLst>
          <pc:docMk/>
          <pc:sldMk cId="2347622495" sldId="407"/>
        </pc:sldMkLst>
      </pc:sldChg>
      <pc:sldChg chg="modSp add mod">
        <pc:chgData name="Liliana Oliveira" userId="42d4026b03335bd1" providerId="LiveId" clId="{EA6D5C4C-033C-4AA0-BE53-2D87306AE0AA}" dt="2023-01-09T16:51:23.756" v="6386" actId="6549"/>
        <pc:sldMkLst>
          <pc:docMk/>
          <pc:sldMk cId="3879416836" sldId="408"/>
        </pc:sldMkLst>
      </pc:sldChg>
      <pc:sldChg chg="addSp delSp modSp add mod ord">
        <pc:chgData name="Liliana Oliveira" userId="42d4026b03335bd1" providerId="LiveId" clId="{EA6D5C4C-033C-4AA0-BE53-2D87306AE0AA}" dt="2023-01-09T16:22:10.248" v="6385" actId="13926"/>
        <pc:sldMkLst>
          <pc:docMk/>
          <pc:sldMk cId="3800683329" sldId="409"/>
        </pc:sldMkLst>
      </pc:sldChg>
      <pc:sldChg chg="addSp delSp modSp add mod">
        <pc:chgData name="Liliana Oliveira" userId="42d4026b03335bd1" providerId="LiveId" clId="{EA6D5C4C-033C-4AA0-BE53-2D87306AE0AA}" dt="2023-01-09T16:10:41.193" v="6033" actId="1076"/>
        <pc:sldMkLst>
          <pc:docMk/>
          <pc:sldMk cId="3296100700" sldId="410"/>
        </pc:sldMkLst>
      </pc:sldChg>
      <pc:sldChg chg="addSp delSp modSp add mod">
        <pc:chgData name="Liliana Oliveira" userId="42d4026b03335bd1" providerId="LiveId" clId="{EA6D5C4C-033C-4AA0-BE53-2D87306AE0AA}" dt="2023-01-09T16:15:18.904" v="6291" actId="1076"/>
        <pc:sldMkLst>
          <pc:docMk/>
          <pc:sldMk cId="1899894367" sldId="411"/>
        </pc:sldMkLst>
      </pc:sldChg>
      <pc:sldChg chg="modSp add mod ord">
        <pc:chgData name="Liliana Oliveira" userId="42d4026b03335bd1" providerId="LiveId" clId="{EA6D5C4C-033C-4AA0-BE53-2D87306AE0AA}" dt="2023-01-09T16:20:12.892" v="6358" actId="20577"/>
        <pc:sldMkLst>
          <pc:docMk/>
          <pc:sldMk cId="3721016077" sldId="412"/>
        </pc:sldMkLst>
      </pc:sldChg>
      <pc:sldMasterChg chg="addSldLayout delSldLayout">
        <pc:chgData name="Liliana Oliveira" userId="42d4026b03335bd1" providerId="LiveId" clId="{EA6D5C4C-033C-4AA0-BE53-2D87306AE0AA}" dt="2023-01-09T10:24:36.818" v="79" actId="47"/>
        <pc:sldMasterMkLst>
          <pc:docMk/>
          <pc:sldMasterMk cId="2975307968" sldId="2147483674"/>
        </pc:sldMasterMkLst>
        <pc:sldLayoutChg chg="add del">
          <pc:chgData name="Liliana Oliveira" userId="42d4026b03335bd1" providerId="LiveId" clId="{EA6D5C4C-033C-4AA0-BE53-2D87306AE0AA}" dt="2023-01-09T10:24:36.349" v="78" actId="47"/>
          <pc:sldLayoutMkLst>
            <pc:docMk/>
            <pc:sldMasterMk cId="2975307968" sldId="2147483674"/>
            <pc:sldLayoutMk cId="1623969844" sldId="2147483686"/>
          </pc:sldLayoutMkLst>
        </pc:sldLayoutChg>
        <pc:sldLayoutChg chg="add del">
          <pc:chgData name="Liliana Oliveira" userId="42d4026b03335bd1" providerId="LiveId" clId="{EA6D5C4C-033C-4AA0-BE53-2D87306AE0AA}" dt="2023-01-09T10:24:36.818" v="79" actId="47"/>
          <pc:sldLayoutMkLst>
            <pc:docMk/>
            <pc:sldMasterMk cId="2975307968" sldId="2147483674"/>
            <pc:sldLayoutMk cId="2465723182" sldId="2147483687"/>
          </pc:sldLayoutMkLst>
        </pc:sldLayoutChg>
        <pc:sldLayoutChg chg="del">
          <pc:chgData name="Liliana Oliveira" userId="42d4026b03335bd1" providerId="LiveId" clId="{EA6D5C4C-033C-4AA0-BE53-2D87306AE0AA}" dt="2023-01-09T10:24:34.885" v="70" actId="47"/>
          <pc:sldLayoutMkLst>
            <pc:docMk/>
            <pc:sldMasterMk cId="2975307968" sldId="2147483674"/>
            <pc:sldLayoutMk cId="1731024251" sldId="2147483688"/>
          </pc:sldLayoutMkLst>
        </pc:sldLayoutChg>
      </pc:sldMasterChg>
    </pc:docChg>
  </pc:docChgLst>
  <pc:docChgLst>
    <pc:chgData name="Liliana Oliveira" userId="42d4026b03335bd1" providerId="LiveId" clId="{4644EB45-05C3-4CD5-8940-B7A5341AB558}"/>
    <pc:docChg chg="custSel addSld modSld">
      <pc:chgData name="Liliana Oliveira" userId="42d4026b03335bd1" providerId="LiveId" clId="{4644EB45-05C3-4CD5-8940-B7A5341AB558}" dt="2023-01-02T18:00:34.831" v="32"/>
      <pc:docMkLst>
        <pc:docMk/>
      </pc:docMkLst>
      <pc:sldChg chg="addSp delSp modSp mod modNotesTx">
        <pc:chgData name="Liliana Oliveira" userId="42d4026b03335bd1" providerId="LiveId" clId="{4644EB45-05C3-4CD5-8940-B7A5341AB558}" dt="2023-01-02T17:59:53.510" v="28" actId="6549"/>
        <pc:sldMkLst>
          <pc:docMk/>
          <pc:sldMk cId="751369185" sldId="267"/>
        </pc:sldMkLst>
      </pc:sldChg>
      <pc:sldChg chg="modSp">
        <pc:chgData name="Liliana Oliveira" userId="42d4026b03335bd1" providerId="LiveId" clId="{4644EB45-05C3-4CD5-8940-B7A5341AB558}" dt="2023-01-02T18:00:19.388" v="31" actId="20577"/>
        <pc:sldMkLst>
          <pc:docMk/>
          <pc:sldMk cId="440319132" sldId="268"/>
        </pc:sldMkLst>
      </pc:sldChg>
      <pc:sldChg chg="delSp mod delAnim">
        <pc:chgData name="Liliana Oliveira" userId="42d4026b03335bd1" providerId="LiveId" clId="{4644EB45-05C3-4CD5-8940-B7A5341AB558}" dt="2023-01-02T18:00:07.790" v="29" actId="478"/>
        <pc:sldMkLst>
          <pc:docMk/>
          <pc:sldMk cId="1116359365" sldId="295"/>
        </pc:sldMkLst>
      </pc:sldChg>
      <pc:sldChg chg="modSp">
        <pc:chgData name="Liliana Oliveira" userId="42d4026b03335bd1" providerId="LiveId" clId="{4644EB45-05C3-4CD5-8940-B7A5341AB558}" dt="2023-01-02T18:00:34.831" v="32"/>
        <pc:sldMkLst>
          <pc:docMk/>
          <pc:sldMk cId="2844349461" sldId="296"/>
        </pc:sldMkLst>
      </pc:sldChg>
      <pc:sldChg chg="modSp">
        <pc:chgData name="Liliana Oliveira" userId="42d4026b03335bd1" providerId="LiveId" clId="{4644EB45-05C3-4CD5-8940-B7A5341AB558}" dt="2023-01-02T18:00:34.831" v="32"/>
        <pc:sldMkLst>
          <pc:docMk/>
          <pc:sldMk cId="1794189671" sldId="297"/>
        </pc:sldMkLst>
      </pc:sldChg>
      <pc:sldChg chg="modSp">
        <pc:chgData name="Liliana Oliveira" userId="42d4026b03335bd1" providerId="LiveId" clId="{4644EB45-05C3-4CD5-8940-B7A5341AB558}" dt="2023-01-02T18:00:34.831" v="32"/>
        <pc:sldMkLst>
          <pc:docMk/>
          <pc:sldMk cId="3955645651" sldId="298"/>
        </pc:sldMkLst>
      </pc:sldChg>
      <pc:sldChg chg="modSp">
        <pc:chgData name="Liliana Oliveira" userId="42d4026b03335bd1" providerId="LiveId" clId="{4644EB45-05C3-4CD5-8940-B7A5341AB558}" dt="2023-01-02T18:00:34.831" v="32"/>
        <pc:sldMkLst>
          <pc:docMk/>
          <pc:sldMk cId="3980722274" sldId="299"/>
        </pc:sldMkLst>
      </pc:sldChg>
      <pc:sldChg chg="modSp">
        <pc:chgData name="Liliana Oliveira" userId="42d4026b03335bd1" providerId="LiveId" clId="{4644EB45-05C3-4CD5-8940-B7A5341AB558}" dt="2023-01-02T18:00:34.831" v="32"/>
        <pc:sldMkLst>
          <pc:docMk/>
          <pc:sldMk cId="3220183175" sldId="300"/>
        </pc:sldMkLst>
      </pc:sldChg>
      <pc:sldChg chg="modSp">
        <pc:chgData name="Liliana Oliveira" userId="42d4026b03335bd1" providerId="LiveId" clId="{4644EB45-05C3-4CD5-8940-B7A5341AB558}" dt="2023-01-02T18:00:34.831" v="32"/>
        <pc:sldMkLst>
          <pc:docMk/>
          <pc:sldMk cId="4167226582" sldId="301"/>
        </pc:sldMkLst>
      </pc:sldChg>
      <pc:sldChg chg="modSp">
        <pc:chgData name="Liliana Oliveira" userId="42d4026b03335bd1" providerId="LiveId" clId="{4644EB45-05C3-4CD5-8940-B7A5341AB558}" dt="2023-01-02T18:00:34.831" v="32"/>
        <pc:sldMkLst>
          <pc:docMk/>
          <pc:sldMk cId="1634984227" sldId="302"/>
        </pc:sldMkLst>
      </pc:sldChg>
      <pc:sldChg chg="modSp">
        <pc:chgData name="Liliana Oliveira" userId="42d4026b03335bd1" providerId="LiveId" clId="{4644EB45-05C3-4CD5-8940-B7A5341AB558}" dt="2023-01-02T18:00:34.831" v="32"/>
        <pc:sldMkLst>
          <pc:docMk/>
          <pc:sldMk cId="3473717770" sldId="303"/>
        </pc:sldMkLst>
      </pc:sldChg>
      <pc:sldChg chg="modSp">
        <pc:chgData name="Liliana Oliveira" userId="42d4026b03335bd1" providerId="LiveId" clId="{4644EB45-05C3-4CD5-8940-B7A5341AB558}" dt="2023-01-02T18:00:34.831" v="32"/>
        <pc:sldMkLst>
          <pc:docMk/>
          <pc:sldMk cId="391732406" sldId="304"/>
        </pc:sldMkLst>
      </pc:sldChg>
      <pc:sldChg chg="modSp">
        <pc:chgData name="Liliana Oliveira" userId="42d4026b03335bd1" providerId="LiveId" clId="{4644EB45-05C3-4CD5-8940-B7A5341AB558}" dt="2023-01-02T18:00:34.831" v="32"/>
        <pc:sldMkLst>
          <pc:docMk/>
          <pc:sldMk cId="3029550429" sldId="305"/>
        </pc:sldMkLst>
      </pc:sldChg>
      <pc:sldChg chg="modSp">
        <pc:chgData name="Liliana Oliveira" userId="42d4026b03335bd1" providerId="LiveId" clId="{4644EB45-05C3-4CD5-8940-B7A5341AB558}" dt="2023-01-02T18:00:34.831" v="32"/>
        <pc:sldMkLst>
          <pc:docMk/>
          <pc:sldMk cId="4077391734" sldId="306"/>
        </pc:sldMkLst>
      </pc:sldChg>
      <pc:sldChg chg="modSp">
        <pc:chgData name="Liliana Oliveira" userId="42d4026b03335bd1" providerId="LiveId" clId="{4644EB45-05C3-4CD5-8940-B7A5341AB558}" dt="2023-01-02T18:00:34.831" v="32"/>
        <pc:sldMkLst>
          <pc:docMk/>
          <pc:sldMk cId="2261337352" sldId="307"/>
        </pc:sldMkLst>
      </pc:sldChg>
      <pc:sldChg chg="modSp">
        <pc:chgData name="Liliana Oliveira" userId="42d4026b03335bd1" providerId="LiveId" clId="{4644EB45-05C3-4CD5-8940-B7A5341AB558}" dt="2023-01-02T18:00:34.831" v="32"/>
        <pc:sldMkLst>
          <pc:docMk/>
          <pc:sldMk cId="1602412515" sldId="308"/>
        </pc:sldMkLst>
      </pc:sldChg>
      <pc:sldChg chg="modSp">
        <pc:chgData name="Liliana Oliveira" userId="42d4026b03335bd1" providerId="LiveId" clId="{4644EB45-05C3-4CD5-8940-B7A5341AB558}" dt="2023-01-02T18:00:34.831" v="32"/>
        <pc:sldMkLst>
          <pc:docMk/>
          <pc:sldMk cId="3240408368" sldId="309"/>
        </pc:sldMkLst>
      </pc:sldChg>
      <pc:sldChg chg="modSp">
        <pc:chgData name="Liliana Oliveira" userId="42d4026b03335bd1" providerId="LiveId" clId="{4644EB45-05C3-4CD5-8940-B7A5341AB558}" dt="2023-01-02T18:00:34.831" v="32"/>
        <pc:sldMkLst>
          <pc:docMk/>
          <pc:sldMk cId="4279343698" sldId="310"/>
        </pc:sldMkLst>
      </pc:sldChg>
      <pc:sldChg chg="modSp">
        <pc:chgData name="Liliana Oliveira" userId="42d4026b03335bd1" providerId="LiveId" clId="{4644EB45-05C3-4CD5-8940-B7A5341AB558}" dt="2023-01-02T18:00:34.831" v="32"/>
        <pc:sldMkLst>
          <pc:docMk/>
          <pc:sldMk cId="3864335623" sldId="311"/>
        </pc:sldMkLst>
      </pc:sldChg>
      <pc:sldChg chg="modSp">
        <pc:chgData name="Liliana Oliveira" userId="42d4026b03335bd1" providerId="LiveId" clId="{4644EB45-05C3-4CD5-8940-B7A5341AB558}" dt="2023-01-02T18:00:34.831" v="32"/>
        <pc:sldMkLst>
          <pc:docMk/>
          <pc:sldMk cId="521050690" sldId="312"/>
        </pc:sldMkLst>
      </pc:sldChg>
      <pc:sldChg chg="modSp">
        <pc:chgData name="Liliana Oliveira" userId="42d4026b03335bd1" providerId="LiveId" clId="{4644EB45-05C3-4CD5-8940-B7A5341AB558}" dt="2023-01-02T18:00:34.831" v="32"/>
        <pc:sldMkLst>
          <pc:docMk/>
          <pc:sldMk cId="2930338941" sldId="313"/>
        </pc:sldMkLst>
      </pc:sldChg>
      <pc:sldChg chg="modSp">
        <pc:chgData name="Liliana Oliveira" userId="42d4026b03335bd1" providerId="LiveId" clId="{4644EB45-05C3-4CD5-8940-B7A5341AB558}" dt="2023-01-02T18:00:34.831" v="32"/>
        <pc:sldMkLst>
          <pc:docMk/>
          <pc:sldMk cId="1352428996" sldId="314"/>
        </pc:sldMkLst>
      </pc:sldChg>
      <pc:sldChg chg="modSp">
        <pc:chgData name="Liliana Oliveira" userId="42d4026b03335bd1" providerId="LiveId" clId="{4644EB45-05C3-4CD5-8940-B7A5341AB558}" dt="2023-01-02T18:00:34.831" v="32"/>
        <pc:sldMkLst>
          <pc:docMk/>
          <pc:sldMk cId="3519343628" sldId="315"/>
        </pc:sldMkLst>
      </pc:sldChg>
      <pc:sldChg chg="modSp">
        <pc:chgData name="Liliana Oliveira" userId="42d4026b03335bd1" providerId="LiveId" clId="{4644EB45-05C3-4CD5-8940-B7A5341AB558}" dt="2023-01-02T18:00:34.831" v="32"/>
        <pc:sldMkLst>
          <pc:docMk/>
          <pc:sldMk cId="1044106577" sldId="316"/>
        </pc:sldMkLst>
      </pc:sldChg>
      <pc:sldChg chg="modSp">
        <pc:chgData name="Liliana Oliveira" userId="42d4026b03335bd1" providerId="LiveId" clId="{4644EB45-05C3-4CD5-8940-B7A5341AB558}" dt="2023-01-02T18:00:34.831" v="32"/>
        <pc:sldMkLst>
          <pc:docMk/>
          <pc:sldMk cId="1588611156" sldId="317"/>
        </pc:sldMkLst>
      </pc:sldChg>
      <pc:sldChg chg="modSp">
        <pc:chgData name="Liliana Oliveira" userId="42d4026b03335bd1" providerId="LiveId" clId="{4644EB45-05C3-4CD5-8940-B7A5341AB558}" dt="2023-01-02T18:00:34.831" v="32"/>
        <pc:sldMkLst>
          <pc:docMk/>
          <pc:sldMk cId="553407083" sldId="318"/>
        </pc:sldMkLst>
      </pc:sldChg>
      <pc:sldChg chg="modSp">
        <pc:chgData name="Liliana Oliveira" userId="42d4026b03335bd1" providerId="LiveId" clId="{4644EB45-05C3-4CD5-8940-B7A5341AB558}" dt="2023-01-02T18:00:34.831" v="32"/>
        <pc:sldMkLst>
          <pc:docMk/>
          <pc:sldMk cId="691039475" sldId="319"/>
        </pc:sldMkLst>
      </pc:sldChg>
      <pc:sldChg chg="modSp">
        <pc:chgData name="Liliana Oliveira" userId="42d4026b03335bd1" providerId="LiveId" clId="{4644EB45-05C3-4CD5-8940-B7A5341AB558}" dt="2023-01-02T18:00:34.831" v="32"/>
        <pc:sldMkLst>
          <pc:docMk/>
          <pc:sldMk cId="1517975949" sldId="320"/>
        </pc:sldMkLst>
      </pc:sldChg>
      <pc:sldChg chg="modSp">
        <pc:chgData name="Liliana Oliveira" userId="42d4026b03335bd1" providerId="LiveId" clId="{4644EB45-05C3-4CD5-8940-B7A5341AB558}" dt="2023-01-02T18:00:34.831" v="32"/>
        <pc:sldMkLst>
          <pc:docMk/>
          <pc:sldMk cId="3567166813" sldId="321"/>
        </pc:sldMkLst>
      </pc:sldChg>
      <pc:sldChg chg="modSp">
        <pc:chgData name="Liliana Oliveira" userId="42d4026b03335bd1" providerId="LiveId" clId="{4644EB45-05C3-4CD5-8940-B7A5341AB558}" dt="2023-01-02T18:00:34.831" v="32"/>
        <pc:sldMkLst>
          <pc:docMk/>
          <pc:sldMk cId="145769206" sldId="322"/>
        </pc:sldMkLst>
      </pc:sldChg>
      <pc:sldChg chg="modSp">
        <pc:chgData name="Liliana Oliveira" userId="42d4026b03335bd1" providerId="LiveId" clId="{4644EB45-05C3-4CD5-8940-B7A5341AB558}" dt="2023-01-02T18:00:34.831" v="32"/>
        <pc:sldMkLst>
          <pc:docMk/>
          <pc:sldMk cId="1304882044" sldId="323"/>
        </pc:sldMkLst>
      </pc:sldChg>
      <pc:sldChg chg="modSp">
        <pc:chgData name="Liliana Oliveira" userId="42d4026b03335bd1" providerId="LiveId" clId="{4644EB45-05C3-4CD5-8940-B7A5341AB558}" dt="2023-01-02T18:00:34.831" v="32"/>
        <pc:sldMkLst>
          <pc:docMk/>
          <pc:sldMk cId="2814359231" sldId="324"/>
        </pc:sldMkLst>
      </pc:sldChg>
      <pc:sldChg chg="modSp">
        <pc:chgData name="Liliana Oliveira" userId="42d4026b03335bd1" providerId="LiveId" clId="{4644EB45-05C3-4CD5-8940-B7A5341AB558}" dt="2023-01-02T18:00:34.831" v="32"/>
        <pc:sldMkLst>
          <pc:docMk/>
          <pc:sldMk cId="3891558964" sldId="325"/>
        </pc:sldMkLst>
      </pc:sldChg>
      <pc:sldChg chg="modSp">
        <pc:chgData name="Liliana Oliveira" userId="42d4026b03335bd1" providerId="LiveId" clId="{4644EB45-05C3-4CD5-8940-B7A5341AB558}" dt="2023-01-02T18:00:34.831" v="32"/>
        <pc:sldMkLst>
          <pc:docMk/>
          <pc:sldMk cId="2247930356" sldId="326"/>
        </pc:sldMkLst>
      </pc:sldChg>
      <pc:sldChg chg="modSp">
        <pc:chgData name="Liliana Oliveira" userId="42d4026b03335bd1" providerId="LiveId" clId="{4644EB45-05C3-4CD5-8940-B7A5341AB558}" dt="2023-01-02T18:00:34.831" v="32"/>
        <pc:sldMkLst>
          <pc:docMk/>
          <pc:sldMk cId="2356401798" sldId="327"/>
        </pc:sldMkLst>
      </pc:sldChg>
      <pc:sldChg chg="modSp">
        <pc:chgData name="Liliana Oliveira" userId="42d4026b03335bd1" providerId="LiveId" clId="{4644EB45-05C3-4CD5-8940-B7A5341AB558}" dt="2023-01-02T18:00:34.831" v="32"/>
        <pc:sldMkLst>
          <pc:docMk/>
          <pc:sldMk cId="2944973246" sldId="328"/>
        </pc:sldMkLst>
      </pc:sldChg>
      <pc:sldChg chg="modSp">
        <pc:chgData name="Liliana Oliveira" userId="42d4026b03335bd1" providerId="LiveId" clId="{4644EB45-05C3-4CD5-8940-B7A5341AB558}" dt="2023-01-02T18:00:34.831" v="32"/>
        <pc:sldMkLst>
          <pc:docMk/>
          <pc:sldMk cId="2371530494" sldId="329"/>
        </pc:sldMkLst>
      </pc:sldChg>
      <pc:sldChg chg="modSp">
        <pc:chgData name="Liliana Oliveira" userId="42d4026b03335bd1" providerId="LiveId" clId="{4644EB45-05C3-4CD5-8940-B7A5341AB558}" dt="2023-01-02T18:00:34.831" v="32"/>
        <pc:sldMkLst>
          <pc:docMk/>
          <pc:sldMk cId="3976825903" sldId="330"/>
        </pc:sldMkLst>
      </pc:sldChg>
      <pc:sldChg chg="modSp">
        <pc:chgData name="Liliana Oliveira" userId="42d4026b03335bd1" providerId="LiveId" clId="{4644EB45-05C3-4CD5-8940-B7A5341AB558}" dt="2023-01-02T18:00:34.831" v="32"/>
        <pc:sldMkLst>
          <pc:docMk/>
          <pc:sldMk cId="1025515304" sldId="331"/>
        </pc:sldMkLst>
      </pc:sldChg>
      <pc:sldChg chg="modSp">
        <pc:chgData name="Liliana Oliveira" userId="42d4026b03335bd1" providerId="LiveId" clId="{4644EB45-05C3-4CD5-8940-B7A5341AB558}" dt="2023-01-02T18:00:34.831" v="32"/>
        <pc:sldMkLst>
          <pc:docMk/>
          <pc:sldMk cId="2801670600" sldId="332"/>
        </pc:sldMkLst>
      </pc:sldChg>
      <pc:sldChg chg="modSp">
        <pc:chgData name="Liliana Oliveira" userId="42d4026b03335bd1" providerId="LiveId" clId="{4644EB45-05C3-4CD5-8940-B7A5341AB558}" dt="2023-01-02T18:00:34.831" v="32"/>
        <pc:sldMkLst>
          <pc:docMk/>
          <pc:sldMk cId="3507245895" sldId="333"/>
        </pc:sldMkLst>
      </pc:sldChg>
      <pc:sldChg chg="modSp">
        <pc:chgData name="Liliana Oliveira" userId="42d4026b03335bd1" providerId="LiveId" clId="{4644EB45-05C3-4CD5-8940-B7A5341AB558}" dt="2023-01-02T18:00:34.831" v="32"/>
        <pc:sldMkLst>
          <pc:docMk/>
          <pc:sldMk cId="2461371435" sldId="334"/>
        </pc:sldMkLst>
      </pc:sldChg>
      <pc:sldChg chg="modSp">
        <pc:chgData name="Liliana Oliveira" userId="42d4026b03335bd1" providerId="LiveId" clId="{4644EB45-05C3-4CD5-8940-B7A5341AB558}" dt="2023-01-02T18:00:34.831" v="32"/>
        <pc:sldMkLst>
          <pc:docMk/>
          <pc:sldMk cId="2448936626" sldId="335"/>
        </pc:sldMkLst>
      </pc:sldChg>
      <pc:sldChg chg="modSp">
        <pc:chgData name="Liliana Oliveira" userId="42d4026b03335bd1" providerId="LiveId" clId="{4644EB45-05C3-4CD5-8940-B7A5341AB558}" dt="2023-01-02T18:00:34.831" v="32"/>
        <pc:sldMkLst>
          <pc:docMk/>
          <pc:sldMk cId="2311897658" sldId="336"/>
        </pc:sldMkLst>
      </pc:sldChg>
      <pc:sldChg chg="modSp">
        <pc:chgData name="Liliana Oliveira" userId="42d4026b03335bd1" providerId="LiveId" clId="{4644EB45-05C3-4CD5-8940-B7A5341AB558}" dt="2023-01-02T18:00:34.831" v="32"/>
        <pc:sldMkLst>
          <pc:docMk/>
          <pc:sldMk cId="517470490" sldId="337"/>
        </pc:sldMkLst>
      </pc:sldChg>
      <pc:sldChg chg="modSp">
        <pc:chgData name="Liliana Oliveira" userId="42d4026b03335bd1" providerId="LiveId" clId="{4644EB45-05C3-4CD5-8940-B7A5341AB558}" dt="2023-01-02T18:00:34.831" v="32"/>
        <pc:sldMkLst>
          <pc:docMk/>
          <pc:sldMk cId="2908487791" sldId="338"/>
        </pc:sldMkLst>
      </pc:sldChg>
      <pc:sldChg chg="modSp">
        <pc:chgData name="Liliana Oliveira" userId="42d4026b03335bd1" providerId="LiveId" clId="{4644EB45-05C3-4CD5-8940-B7A5341AB558}" dt="2023-01-02T18:00:34.831" v="32"/>
        <pc:sldMkLst>
          <pc:docMk/>
          <pc:sldMk cId="3904145674" sldId="339"/>
        </pc:sldMkLst>
      </pc:sldChg>
      <pc:sldChg chg="modSp">
        <pc:chgData name="Liliana Oliveira" userId="42d4026b03335bd1" providerId="LiveId" clId="{4644EB45-05C3-4CD5-8940-B7A5341AB558}" dt="2023-01-02T18:00:34.831" v="32"/>
        <pc:sldMkLst>
          <pc:docMk/>
          <pc:sldMk cId="4044000774" sldId="340"/>
        </pc:sldMkLst>
      </pc:sldChg>
      <pc:sldChg chg="modSp">
        <pc:chgData name="Liliana Oliveira" userId="42d4026b03335bd1" providerId="LiveId" clId="{4644EB45-05C3-4CD5-8940-B7A5341AB558}" dt="2023-01-02T18:00:34.831" v="32"/>
        <pc:sldMkLst>
          <pc:docMk/>
          <pc:sldMk cId="4266714205" sldId="341"/>
        </pc:sldMkLst>
      </pc:sldChg>
      <pc:sldChg chg="modSp">
        <pc:chgData name="Liliana Oliveira" userId="42d4026b03335bd1" providerId="LiveId" clId="{4644EB45-05C3-4CD5-8940-B7A5341AB558}" dt="2023-01-02T18:00:34.831" v="32"/>
        <pc:sldMkLst>
          <pc:docMk/>
          <pc:sldMk cId="2331954511" sldId="342"/>
        </pc:sldMkLst>
      </pc:sldChg>
      <pc:sldChg chg="modSp">
        <pc:chgData name="Liliana Oliveira" userId="42d4026b03335bd1" providerId="LiveId" clId="{4644EB45-05C3-4CD5-8940-B7A5341AB558}" dt="2023-01-02T18:00:34.831" v="32"/>
        <pc:sldMkLst>
          <pc:docMk/>
          <pc:sldMk cId="1344400302" sldId="343"/>
        </pc:sldMkLst>
      </pc:sldChg>
      <pc:sldChg chg="modSp">
        <pc:chgData name="Liliana Oliveira" userId="42d4026b03335bd1" providerId="LiveId" clId="{4644EB45-05C3-4CD5-8940-B7A5341AB558}" dt="2023-01-02T18:00:34.831" v="32"/>
        <pc:sldMkLst>
          <pc:docMk/>
          <pc:sldMk cId="1519041809" sldId="344"/>
        </pc:sldMkLst>
      </pc:sldChg>
      <pc:sldChg chg="modSp">
        <pc:chgData name="Liliana Oliveira" userId="42d4026b03335bd1" providerId="LiveId" clId="{4644EB45-05C3-4CD5-8940-B7A5341AB558}" dt="2023-01-02T18:00:34.831" v="32"/>
        <pc:sldMkLst>
          <pc:docMk/>
          <pc:sldMk cId="1309504790" sldId="345"/>
        </pc:sldMkLst>
      </pc:sldChg>
      <pc:sldChg chg="modSp">
        <pc:chgData name="Liliana Oliveira" userId="42d4026b03335bd1" providerId="LiveId" clId="{4644EB45-05C3-4CD5-8940-B7A5341AB558}" dt="2023-01-02T18:00:34.831" v="32"/>
        <pc:sldMkLst>
          <pc:docMk/>
          <pc:sldMk cId="278031203" sldId="346"/>
        </pc:sldMkLst>
      </pc:sldChg>
      <pc:sldChg chg="modSp">
        <pc:chgData name="Liliana Oliveira" userId="42d4026b03335bd1" providerId="LiveId" clId="{4644EB45-05C3-4CD5-8940-B7A5341AB558}" dt="2023-01-02T18:00:34.831" v="32"/>
        <pc:sldMkLst>
          <pc:docMk/>
          <pc:sldMk cId="4013041498" sldId="347"/>
        </pc:sldMkLst>
      </pc:sldChg>
      <pc:sldChg chg="modSp">
        <pc:chgData name="Liliana Oliveira" userId="42d4026b03335bd1" providerId="LiveId" clId="{4644EB45-05C3-4CD5-8940-B7A5341AB558}" dt="2023-01-02T18:00:34.831" v="32"/>
        <pc:sldMkLst>
          <pc:docMk/>
          <pc:sldMk cId="2282145168" sldId="348"/>
        </pc:sldMkLst>
      </pc:sldChg>
      <pc:sldChg chg="modSp">
        <pc:chgData name="Liliana Oliveira" userId="42d4026b03335bd1" providerId="LiveId" clId="{4644EB45-05C3-4CD5-8940-B7A5341AB558}" dt="2023-01-02T18:00:34.831" v="32"/>
        <pc:sldMkLst>
          <pc:docMk/>
          <pc:sldMk cId="482130954" sldId="349"/>
        </pc:sldMkLst>
      </pc:sldChg>
      <pc:sldChg chg="modSp">
        <pc:chgData name="Liliana Oliveira" userId="42d4026b03335bd1" providerId="LiveId" clId="{4644EB45-05C3-4CD5-8940-B7A5341AB558}" dt="2023-01-02T18:00:34.831" v="32"/>
        <pc:sldMkLst>
          <pc:docMk/>
          <pc:sldMk cId="2474946202" sldId="350"/>
        </pc:sldMkLst>
      </pc:sldChg>
      <pc:sldChg chg="modSp">
        <pc:chgData name="Liliana Oliveira" userId="42d4026b03335bd1" providerId="LiveId" clId="{4644EB45-05C3-4CD5-8940-B7A5341AB558}" dt="2023-01-02T18:00:34.831" v="32"/>
        <pc:sldMkLst>
          <pc:docMk/>
          <pc:sldMk cId="993196796" sldId="351"/>
        </pc:sldMkLst>
      </pc:sldChg>
      <pc:sldChg chg="modSp">
        <pc:chgData name="Liliana Oliveira" userId="42d4026b03335bd1" providerId="LiveId" clId="{4644EB45-05C3-4CD5-8940-B7A5341AB558}" dt="2023-01-02T18:00:34.831" v="32"/>
        <pc:sldMkLst>
          <pc:docMk/>
          <pc:sldMk cId="3991306646" sldId="352"/>
        </pc:sldMkLst>
      </pc:sldChg>
      <pc:sldChg chg="modSp">
        <pc:chgData name="Liliana Oliveira" userId="42d4026b03335bd1" providerId="LiveId" clId="{4644EB45-05C3-4CD5-8940-B7A5341AB558}" dt="2023-01-02T18:00:34.831" v="32"/>
        <pc:sldMkLst>
          <pc:docMk/>
          <pc:sldMk cId="1423105517" sldId="353"/>
        </pc:sldMkLst>
      </pc:sldChg>
      <pc:sldChg chg="modSp">
        <pc:chgData name="Liliana Oliveira" userId="42d4026b03335bd1" providerId="LiveId" clId="{4644EB45-05C3-4CD5-8940-B7A5341AB558}" dt="2023-01-02T18:00:34.831" v="32"/>
        <pc:sldMkLst>
          <pc:docMk/>
          <pc:sldMk cId="3615949562" sldId="354"/>
        </pc:sldMkLst>
      </pc:sldChg>
      <pc:sldChg chg="modSp">
        <pc:chgData name="Liliana Oliveira" userId="42d4026b03335bd1" providerId="LiveId" clId="{4644EB45-05C3-4CD5-8940-B7A5341AB558}" dt="2023-01-02T18:00:34.831" v="32"/>
        <pc:sldMkLst>
          <pc:docMk/>
          <pc:sldMk cId="1144133552" sldId="355"/>
        </pc:sldMkLst>
      </pc:sldChg>
      <pc:sldChg chg="modSp">
        <pc:chgData name="Liliana Oliveira" userId="42d4026b03335bd1" providerId="LiveId" clId="{4644EB45-05C3-4CD5-8940-B7A5341AB558}" dt="2023-01-02T18:00:34.831" v="32"/>
        <pc:sldMkLst>
          <pc:docMk/>
          <pc:sldMk cId="2775432346" sldId="356"/>
        </pc:sldMkLst>
      </pc:sldChg>
      <pc:sldChg chg="modSp">
        <pc:chgData name="Liliana Oliveira" userId="42d4026b03335bd1" providerId="LiveId" clId="{4644EB45-05C3-4CD5-8940-B7A5341AB558}" dt="2023-01-02T18:00:34.831" v="32"/>
        <pc:sldMkLst>
          <pc:docMk/>
          <pc:sldMk cId="4091655943" sldId="357"/>
        </pc:sldMkLst>
      </pc:sldChg>
      <pc:sldChg chg="modSp">
        <pc:chgData name="Liliana Oliveira" userId="42d4026b03335bd1" providerId="LiveId" clId="{4644EB45-05C3-4CD5-8940-B7A5341AB558}" dt="2023-01-02T18:00:34.831" v="32"/>
        <pc:sldMkLst>
          <pc:docMk/>
          <pc:sldMk cId="2052248381" sldId="358"/>
        </pc:sldMkLst>
      </pc:sldChg>
      <pc:sldChg chg="modSp">
        <pc:chgData name="Liliana Oliveira" userId="42d4026b03335bd1" providerId="LiveId" clId="{4644EB45-05C3-4CD5-8940-B7A5341AB558}" dt="2023-01-02T18:00:34.831" v="32"/>
        <pc:sldMkLst>
          <pc:docMk/>
          <pc:sldMk cId="4294754194" sldId="359"/>
        </pc:sldMkLst>
      </pc:sldChg>
      <pc:sldChg chg="modSp">
        <pc:chgData name="Liliana Oliveira" userId="42d4026b03335bd1" providerId="LiveId" clId="{4644EB45-05C3-4CD5-8940-B7A5341AB558}" dt="2023-01-02T18:00:34.831" v="32"/>
        <pc:sldMkLst>
          <pc:docMk/>
          <pc:sldMk cId="3255367368" sldId="360"/>
        </pc:sldMkLst>
      </pc:sldChg>
      <pc:sldChg chg="modSp add mod">
        <pc:chgData name="Liliana Oliveira" userId="42d4026b03335bd1" providerId="LiveId" clId="{4644EB45-05C3-4CD5-8940-B7A5341AB558}" dt="2023-01-02T18:00:34.831" v="32"/>
        <pc:sldMkLst>
          <pc:docMk/>
          <pc:sldMk cId="1587125713" sldId="3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2C144-BE6B-479B-8249-A4DDA75D35DF}" type="datetimeFigureOut">
              <a:rPr lang="pt-PT" smtClean="0"/>
              <a:t>20/12/2024</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51A38-1D88-432D-9538-6B4700C2007F}" type="slidenum">
              <a:rPr lang="pt-PT" smtClean="0"/>
              <a:t>‹#›</a:t>
            </a:fld>
            <a:endParaRPr lang="pt-PT"/>
          </a:p>
        </p:txBody>
      </p:sp>
    </p:spTree>
    <p:extLst>
      <p:ext uri="{BB962C8B-B14F-4D97-AF65-F5344CB8AC3E}">
        <p14:creationId xmlns:p14="http://schemas.microsoft.com/office/powerpoint/2010/main" val="137877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Slide Number Placeholder 3"/>
          <p:cNvSpPr>
            <a:spLocks noGrp="1"/>
          </p:cNvSpPr>
          <p:nvPr>
            <p:ph type="sldNum" sz="quarter" idx="5"/>
          </p:nvPr>
        </p:nvSpPr>
        <p:spPr/>
        <p:txBody>
          <a:bodyPr/>
          <a:lstStyle/>
          <a:p>
            <a:fld id="{FD151A38-1D88-432D-9538-6B4700C2007F}" type="slidenum">
              <a:rPr lang="pt-PT" smtClean="0"/>
              <a:t>1</a:t>
            </a:fld>
            <a:endParaRPr lang="pt-PT"/>
          </a:p>
        </p:txBody>
      </p:sp>
    </p:spTree>
    <p:extLst>
      <p:ext uri="{BB962C8B-B14F-4D97-AF65-F5344CB8AC3E}">
        <p14:creationId xmlns:p14="http://schemas.microsoft.com/office/powerpoint/2010/main" val="357699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3E8C-B9FD-0DF4-00A3-4BDDCFF38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19976BFE-B498-880B-4340-0D3F6324F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0A6AAAE9-11A2-DDF1-BD74-7CD66021B3A9}"/>
              </a:ext>
            </a:extLst>
          </p:cNvPr>
          <p:cNvSpPr>
            <a:spLocks noGrp="1"/>
          </p:cNvSpPr>
          <p:nvPr>
            <p:ph type="dt" sz="half" idx="10"/>
          </p:nvPr>
        </p:nvSpPr>
        <p:spPr/>
        <p:txBody>
          <a:bodyPr/>
          <a:lstStyle/>
          <a:p>
            <a:fld id="{4BDF68E2-58F2-4D09-BE8B-E3BD06533059}" type="datetimeFigureOut">
              <a:rPr lang="en-US" smtClean="0"/>
              <a:t>12/20/2024</a:t>
            </a:fld>
            <a:endParaRPr lang="en-US" dirty="0"/>
          </a:p>
        </p:txBody>
      </p:sp>
      <p:sp>
        <p:nvSpPr>
          <p:cNvPr id="5" name="Footer Placeholder 4">
            <a:extLst>
              <a:ext uri="{FF2B5EF4-FFF2-40B4-BE49-F238E27FC236}">
                <a16:creationId xmlns:a16="http://schemas.microsoft.com/office/drawing/2014/main" id="{C503C572-B0FB-3375-5822-CC39D8E1AD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A33826-733B-F568-988D-B46E78F9588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8724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EB01-5182-7F8A-9A53-CBD82829A340}"/>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B0E701C3-F5CF-D3A7-2AD3-04DC7E4C93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82CD5ED6-C859-2773-FDA3-2F5AD81873CD}"/>
              </a:ext>
            </a:extLst>
          </p:cNvPr>
          <p:cNvSpPr>
            <a:spLocks noGrp="1"/>
          </p:cNvSpPr>
          <p:nvPr>
            <p:ph type="dt" sz="half" idx="10"/>
          </p:nvPr>
        </p:nvSpPr>
        <p:spPr/>
        <p:txBody>
          <a:bodyPr/>
          <a:lstStyle/>
          <a:p>
            <a:fld id="{2E2D6473-DF6D-4702-B328-E0DD40540A4E}" type="datetimeFigureOut">
              <a:rPr lang="en-US" smtClean="0"/>
              <a:t>12/20/2024</a:t>
            </a:fld>
            <a:endParaRPr lang="en-US" dirty="0"/>
          </a:p>
        </p:txBody>
      </p:sp>
      <p:sp>
        <p:nvSpPr>
          <p:cNvPr id="5" name="Footer Placeholder 4">
            <a:extLst>
              <a:ext uri="{FF2B5EF4-FFF2-40B4-BE49-F238E27FC236}">
                <a16:creationId xmlns:a16="http://schemas.microsoft.com/office/drawing/2014/main" id="{983A731B-EA3B-6FF8-97B5-36C32E58C5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FFF8E3-5510-0714-59D2-3023CD48200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531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7A888-D8F6-5CE2-0942-9B3B697165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A767A294-CBEE-2068-D262-46739275FD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9E8B7C64-9B97-42CA-5492-10776D5D607F}"/>
              </a:ext>
            </a:extLst>
          </p:cNvPr>
          <p:cNvSpPr>
            <a:spLocks noGrp="1"/>
          </p:cNvSpPr>
          <p:nvPr>
            <p:ph type="dt" sz="half" idx="10"/>
          </p:nvPr>
        </p:nvSpPr>
        <p:spPr/>
        <p:txBody>
          <a:bodyPr/>
          <a:lstStyle/>
          <a:p>
            <a:fld id="{E26F7E3A-B166-407D-9866-32884E7D5B37}" type="datetimeFigureOut">
              <a:rPr lang="en-US" smtClean="0"/>
              <a:t>12/20/2024</a:t>
            </a:fld>
            <a:endParaRPr lang="en-US" dirty="0"/>
          </a:p>
        </p:txBody>
      </p:sp>
      <p:sp>
        <p:nvSpPr>
          <p:cNvPr id="5" name="Footer Placeholder 4">
            <a:extLst>
              <a:ext uri="{FF2B5EF4-FFF2-40B4-BE49-F238E27FC236}">
                <a16:creationId xmlns:a16="http://schemas.microsoft.com/office/drawing/2014/main" id="{60A7304C-E90F-06BC-2B55-7B2C278A7F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8D018C-4FE8-DC9D-1451-5EA47F280DD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140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5ABFA06-F4FC-4ADC-8635-E44614B624F9}"/>
              </a:ext>
            </a:extLst>
          </p:cNvPr>
          <p:cNvSpPr>
            <a:spLocks noGrp="1"/>
          </p:cNvSpPr>
          <p:nvPr>
            <p:ph type="pic" sz="quarter" idx="13"/>
          </p:nvPr>
        </p:nvSpPr>
        <p:spPr>
          <a:xfrm>
            <a:off x="0" y="-1"/>
            <a:ext cx="12192000" cy="7197969"/>
          </a:xfrm>
          <a:prstGeom prst="rect">
            <a:avLst/>
          </a:prstGeom>
        </p:spPr>
        <p:txBody>
          <a:bodyPr/>
          <a:lstStyle/>
          <a:p>
            <a:endParaRPr lang="en-US"/>
          </a:p>
        </p:txBody>
      </p:sp>
    </p:spTree>
    <p:extLst>
      <p:ext uri="{BB962C8B-B14F-4D97-AF65-F5344CB8AC3E}">
        <p14:creationId xmlns:p14="http://schemas.microsoft.com/office/powerpoint/2010/main" val="419385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4DAD24F-3BEE-499B-8FE6-7A9E845D1B56}"/>
              </a:ext>
            </a:extLst>
          </p:cNvPr>
          <p:cNvSpPr>
            <a:spLocks noGrp="1"/>
          </p:cNvSpPr>
          <p:nvPr>
            <p:ph type="pic" sz="quarter" idx="10"/>
          </p:nvPr>
        </p:nvSpPr>
        <p:spPr>
          <a:xfrm>
            <a:off x="6471920" y="1137920"/>
            <a:ext cx="4663440" cy="4582160"/>
          </a:xfrm>
          <a:custGeom>
            <a:avLst/>
            <a:gdLst>
              <a:gd name="connsiteX0" fmla="*/ 0 w 4663440"/>
              <a:gd name="connsiteY0" fmla="*/ 0 h 4582160"/>
              <a:gd name="connsiteX1" fmla="*/ 4663440 w 4663440"/>
              <a:gd name="connsiteY1" fmla="*/ 0 h 4582160"/>
              <a:gd name="connsiteX2" fmla="*/ 4663440 w 4663440"/>
              <a:gd name="connsiteY2" fmla="*/ 4582160 h 4582160"/>
              <a:gd name="connsiteX3" fmla="*/ 0 w 4663440"/>
              <a:gd name="connsiteY3" fmla="*/ 4582160 h 4582160"/>
            </a:gdLst>
            <a:ahLst/>
            <a:cxnLst>
              <a:cxn ang="0">
                <a:pos x="connsiteX0" y="connsiteY0"/>
              </a:cxn>
              <a:cxn ang="0">
                <a:pos x="connsiteX1" y="connsiteY1"/>
              </a:cxn>
              <a:cxn ang="0">
                <a:pos x="connsiteX2" y="connsiteY2"/>
              </a:cxn>
              <a:cxn ang="0">
                <a:pos x="connsiteX3" y="connsiteY3"/>
              </a:cxn>
            </a:cxnLst>
            <a:rect l="l" t="t" r="r" b="b"/>
            <a:pathLst>
              <a:path w="4663440" h="4582160">
                <a:moveTo>
                  <a:pt x="0" y="0"/>
                </a:moveTo>
                <a:lnTo>
                  <a:pt x="4663440" y="0"/>
                </a:lnTo>
                <a:lnTo>
                  <a:pt x="4663440" y="4582160"/>
                </a:lnTo>
                <a:lnTo>
                  <a:pt x="0" y="4582160"/>
                </a:lnTo>
                <a:close/>
              </a:path>
            </a:pathLst>
          </a:custGeom>
        </p:spPr>
        <p:txBody>
          <a:bodyPr wrap="square">
            <a:noAutofit/>
          </a:bodyPr>
          <a:lstStyle/>
          <a:p>
            <a:endParaRPr lang="en-US"/>
          </a:p>
        </p:txBody>
      </p:sp>
    </p:spTree>
    <p:extLst>
      <p:ext uri="{BB962C8B-B14F-4D97-AF65-F5344CB8AC3E}">
        <p14:creationId xmlns:p14="http://schemas.microsoft.com/office/powerpoint/2010/main" val="2913475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4846725-602F-4244-98D0-7411244288AB}"/>
              </a:ext>
            </a:extLst>
          </p:cNvPr>
          <p:cNvSpPr>
            <a:spLocks noGrp="1"/>
          </p:cNvSpPr>
          <p:nvPr>
            <p:ph type="pic" sz="quarter" idx="10"/>
          </p:nvPr>
        </p:nvSpPr>
        <p:spPr>
          <a:xfrm>
            <a:off x="347240" y="3111860"/>
            <a:ext cx="5748761" cy="1699449"/>
          </a:xfrm>
          <a:custGeom>
            <a:avLst/>
            <a:gdLst>
              <a:gd name="connsiteX0" fmla="*/ 0 w 5748761"/>
              <a:gd name="connsiteY0" fmla="*/ 0 h 1699449"/>
              <a:gd name="connsiteX1" fmla="*/ 5748761 w 5748761"/>
              <a:gd name="connsiteY1" fmla="*/ 0 h 1699449"/>
              <a:gd name="connsiteX2" fmla="*/ 5748761 w 5748761"/>
              <a:gd name="connsiteY2" fmla="*/ 1699449 h 1699449"/>
              <a:gd name="connsiteX3" fmla="*/ 0 w 5748761"/>
              <a:gd name="connsiteY3" fmla="*/ 1699449 h 1699449"/>
            </a:gdLst>
            <a:ahLst/>
            <a:cxnLst>
              <a:cxn ang="0">
                <a:pos x="connsiteX0" y="connsiteY0"/>
              </a:cxn>
              <a:cxn ang="0">
                <a:pos x="connsiteX1" y="connsiteY1"/>
              </a:cxn>
              <a:cxn ang="0">
                <a:pos x="connsiteX2" y="connsiteY2"/>
              </a:cxn>
              <a:cxn ang="0">
                <a:pos x="connsiteX3" y="connsiteY3"/>
              </a:cxn>
            </a:cxnLst>
            <a:rect l="l" t="t" r="r" b="b"/>
            <a:pathLst>
              <a:path w="5748761" h="1699449">
                <a:moveTo>
                  <a:pt x="0" y="0"/>
                </a:moveTo>
                <a:lnTo>
                  <a:pt x="5748761" y="0"/>
                </a:lnTo>
                <a:lnTo>
                  <a:pt x="5748761" y="1699449"/>
                </a:lnTo>
                <a:lnTo>
                  <a:pt x="0" y="1699449"/>
                </a:lnTo>
                <a:close/>
              </a:path>
            </a:pathLst>
          </a:custGeom>
        </p:spPr>
        <p:txBody>
          <a:bodyPr wrap="square">
            <a:noAutofit/>
          </a:bodyPr>
          <a:lstStyle/>
          <a:p>
            <a:endParaRPr lang="en-US"/>
          </a:p>
        </p:txBody>
      </p:sp>
      <p:sp>
        <p:nvSpPr>
          <p:cNvPr id="15" name="Picture Placeholder 14">
            <a:extLst>
              <a:ext uri="{FF2B5EF4-FFF2-40B4-BE49-F238E27FC236}">
                <a16:creationId xmlns:a16="http://schemas.microsoft.com/office/drawing/2014/main" id="{AE470976-D485-4B4B-BCD9-7A3BF35F3A65}"/>
              </a:ext>
            </a:extLst>
          </p:cNvPr>
          <p:cNvSpPr>
            <a:spLocks noGrp="1"/>
          </p:cNvSpPr>
          <p:nvPr>
            <p:ph type="pic" sz="quarter" idx="11"/>
          </p:nvPr>
        </p:nvSpPr>
        <p:spPr>
          <a:xfrm>
            <a:off x="6095999" y="3111860"/>
            <a:ext cx="5748761" cy="1699449"/>
          </a:xfrm>
          <a:custGeom>
            <a:avLst/>
            <a:gdLst>
              <a:gd name="connsiteX0" fmla="*/ 0 w 5748761"/>
              <a:gd name="connsiteY0" fmla="*/ 0 h 1699449"/>
              <a:gd name="connsiteX1" fmla="*/ 5748761 w 5748761"/>
              <a:gd name="connsiteY1" fmla="*/ 0 h 1699449"/>
              <a:gd name="connsiteX2" fmla="*/ 5748761 w 5748761"/>
              <a:gd name="connsiteY2" fmla="*/ 1699449 h 1699449"/>
              <a:gd name="connsiteX3" fmla="*/ 0 w 5748761"/>
              <a:gd name="connsiteY3" fmla="*/ 1699449 h 1699449"/>
            </a:gdLst>
            <a:ahLst/>
            <a:cxnLst>
              <a:cxn ang="0">
                <a:pos x="connsiteX0" y="connsiteY0"/>
              </a:cxn>
              <a:cxn ang="0">
                <a:pos x="connsiteX1" y="connsiteY1"/>
              </a:cxn>
              <a:cxn ang="0">
                <a:pos x="connsiteX2" y="connsiteY2"/>
              </a:cxn>
              <a:cxn ang="0">
                <a:pos x="connsiteX3" y="connsiteY3"/>
              </a:cxn>
            </a:cxnLst>
            <a:rect l="l" t="t" r="r" b="b"/>
            <a:pathLst>
              <a:path w="5748761" h="1699449">
                <a:moveTo>
                  <a:pt x="0" y="0"/>
                </a:moveTo>
                <a:lnTo>
                  <a:pt x="5748761" y="0"/>
                </a:lnTo>
                <a:lnTo>
                  <a:pt x="5748761" y="1699449"/>
                </a:lnTo>
                <a:lnTo>
                  <a:pt x="0" y="1699449"/>
                </a:lnTo>
                <a:close/>
              </a:path>
            </a:pathLst>
          </a:custGeom>
        </p:spPr>
        <p:txBody>
          <a:bodyPr wrap="square">
            <a:noAutofit/>
          </a:bodyPr>
          <a:lstStyle/>
          <a:p>
            <a:endParaRPr lang="en-US"/>
          </a:p>
        </p:txBody>
      </p:sp>
      <p:sp>
        <p:nvSpPr>
          <p:cNvPr id="18" name="Picture Placeholder 17">
            <a:extLst>
              <a:ext uri="{FF2B5EF4-FFF2-40B4-BE49-F238E27FC236}">
                <a16:creationId xmlns:a16="http://schemas.microsoft.com/office/drawing/2014/main" id="{92BAA74D-5EC9-4B90-84E2-917AE0668BB9}"/>
              </a:ext>
            </a:extLst>
          </p:cNvPr>
          <p:cNvSpPr>
            <a:spLocks noGrp="1"/>
          </p:cNvSpPr>
          <p:nvPr>
            <p:ph type="pic" sz="quarter" idx="12"/>
          </p:nvPr>
        </p:nvSpPr>
        <p:spPr>
          <a:xfrm>
            <a:off x="6096001" y="4811309"/>
            <a:ext cx="5748761" cy="1699449"/>
          </a:xfrm>
          <a:custGeom>
            <a:avLst/>
            <a:gdLst>
              <a:gd name="connsiteX0" fmla="*/ 0 w 5748761"/>
              <a:gd name="connsiteY0" fmla="*/ 0 h 1699449"/>
              <a:gd name="connsiteX1" fmla="*/ 5748761 w 5748761"/>
              <a:gd name="connsiteY1" fmla="*/ 0 h 1699449"/>
              <a:gd name="connsiteX2" fmla="*/ 5748761 w 5748761"/>
              <a:gd name="connsiteY2" fmla="*/ 1699449 h 1699449"/>
              <a:gd name="connsiteX3" fmla="*/ 0 w 5748761"/>
              <a:gd name="connsiteY3" fmla="*/ 1699449 h 1699449"/>
            </a:gdLst>
            <a:ahLst/>
            <a:cxnLst>
              <a:cxn ang="0">
                <a:pos x="connsiteX0" y="connsiteY0"/>
              </a:cxn>
              <a:cxn ang="0">
                <a:pos x="connsiteX1" y="connsiteY1"/>
              </a:cxn>
              <a:cxn ang="0">
                <a:pos x="connsiteX2" y="connsiteY2"/>
              </a:cxn>
              <a:cxn ang="0">
                <a:pos x="connsiteX3" y="connsiteY3"/>
              </a:cxn>
            </a:cxnLst>
            <a:rect l="l" t="t" r="r" b="b"/>
            <a:pathLst>
              <a:path w="5748761" h="1699449">
                <a:moveTo>
                  <a:pt x="0" y="0"/>
                </a:moveTo>
                <a:lnTo>
                  <a:pt x="5748761" y="0"/>
                </a:lnTo>
                <a:lnTo>
                  <a:pt x="5748761" y="1699449"/>
                </a:lnTo>
                <a:lnTo>
                  <a:pt x="0" y="1699449"/>
                </a:lnTo>
                <a:close/>
              </a:path>
            </a:pathLst>
          </a:custGeom>
        </p:spPr>
        <p:txBody>
          <a:bodyPr wrap="square">
            <a:noAutofit/>
          </a:bodyPr>
          <a:lstStyle/>
          <a:p>
            <a:endParaRPr lang="en-US"/>
          </a:p>
        </p:txBody>
      </p:sp>
      <p:sp>
        <p:nvSpPr>
          <p:cNvPr id="21" name="Picture Placeholder 20">
            <a:extLst>
              <a:ext uri="{FF2B5EF4-FFF2-40B4-BE49-F238E27FC236}">
                <a16:creationId xmlns:a16="http://schemas.microsoft.com/office/drawing/2014/main" id="{18B72D4F-815F-49A2-BF81-7D0331282D6D}"/>
              </a:ext>
            </a:extLst>
          </p:cNvPr>
          <p:cNvSpPr>
            <a:spLocks noGrp="1"/>
          </p:cNvSpPr>
          <p:nvPr>
            <p:ph type="pic" sz="quarter" idx="13"/>
          </p:nvPr>
        </p:nvSpPr>
        <p:spPr>
          <a:xfrm>
            <a:off x="347240" y="4811310"/>
            <a:ext cx="5748761" cy="1699449"/>
          </a:xfrm>
          <a:custGeom>
            <a:avLst/>
            <a:gdLst>
              <a:gd name="connsiteX0" fmla="*/ 0 w 5748761"/>
              <a:gd name="connsiteY0" fmla="*/ 0 h 1699449"/>
              <a:gd name="connsiteX1" fmla="*/ 5748761 w 5748761"/>
              <a:gd name="connsiteY1" fmla="*/ 0 h 1699449"/>
              <a:gd name="connsiteX2" fmla="*/ 5748761 w 5748761"/>
              <a:gd name="connsiteY2" fmla="*/ 1699449 h 1699449"/>
              <a:gd name="connsiteX3" fmla="*/ 0 w 5748761"/>
              <a:gd name="connsiteY3" fmla="*/ 1699449 h 1699449"/>
            </a:gdLst>
            <a:ahLst/>
            <a:cxnLst>
              <a:cxn ang="0">
                <a:pos x="connsiteX0" y="connsiteY0"/>
              </a:cxn>
              <a:cxn ang="0">
                <a:pos x="connsiteX1" y="connsiteY1"/>
              </a:cxn>
              <a:cxn ang="0">
                <a:pos x="connsiteX2" y="connsiteY2"/>
              </a:cxn>
              <a:cxn ang="0">
                <a:pos x="connsiteX3" y="connsiteY3"/>
              </a:cxn>
            </a:cxnLst>
            <a:rect l="l" t="t" r="r" b="b"/>
            <a:pathLst>
              <a:path w="5748761" h="1699449">
                <a:moveTo>
                  <a:pt x="0" y="0"/>
                </a:moveTo>
                <a:lnTo>
                  <a:pt x="5748761" y="0"/>
                </a:lnTo>
                <a:lnTo>
                  <a:pt x="5748761" y="1699449"/>
                </a:lnTo>
                <a:lnTo>
                  <a:pt x="0" y="1699449"/>
                </a:lnTo>
                <a:close/>
              </a:path>
            </a:pathLst>
          </a:custGeom>
        </p:spPr>
        <p:txBody>
          <a:bodyPr wrap="square">
            <a:noAutofit/>
          </a:bodyPr>
          <a:lstStyle/>
          <a:p>
            <a:endParaRPr lang="en-US"/>
          </a:p>
        </p:txBody>
      </p:sp>
    </p:spTree>
    <p:extLst>
      <p:ext uri="{BB962C8B-B14F-4D97-AF65-F5344CB8AC3E}">
        <p14:creationId xmlns:p14="http://schemas.microsoft.com/office/powerpoint/2010/main" val="1477117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4331CA5-875B-4576-9FA9-F15E9E85EDD2}"/>
              </a:ext>
            </a:extLst>
          </p:cNvPr>
          <p:cNvSpPr>
            <a:spLocks noGrp="1"/>
          </p:cNvSpPr>
          <p:nvPr>
            <p:ph type="pic" sz="quarter" idx="10"/>
          </p:nvPr>
        </p:nvSpPr>
        <p:spPr>
          <a:xfrm>
            <a:off x="2561864" y="982045"/>
            <a:ext cx="2277703" cy="1859404"/>
          </a:xfrm>
          <a:custGeom>
            <a:avLst/>
            <a:gdLst>
              <a:gd name="connsiteX0" fmla="*/ 0 w 2277703"/>
              <a:gd name="connsiteY0" fmla="*/ 0 h 1859404"/>
              <a:gd name="connsiteX1" fmla="*/ 2277703 w 2277703"/>
              <a:gd name="connsiteY1" fmla="*/ 0 h 1859404"/>
              <a:gd name="connsiteX2" fmla="*/ 2277703 w 2277703"/>
              <a:gd name="connsiteY2" fmla="*/ 1859404 h 1859404"/>
              <a:gd name="connsiteX3" fmla="*/ 0 w 2277703"/>
              <a:gd name="connsiteY3" fmla="*/ 1859404 h 1859404"/>
            </a:gdLst>
            <a:ahLst/>
            <a:cxnLst>
              <a:cxn ang="0">
                <a:pos x="connsiteX0" y="connsiteY0"/>
              </a:cxn>
              <a:cxn ang="0">
                <a:pos x="connsiteX1" y="connsiteY1"/>
              </a:cxn>
              <a:cxn ang="0">
                <a:pos x="connsiteX2" y="connsiteY2"/>
              </a:cxn>
              <a:cxn ang="0">
                <a:pos x="connsiteX3" y="connsiteY3"/>
              </a:cxn>
            </a:cxnLst>
            <a:rect l="l" t="t" r="r" b="b"/>
            <a:pathLst>
              <a:path w="2277703" h="1859404">
                <a:moveTo>
                  <a:pt x="0" y="0"/>
                </a:moveTo>
                <a:lnTo>
                  <a:pt x="2277703" y="0"/>
                </a:lnTo>
                <a:lnTo>
                  <a:pt x="2277703" y="1859404"/>
                </a:lnTo>
                <a:lnTo>
                  <a:pt x="0" y="1859404"/>
                </a:ln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7462C055-A101-4EB1-AAB9-92FA75CB3406}"/>
              </a:ext>
            </a:extLst>
          </p:cNvPr>
          <p:cNvSpPr>
            <a:spLocks noGrp="1"/>
          </p:cNvSpPr>
          <p:nvPr>
            <p:ph type="pic" sz="quarter" idx="11"/>
          </p:nvPr>
        </p:nvSpPr>
        <p:spPr>
          <a:xfrm>
            <a:off x="4957149" y="982045"/>
            <a:ext cx="2277703" cy="1859404"/>
          </a:xfrm>
          <a:custGeom>
            <a:avLst/>
            <a:gdLst>
              <a:gd name="connsiteX0" fmla="*/ 0 w 2277703"/>
              <a:gd name="connsiteY0" fmla="*/ 0 h 1859404"/>
              <a:gd name="connsiteX1" fmla="*/ 2277703 w 2277703"/>
              <a:gd name="connsiteY1" fmla="*/ 0 h 1859404"/>
              <a:gd name="connsiteX2" fmla="*/ 2277703 w 2277703"/>
              <a:gd name="connsiteY2" fmla="*/ 1859404 h 1859404"/>
              <a:gd name="connsiteX3" fmla="*/ 0 w 2277703"/>
              <a:gd name="connsiteY3" fmla="*/ 1859404 h 1859404"/>
            </a:gdLst>
            <a:ahLst/>
            <a:cxnLst>
              <a:cxn ang="0">
                <a:pos x="connsiteX0" y="connsiteY0"/>
              </a:cxn>
              <a:cxn ang="0">
                <a:pos x="connsiteX1" y="connsiteY1"/>
              </a:cxn>
              <a:cxn ang="0">
                <a:pos x="connsiteX2" y="connsiteY2"/>
              </a:cxn>
              <a:cxn ang="0">
                <a:pos x="connsiteX3" y="connsiteY3"/>
              </a:cxn>
            </a:cxnLst>
            <a:rect l="l" t="t" r="r" b="b"/>
            <a:pathLst>
              <a:path w="2277703" h="1859404">
                <a:moveTo>
                  <a:pt x="0" y="0"/>
                </a:moveTo>
                <a:lnTo>
                  <a:pt x="2277703" y="0"/>
                </a:lnTo>
                <a:lnTo>
                  <a:pt x="2277703" y="1859404"/>
                </a:lnTo>
                <a:lnTo>
                  <a:pt x="0" y="1859404"/>
                </a:lnTo>
                <a:close/>
              </a:path>
            </a:pathLst>
          </a:custGeom>
        </p:spPr>
        <p:txBody>
          <a:bodyPr wrap="square">
            <a:noAutofit/>
          </a:bodyPr>
          <a:lstStyle/>
          <a:p>
            <a:endParaRPr lang="en-US"/>
          </a:p>
        </p:txBody>
      </p:sp>
      <p:sp>
        <p:nvSpPr>
          <p:cNvPr id="16" name="Picture Placeholder 15">
            <a:extLst>
              <a:ext uri="{FF2B5EF4-FFF2-40B4-BE49-F238E27FC236}">
                <a16:creationId xmlns:a16="http://schemas.microsoft.com/office/drawing/2014/main" id="{D680B789-5F81-4414-9CED-DDDC59EA44CD}"/>
              </a:ext>
            </a:extLst>
          </p:cNvPr>
          <p:cNvSpPr>
            <a:spLocks noGrp="1"/>
          </p:cNvSpPr>
          <p:nvPr>
            <p:ph type="pic" sz="quarter" idx="12"/>
          </p:nvPr>
        </p:nvSpPr>
        <p:spPr>
          <a:xfrm>
            <a:off x="7352434" y="982045"/>
            <a:ext cx="2277703" cy="1859404"/>
          </a:xfrm>
          <a:custGeom>
            <a:avLst/>
            <a:gdLst>
              <a:gd name="connsiteX0" fmla="*/ 0 w 2277703"/>
              <a:gd name="connsiteY0" fmla="*/ 0 h 1859404"/>
              <a:gd name="connsiteX1" fmla="*/ 2277703 w 2277703"/>
              <a:gd name="connsiteY1" fmla="*/ 0 h 1859404"/>
              <a:gd name="connsiteX2" fmla="*/ 2277703 w 2277703"/>
              <a:gd name="connsiteY2" fmla="*/ 1859404 h 1859404"/>
              <a:gd name="connsiteX3" fmla="*/ 0 w 2277703"/>
              <a:gd name="connsiteY3" fmla="*/ 1859404 h 1859404"/>
            </a:gdLst>
            <a:ahLst/>
            <a:cxnLst>
              <a:cxn ang="0">
                <a:pos x="connsiteX0" y="connsiteY0"/>
              </a:cxn>
              <a:cxn ang="0">
                <a:pos x="connsiteX1" y="connsiteY1"/>
              </a:cxn>
              <a:cxn ang="0">
                <a:pos x="connsiteX2" y="connsiteY2"/>
              </a:cxn>
              <a:cxn ang="0">
                <a:pos x="connsiteX3" y="connsiteY3"/>
              </a:cxn>
            </a:cxnLst>
            <a:rect l="l" t="t" r="r" b="b"/>
            <a:pathLst>
              <a:path w="2277703" h="1859404">
                <a:moveTo>
                  <a:pt x="0" y="0"/>
                </a:moveTo>
                <a:lnTo>
                  <a:pt x="2277703" y="0"/>
                </a:lnTo>
                <a:lnTo>
                  <a:pt x="2277703" y="1859404"/>
                </a:lnTo>
                <a:lnTo>
                  <a:pt x="0" y="1859404"/>
                </a:lnTo>
                <a:close/>
              </a:path>
            </a:pathLst>
          </a:custGeom>
        </p:spPr>
        <p:txBody>
          <a:bodyPr wrap="square">
            <a:noAutofit/>
          </a:bodyPr>
          <a:lstStyle/>
          <a:p>
            <a:endParaRPr lang="en-US"/>
          </a:p>
        </p:txBody>
      </p:sp>
      <p:sp>
        <p:nvSpPr>
          <p:cNvPr id="19" name="Picture Placeholder 18">
            <a:extLst>
              <a:ext uri="{FF2B5EF4-FFF2-40B4-BE49-F238E27FC236}">
                <a16:creationId xmlns:a16="http://schemas.microsoft.com/office/drawing/2014/main" id="{6E7A1A14-EC3A-4BD4-B142-E6A6C0B17D39}"/>
              </a:ext>
            </a:extLst>
          </p:cNvPr>
          <p:cNvSpPr>
            <a:spLocks noGrp="1"/>
          </p:cNvSpPr>
          <p:nvPr>
            <p:ph type="pic" sz="quarter" idx="13"/>
          </p:nvPr>
        </p:nvSpPr>
        <p:spPr>
          <a:xfrm>
            <a:off x="2561863" y="3607831"/>
            <a:ext cx="2277703" cy="1859404"/>
          </a:xfrm>
          <a:custGeom>
            <a:avLst/>
            <a:gdLst>
              <a:gd name="connsiteX0" fmla="*/ 0 w 2277703"/>
              <a:gd name="connsiteY0" fmla="*/ 0 h 1859404"/>
              <a:gd name="connsiteX1" fmla="*/ 2277703 w 2277703"/>
              <a:gd name="connsiteY1" fmla="*/ 0 h 1859404"/>
              <a:gd name="connsiteX2" fmla="*/ 2277703 w 2277703"/>
              <a:gd name="connsiteY2" fmla="*/ 1859404 h 1859404"/>
              <a:gd name="connsiteX3" fmla="*/ 0 w 2277703"/>
              <a:gd name="connsiteY3" fmla="*/ 1859404 h 1859404"/>
            </a:gdLst>
            <a:ahLst/>
            <a:cxnLst>
              <a:cxn ang="0">
                <a:pos x="connsiteX0" y="connsiteY0"/>
              </a:cxn>
              <a:cxn ang="0">
                <a:pos x="connsiteX1" y="connsiteY1"/>
              </a:cxn>
              <a:cxn ang="0">
                <a:pos x="connsiteX2" y="connsiteY2"/>
              </a:cxn>
              <a:cxn ang="0">
                <a:pos x="connsiteX3" y="connsiteY3"/>
              </a:cxn>
            </a:cxnLst>
            <a:rect l="l" t="t" r="r" b="b"/>
            <a:pathLst>
              <a:path w="2277703" h="1859404">
                <a:moveTo>
                  <a:pt x="0" y="0"/>
                </a:moveTo>
                <a:lnTo>
                  <a:pt x="2277703" y="0"/>
                </a:lnTo>
                <a:lnTo>
                  <a:pt x="2277703" y="1859404"/>
                </a:lnTo>
                <a:lnTo>
                  <a:pt x="0" y="1859404"/>
                </a:lnTo>
                <a:close/>
              </a:path>
            </a:pathLst>
          </a:custGeom>
        </p:spPr>
        <p:txBody>
          <a:bodyPr wrap="square">
            <a:noAutofit/>
          </a:bodyPr>
          <a:lstStyle/>
          <a:p>
            <a:endParaRPr lang="en-US"/>
          </a:p>
        </p:txBody>
      </p:sp>
      <p:sp>
        <p:nvSpPr>
          <p:cNvPr id="22" name="Picture Placeholder 21">
            <a:extLst>
              <a:ext uri="{FF2B5EF4-FFF2-40B4-BE49-F238E27FC236}">
                <a16:creationId xmlns:a16="http://schemas.microsoft.com/office/drawing/2014/main" id="{01B398CF-ECE8-42DC-B7D6-E704AAF948B5}"/>
              </a:ext>
            </a:extLst>
          </p:cNvPr>
          <p:cNvSpPr>
            <a:spLocks noGrp="1"/>
          </p:cNvSpPr>
          <p:nvPr>
            <p:ph type="pic" sz="quarter" idx="14"/>
          </p:nvPr>
        </p:nvSpPr>
        <p:spPr>
          <a:xfrm>
            <a:off x="4957150" y="3607831"/>
            <a:ext cx="2277703" cy="1859404"/>
          </a:xfrm>
          <a:custGeom>
            <a:avLst/>
            <a:gdLst>
              <a:gd name="connsiteX0" fmla="*/ 0 w 2277703"/>
              <a:gd name="connsiteY0" fmla="*/ 0 h 1859404"/>
              <a:gd name="connsiteX1" fmla="*/ 2277703 w 2277703"/>
              <a:gd name="connsiteY1" fmla="*/ 0 h 1859404"/>
              <a:gd name="connsiteX2" fmla="*/ 2277703 w 2277703"/>
              <a:gd name="connsiteY2" fmla="*/ 1859404 h 1859404"/>
              <a:gd name="connsiteX3" fmla="*/ 0 w 2277703"/>
              <a:gd name="connsiteY3" fmla="*/ 1859404 h 1859404"/>
            </a:gdLst>
            <a:ahLst/>
            <a:cxnLst>
              <a:cxn ang="0">
                <a:pos x="connsiteX0" y="connsiteY0"/>
              </a:cxn>
              <a:cxn ang="0">
                <a:pos x="connsiteX1" y="connsiteY1"/>
              </a:cxn>
              <a:cxn ang="0">
                <a:pos x="connsiteX2" y="connsiteY2"/>
              </a:cxn>
              <a:cxn ang="0">
                <a:pos x="connsiteX3" y="connsiteY3"/>
              </a:cxn>
            </a:cxnLst>
            <a:rect l="l" t="t" r="r" b="b"/>
            <a:pathLst>
              <a:path w="2277703" h="1859404">
                <a:moveTo>
                  <a:pt x="0" y="0"/>
                </a:moveTo>
                <a:lnTo>
                  <a:pt x="2277703" y="0"/>
                </a:lnTo>
                <a:lnTo>
                  <a:pt x="2277703" y="1859404"/>
                </a:lnTo>
                <a:lnTo>
                  <a:pt x="0" y="1859404"/>
                </a:lnTo>
                <a:close/>
              </a:path>
            </a:pathLst>
          </a:custGeom>
        </p:spPr>
        <p:txBody>
          <a:bodyPr wrap="square">
            <a:noAutofit/>
          </a:bodyPr>
          <a:lstStyle/>
          <a:p>
            <a:endParaRPr lang="en-US"/>
          </a:p>
        </p:txBody>
      </p:sp>
      <p:sp>
        <p:nvSpPr>
          <p:cNvPr id="25" name="Picture Placeholder 24">
            <a:extLst>
              <a:ext uri="{FF2B5EF4-FFF2-40B4-BE49-F238E27FC236}">
                <a16:creationId xmlns:a16="http://schemas.microsoft.com/office/drawing/2014/main" id="{F71A38EC-25C3-4573-94F7-FBBD547F9015}"/>
              </a:ext>
            </a:extLst>
          </p:cNvPr>
          <p:cNvSpPr>
            <a:spLocks noGrp="1"/>
          </p:cNvSpPr>
          <p:nvPr>
            <p:ph type="pic" sz="quarter" idx="15"/>
          </p:nvPr>
        </p:nvSpPr>
        <p:spPr>
          <a:xfrm>
            <a:off x="7352434" y="3607831"/>
            <a:ext cx="2277703" cy="1859404"/>
          </a:xfrm>
          <a:custGeom>
            <a:avLst/>
            <a:gdLst>
              <a:gd name="connsiteX0" fmla="*/ 0 w 2277703"/>
              <a:gd name="connsiteY0" fmla="*/ 0 h 1859404"/>
              <a:gd name="connsiteX1" fmla="*/ 2277703 w 2277703"/>
              <a:gd name="connsiteY1" fmla="*/ 0 h 1859404"/>
              <a:gd name="connsiteX2" fmla="*/ 2277703 w 2277703"/>
              <a:gd name="connsiteY2" fmla="*/ 1859404 h 1859404"/>
              <a:gd name="connsiteX3" fmla="*/ 0 w 2277703"/>
              <a:gd name="connsiteY3" fmla="*/ 1859404 h 1859404"/>
            </a:gdLst>
            <a:ahLst/>
            <a:cxnLst>
              <a:cxn ang="0">
                <a:pos x="connsiteX0" y="connsiteY0"/>
              </a:cxn>
              <a:cxn ang="0">
                <a:pos x="connsiteX1" y="connsiteY1"/>
              </a:cxn>
              <a:cxn ang="0">
                <a:pos x="connsiteX2" y="connsiteY2"/>
              </a:cxn>
              <a:cxn ang="0">
                <a:pos x="connsiteX3" y="connsiteY3"/>
              </a:cxn>
            </a:cxnLst>
            <a:rect l="l" t="t" r="r" b="b"/>
            <a:pathLst>
              <a:path w="2277703" h="1859404">
                <a:moveTo>
                  <a:pt x="0" y="0"/>
                </a:moveTo>
                <a:lnTo>
                  <a:pt x="2277703" y="0"/>
                </a:lnTo>
                <a:lnTo>
                  <a:pt x="2277703" y="1859404"/>
                </a:lnTo>
                <a:lnTo>
                  <a:pt x="0" y="1859404"/>
                </a:lnTo>
                <a:close/>
              </a:path>
            </a:pathLst>
          </a:custGeom>
        </p:spPr>
        <p:txBody>
          <a:bodyPr wrap="square">
            <a:noAutofit/>
          </a:bodyPr>
          <a:lstStyle/>
          <a:p>
            <a:endParaRPr lang="en-US"/>
          </a:p>
        </p:txBody>
      </p:sp>
    </p:spTree>
    <p:extLst>
      <p:ext uri="{BB962C8B-B14F-4D97-AF65-F5344CB8AC3E}">
        <p14:creationId xmlns:p14="http://schemas.microsoft.com/office/powerpoint/2010/main" val="2639791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DA626E0-5595-4D59-8F3F-2C91C49066EA}"/>
              </a:ext>
            </a:extLst>
          </p:cNvPr>
          <p:cNvSpPr>
            <a:spLocks noGrp="1"/>
          </p:cNvSpPr>
          <p:nvPr>
            <p:ph type="pic" sz="quarter" idx="10"/>
          </p:nvPr>
        </p:nvSpPr>
        <p:spPr>
          <a:xfrm>
            <a:off x="957553" y="2143637"/>
            <a:ext cx="2473457" cy="2570726"/>
          </a:xfrm>
          <a:custGeom>
            <a:avLst/>
            <a:gdLst>
              <a:gd name="connsiteX0" fmla="*/ 0 w 2473457"/>
              <a:gd name="connsiteY0" fmla="*/ 0 h 2570726"/>
              <a:gd name="connsiteX1" fmla="*/ 2473457 w 2473457"/>
              <a:gd name="connsiteY1" fmla="*/ 0 h 2570726"/>
              <a:gd name="connsiteX2" fmla="*/ 2473457 w 2473457"/>
              <a:gd name="connsiteY2" fmla="*/ 2570726 h 2570726"/>
              <a:gd name="connsiteX3" fmla="*/ 0 w 2473457"/>
              <a:gd name="connsiteY3" fmla="*/ 2570726 h 2570726"/>
            </a:gdLst>
            <a:ahLst/>
            <a:cxnLst>
              <a:cxn ang="0">
                <a:pos x="connsiteX0" y="connsiteY0"/>
              </a:cxn>
              <a:cxn ang="0">
                <a:pos x="connsiteX1" y="connsiteY1"/>
              </a:cxn>
              <a:cxn ang="0">
                <a:pos x="connsiteX2" y="connsiteY2"/>
              </a:cxn>
              <a:cxn ang="0">
                <a:pos x="connsiteX3" y="connsiteY3"/>
              </a:cxn>
            </a:cxnLst>
            <a:rect l="l" t="t" r="r" b="b"/>
            <a:pathLst>
              <a:path w="2473457" h="2570726">
                <a:moveTo>
                  <a:pt x="0" y="0"/>
                </a:moveTo>
                <a:lnTo>
                  <a:pt x="2473457" y="0"/>
                </a:lnTo>
                <a:lnTo>
                  <a:pt x="2473457" y="2570726"/>
                </a:lnTo>
                <a:lnTo>
                  <a:pt x="0" y="2570726"/>
                </a:lnTo>
                <a:close/>
              </a:path>
            </a:pathLst>
          </a:custGeom>
        </p:spPr>
        <p:txBody>
          <a:bodyPr wrap="square">
            <a:noAutofit/>
          </a:bodyPr>
          <a:lstStyle/>
          <a:p>
            <a:endParaRPr lang="en-US"/>
          </a:p>
        </p:txBody>
      </p:sp>
      <p:sp>
        <p:nvSpPr>
          <p:cNvPr id="11" name="Picture Placeholder 10">
            <a:extLst>
              <a:ext uri="{FF2B5EF4-FFF2-40B4-BE49-F238E27FC236}">
                <a16:creationId xmlns:a16="http://schemas.microsoft.com/office/drawing/2014/main" id="{252B906F-344E-4981-952B-AE0EA6DB5D90}"/>
              </a:ext>
            </a:extLst>
          </p:cNvPr>
          <p:cNvSpPr>
            <a:spLocks noGrp="1"/>
          </p:cNvSpPr>
          <p:nvPr>
            <p:ph type="pic" sz="quarter" idx="11"/>
          </p:nvPr>
        </p:nvSpPr>
        <p:spPr>
          <a:xfrm>
            <a:off x="3558699" y="2143637"/>
            <a:ext cx="2473457" cy="2570726"/>
          </a:xfrm>
          <a:custGeom>
            <a:avLst/>
            <a:gdLst>
              <a:gd name="connsiteX0" fmla="*/ 0 w 2473457"/>
              <a:gd name="connsiteY0" fmla="*/ 0 h 2570726"/>
              <a:gd name="connsiteX1" fmla="*/ 2473457 w 2473457"/>
              <a:gd name="connsiteY1" fmla="*/ 0 h 2570726"/>
              <a:gd name="connsiteX2" fmla="*/ 2473457 w 2473457"/>
              <a:gd name="connsiteY2" fmla="*/ 2570726 h 2570726"/>
              <a:gd name="connsiteX3" fmla="*/ 0 w 2473457"/>
              <a:gd name="connsiteY3" fmla="*/ 2570726 h 2570726"/>
            </a:gdLst>
            <a:ahLst/>
            <a:cxnLst>
              <a:cxn ang="0">
                <a:pos x="connsiteX0" y="connsiteY0"/>
              </a:cxn>
              <a:cxn ang="0">
                <a:pos x="connsiteX1" y="connsiteY1"/>
              </a:cxn>
              <a:cxn ang="0">
                <a:pos x="connsiteX2" y="connsiteY2"/>
              </a:cxn>
              <a:cxn ang="0">
                <a:pos x="connsiteX3" y="connsiteY3"/>
              </a:cxn>
            </a:cxnLst>
            <a:rect l="l" t="t" r="r" b="b"/>
            <a:pathLst>
              <a:path w="2473457" h="2570726">
                <a:moveTo>
                  <a:pt x="0" y="0"/>
                </a:moveTo>
                <a:lnTo>
                  <a:pt x="2473457" y="0"/>
                </a:lnTo>
                <a:lnTo>
                  <a:pt x="2473457" y="2570726"/>
                </a:lnTo>
                <a:lnTo>
                  <a:pt x="0" y="2570726"/>
                </a:lnTo>
                <a:close/>
              </a:path>
            </a:pathLst>
          </a:custGeom>
        </p:spPr>
        <p:txBody>
          <a:bodyPr wrap="square">
            <a:noAutofit/>
          </a:bodyPr>
          <a:lstStyle/>
          <a:p>
            <a:endParaRPr lang="en-US"/>
          </a:p>
        </p:txBody>
      </p:sp>
      <p:sp>
        <p:nvSpPr>
          <p:cNvPr id="14" name="Picture Placeholder 13">
            <a:extLst>
              <a:ext uri="{FF2B5EF4-FFF2-40B4-BE49-F238E27FC236}">
                <a16:creationId xmlns:a16="http://schemas.microsoft.com/office/drawing/2014/main" id="{9FF7E345-8768-4666-8A7C-741224A9081B}"/>
              </a:ext>
            </a:extLst>
          </p:cNvPr>
          <p:cNvSpPr>
            <a:spLocks noGrp="1"/>
          </p:cNvSpPr>
          <p:nvPr>
            <p:ph type="pic" sz="quarter" idx="12"/>
          </p:nvPr>
        </p:nvSpPr>
        <p:spPr>
          <a:xfrm>
            <a:off x="6159843" y="2143637"/>
            <a:ext cx="2473457" cy="2570726"/>
          </a:xfrm>
          <a:custGeom>
            <a:avLst/>
            <a:gdLst>
              <a:gd name="connsiteX0" fmla="*/ 0 w 2473457"/>
              <a:gd name="connsiteY0" fmla="*/ 0 h 2570726"/>
              <a:gd name="connsiteX1" fmla="*/ 2473457 w 2473457"/>
              <a:gd name="connsiteY1" fmla="*/ 0 h 2570726"/>
              <a:gd name="connsiteX2" fmla="*/ 2473457 w 2473457"/>
              <a:gd name="connsiteY2" fmla="*/ 2570726 h 2570726"/>
              <a:gd name="connsiteX3" fmla="*/ 0 w 2473457"/>
              <a:gd name="connsiteY3" fmla="*/ 2570726 h 2570726"/>
            </a:gdLst>
            <a:ahLst/>
            <a:cxnLst>
              <a:cxn ang="0">
                <a:pos x="connsiteX0" y="connsiteY0"/>
              </a:cxn>
              <a:cxn ang="0">
                <a:pos x="connsiteX1" y="connsiteY1"/>
              </a:cxn>
              <a:cxn ang="0">
                <a:pos x="connsiteX2" y="connsiteY2"/>
              </a:cxn>
              <a:cxn ang="0">
                <a:pos x="connsiteX3" y="connsiteY3"/>
              </a:cxn>
            </a:cxnLst>
            <a:rect l="l" t="t" r="r" b="b"/>
            <a:pathLst>
              <a:path w="2473457" h="2570726">
                <a:moveTo>
                  <a:pt x="0" y="0"/>
                </a:moveTo>
                <a:lnTo>
                  <a:pt x="2473457" y="0"/>
                </a:lnTo>
                <a:lnTo>
                  <a:pt x="2473457" y="2570726"/>
                </a:lnTo>
                <a:lnTo>
                  <a:pt x="0" y="2570726"/>
                </a:lnTo>
                <a:close/>
              </a:path>
            </a:pathLst>
          </a:custGeom>
        </p:spPr>
        <p:txBody>
          <a:bodyPr wrap="square">
            <a:noAutofit/>
          </a:bodyPr>
          <a:lstStyle/>
          <a:p>
            <a:endParaRPr lang="en-US"/>
          </a:p>
        </p:txBody>
      </p:sp>
      <p:sp>
        <p:nvSpPr>
          <p:cNvPr id="17" name="Picture Placeholder 16">
            <a:extLst>
              <a:ext uri="{FF2B5EF4-FFF2-40B4-BE49-F238E27FC236}">
                <a16:creationId xmlns:a16="http://schemas.microsoft.com/office/drawing/2014/main" id="{C83AF138-6570-465A-B7D2-9A30CF09A17B}"/>
              </a:ext>
            </a:extLst>
          </p:cNvPr>
          <p:cNvSpPr>
            <a:spLocks noGrp="1"/>
          </p:cNvSpPr>
          <p:nvPr>
            <p:ph type="pic" sz="quarter" idx="13"/>
          </p:nvPr>
        </p:nvSpPr>
        <p:spPr>
          <a:xfrm>
            <a:off x="8760989" y="2143637"/>
            <a:ext cx="2473457" cy="2570726"/>
          </a:xfrm>
          <a:custGeom>
            <a:avLst/>
            <a:gdLst>
              <a:gd name="connsiteX0" fmla="*/ 0 w 2473457"/>
              <a:gd name="connsiteY0" fmla="*/ 0 h 2570726"/>
              <a:gd name="connsiteX1" fmla="*/ 2473457 w 2473457"/>
              <a:gd name="connsiteY1" fmla="*/ 0 h 2570726"/>
              <a:gd name="connsiteX2" fmla="*/ 2473457 w 2473457"/>
              <a:gd name="connsiteY2" fmla="*/ 2570726 h 2570726"/>
              <a:gd name="connsiteX3" fmla="*/ 0 w 2473457"/>
              <a:gd name="connsiteY3" fmla="*/ 2570726 h 2570726"/>
            </a:gdLst>
            <a:ahLst/>
            <a:cxnLst>
              <a:cxn ang="0">
                <a:pos x="connsiteX0" y="connsiteY0"/>
              </a:cxn>
              <a:cxn ang="0">
                <a:pos x="connsiteX1" y="connsiteY1"/>
              </a:cxn>
              <a:cxn ang="0">
                <a:pos x="connsiteX2" y="connsiteY2"/>
              </a:cxn>
              <a:cxn ang="0">
                <a:pos x="connsiteX3" y="connsiteY3"/>
              </a:cxn>
            </a:cxnLst>
            <a:rect l="l" t="t" r="r" b="b"/>
            <a:pathLst>
              <a:path w="2473457" h="2570726">
                <a:moveTo>
                  <a:pt x="0" y="0"/>
                </a:moveTo>
                <a:lnTo>
                  <a:pt x="2473457" y="0"/>
                </a:lnTo>
                <a:lnTo>
                  <a:pt x="2473457" y="2570726"/>
                </a:lnTo>
                <a:lnTo>
                  <a:pt x="0" y="2570726"/>
                </a:lnTo>
                <a:close/>
              </a:path>
            </a:pathLst>
          </a:custGeom>
        </p:spPr>
        <p:txBody>
          <a:bodyPr wrap="square">
            <a:noAutofit/>
          </a:bodyPr>
          <a:lstStyle/>
          <a:p>
            <a:endParaRPr lang="en-US"/>
          </a:p>
        </p:txBody>
      </p:sp>
    </p:spTree>
    <p:extLst>
      <p:ext uri="{BB962C8B-B14F-4D97-AF65-F5344CB8AC3E}">
        <p14:creationId xmlns:p14="http://schemas.microsoft.com/office/powerpoint/2010/main" val="344849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7BB93F0-82A7-43D8-9759-36BB4E25DF4A}"/>
              </a:ext>
            </a:extLst>
          </p:cNvPr>
          <p:cNvSpPr>
            <a:spLocks noGrp="1"/>
          </p:cNvSpPr>
          <p:nvPr>
            <p:ph type="pic" sz="quarter" idx="10"/>
          </p:nvPr>
        </p:nvSpPr>
        <p:spPr>
          <a:xfrm>
            <a:off x="0" y="2121256"/>
            <a:ext cx="6014720" cy="1955478"/>
          </a:xfrm>
          <a:custGeom>
            <a:avLst/>
            <a:gdLst>
              <a:gd name="connsiteX0" fmla="*/ 0 w 6014720"/>
              <a:gd name="connsiteY0" fmla="*/ 0 h 1955478"/>
              <a:gd name="connsiteX1" fmla="*/ 6014720 w 6014720"/>
              <a:gd name="connsiteY1" fmla="*/ 0 h 1955478"/>
              <a:gd name="connsiteX2" fmla="*/ 6014720 w 6014720"/>
              <a:gd name="connsiteY2" fmla="*/ 1955478 h 1955478"/>
              <a:gd name="connsiteX3" fmla="*/ 0 w 6014720"/>
              <a:gd name="connsiteY3" fmla="*/ 1955478 h 1955478"/>
            </a:gdLst>
            <a:ahLst/>
            <a:cxnLst>
              <a:cxn ang="0">
                <a:pos x="connsiteX0" y="connsiteY0"/>
              </a:cxn>
              <a:cxn ang="0">
                <a:pos x="connsiteX1" y="connsiteY1"/>
              </a:cxn>
              <a:cxn ang="0">
                <a:pos x="connsiteX2" y="connsiteY2"/>
              </a:cxn>
              <a:cxn ang="0">
                <a:pos x="connsiteX3" y="connsiteY3"/>
              </a:cxn>
            </a:cxnLst>
            <a:rect l="l" t="t" r="r" b="b"/>
            <a:pathLst>
              <a:path w="6014720" h="1955478">
                <a:moveTo>
                  <a:pt x="0" y="0"/>
                </a:moveTo>
                <a:lnTo>
                  <a:pt x="6014720" y="0"/>
                </a:lnTo>
                <a:lnTo>
                  <a:pt x="6014720" y="1955478"/>
                </a:lnTo>
                <a:lnTo>
                  <a:pt x="0" y="1955478"/>
                </a:lnTo>
                <a:close/>
              </a:path>
            </a:pathLst>
          </a:custGeom>
        </p:spPr>
        <p:txBody>
          <a:bodyPr wrap="square">
            <a:noAutofit/>
          </a:bodyPr>
          <a:lstStyle/>
          <a:p>
            <a:endParaRPr lang="en-US"/>
          </a:p>
        </p:txBody>
      </p:sp>
      <p:sp>
        <p:nvSpPr>
          <p:cNvPr id="9" name="Picture Placeholder 8">
            <a:extLst>
              <a:ext uri="{FF2B5EF4-FFF2-40B4-BE49-F238E27FC236}">
                <a16:creationId xmlns:a16="http://schemas.microsoft.com/office/drawing/2014/main" id="{37EBC1E6-FB8A-4BEE-89F9-D40CB83E2B5D}"/>
              </a:ext>
            </a:extLst>
          </p:cNvPr>
          <p:cNvSpPr>
            <a:spLocks noGrp="1"/>
          </p:cNvSpPr>
          <p:nvPr>
            <p:ph type="pic" sz="quarter" idx="11"/>
          </p:nvPr>
        </p:nvSpPr>
        <p:spPr>
          <a:xfrm>
            <a:off x="6177280" y="2121256"/>
            <a:ext cx="6014720" cy="1955478"/>
          </a:xfrm>
          <a:custGeom>
            <a:avLst/>
            <a:gdLst>
              <a:gd name="connsiteX0" fmla="*/ 0 w 6014720"/>
              <a:gd name="connsiteY0" fmla="*/ 0 h 1955478"/>
              <a:gd name="connsiteX1" fmla="*/ 6014720 w 6014720"/>
              <a:gd name="connsiteY1" fmla="*/ 0 h 1955478"/>
              <a:gd name="connsiteX2" fmla="*/ 6014720 w 6014720"/>
              <a:gd name="connsiteY2" fmla="*/ 1955478 h 1955478"/>
              <a:gd name="connsiteX3" fmla="*/ 0 w 6014720"/>
              <a:gd name="connsiteY3" fmla="*/ 1955478 h 1955478"/>
            </a:gdLst>
            <a:ahLst/>
            <a:cxnLst>
              <a:cxn ang="0">
                <a:pos x="connsiteX0" y="connsiteY0"/>
              </a:cxn>
              <a:cxn ang="0">
                <a:pos x="connsiteX1" y="connsiteY1"/>
              </a:cxn>
              <a:cxn ang="0">
                <a:pos x="connsiteX2" y="connsiteY2"/>
              </a:cxn>
              <a:cxn ang="0">
                <a:pos x="connsiteX3" y="connsiteY3"/>
              </a:cxn>
            </a:cxnLst>
            <a:rect l="l" t="t" r="r" b="b"/>
            <a:pathLst>
              <a:path w="6014720" h="1955478">
                <a:moveTo>
                  <a:pt x="0" y="0"/>
                </a:moveTo>
                <a:lnTo>
                  <a:pt x="6014720" y="0"/>
                </a:lnTo>
                <a:lnTo>
                  <a:pt x="6014720" y="1955478"/>
                </a:lnTo>
                <a:lnTo>
                  <a:pt x="0" y="1955478"/>
                </a:lnTo>
                <a:close/>
              </a:path>
            </a:pathLst>
          </a:custGeom>
        </p:spPr>
        <p:txBody>
          <a:bodyPr wrap="square">
            <a:noAutofit/>
          </a:bodyPr>
          <a:lstStyle/>
          <a:p>
            <a:endParaRPr lang="en-US"/>
          </a:p>
        </p:txBody>
      </p:sp>
    </p:spTree>
    <p:extLst>
      <p:ext uri="{BB962C8B-B14F-4D97-AF65-F5344CB8AC3E}">
        <p14:creationId xmlns:p14="http://schemas.microsoft.com/office/powerpoint/2010/main" val="3314480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8F3B332-5369-49FB-97C6-91CC9DB1663B}"/>
              </a:ext>
            </a:extLst>
          </p:cNvPr>
          <p:cNvSpPr>
            <a:spLocks noGrp="1"/>
          </p:cNvSpPr>
          <p:nvPr>
            <p:ph type="pic" sz="quarter" idx="10"/>
          </p:nvPr>
        </p:nvSpPr>
        <p:spPr>
          <a:xfrm>
            <a:off x="3632944" y="0"/>
            <a:ext cx="4909172" cy="6858000"/>
          </a:xfrm>
          <a:custGeom>
            <a:avLst/>
            <a:gdLst>
              <a:gd name="connsiteX0" fmla="*/ 0 w 4909172"/>
              <a:gd name="connsiteY0" fmla="*/ 0 h 6858000"/>
              <a:gd name="connsiteX1" fmla="*/ 4909172 w 4909172"/>
              <a:gd name="connsiteY1" fmla="*/ 0 h 6858000"/>
              <a:gd name="connsiteX2" fmla="*/ 4909172 w 4909172"/>
              <a:gd name="connsiteY2" fmla="*/ 6858000 h 6858000"/>
              <a:gd name="connsiteX3" fmla="*/ 0 w 49091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09172" h="6858000">
                <a:moveTo>
                  <a:pt x="0" y="0"/>
                </a:moveTo>
                <a:lnTo>
                  <a:pt x="4909172" y="0"/>
                </a:lnTo>
                <a:lnTo>
                  <a:pt x="4909172"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979563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162B55C-497B-45B6-98C6-2A53545B3D12}"/>
              </a:ext>
            </a:extLst>
          </p:cNvPr>
          <p:cNvSpPr>
            <a:spLocks noGrp="1"/>
          </p:cNvSpPr>
          <p:nvPr>
            <p:ph type="pic" sz="quarter" idx="10"/>
          </p:nvPr>
        </p:nvSpPr>
        <p:spPr>
          <a:xfrm>
            <a:off x="2" y="1186070"/>
            <a:ext cx="2341691" cy="4485858"/>
          </a:xfrm>
          <a:custGeom>
            <a:avLst/>
            <a:gdLst>
              <a:gd name="connsiteX0" fmla="*/ 0 w 2341691"/>
              <a:gd name="connsiteY0" fmla="*/ 0 h 4485858"/>
              <a:gd name="connsiteX1" fmla="*/ 2341691 w 2341691"/>
              <a:gd name="connsiteY1" fmla="*/ 0 h 4485858"/>
              <a:gd name="connsiteX2" fmla="*/ 2341691 w 2341691"/>
              <a:gd name="connsiteY2" fmla="*/ 4485858 h 4485858"/>
              <a:gd name="connsiteX3" fmla="*/ 0 w 2341691"/>
              <a:gd name="connsiteY3" fmla="*/ 4485858 h 4485858"/>
            </a:gdLst>
            <a:ahLst/>
            <a:cxnLst>
              <a:cxn ang="0">
                <a:pos x="connsiteX0" y="connsiteY0"/>
              </a:cxn>
              <a:cxn ang="0">
                <a:pos x="connsiteX1" y="connsiteY1"/>
              </a:cxn>
              <a:cxn ang="0">
                <a:pos x="connsiteX2" y="connsiteY2"/>
              </a:cxn>
              <a:cxn ang="0">
                <a:pos x="connsiteX3" y="connsiteY3"/>
              </a:cxn>
            </a:cxnLst>
            <a:rect l="l" t="t" r="r" b="b"/>
            <a:pathLst>
              <a:path w="2341691" h="4485858">
                <a:moveTo>
                  <a:pt x="0" y="0"/>
                </a:moveTo>
                <a:lnTo>
                  <a:pt x="2341691" y="0"/>
                </a:lnTo>
                <a:lnTo>
                  <a:pt x="2341691" y="4485858"/>
                </a:lnTo>
                <a:lnTo>
                  <a:pt x="0" y="4485858"/>
                </a:ln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073FC098-27BF-47E7-A592-2AFABA07F384}"/>
              </a:ext>
            </a:extLst>
          </p:cNvPr>
          <p:cNvSpPr>
            <a:spLocks noGrp="1"/>
          </p:cNvSpPr>
          <p:nvPr>
            <p:ph type="pic" sz="quarter" idx="11"/>
          </p:nvPr>
        </p:nvSpPr>
        <p:spPr>
          <a:xfrm>
            <a:off x="2462578" y="1186071"/>
            <a:ext cx="2341691" cy="4485858"/>
          </a:xfrm>
          <a:custGeom>
            <a:avLst/>
            <a:gdLst>
              <a:gd name="connsiteX0" fmla="*/ 0 w 2341691"/>
              <a:gd name="connsiteY0" fmla="*/ 0 h 4485858"/>
              <a:gd name="connsiteX1" fmla="*/ 2341691 w 2341691"/>
              <a:gd name="connsiteY1" fmla="*/ 0 h 4485858"/>
              <a:gd name="connsiteX2" fmla="*/ 2341691 w 2341691"/>
              <a:gd name="connsiteY2" fmla="*/ 4485858 h 4485858"/>
              <a:gd name="connsiteX3" fmla="*/ 0 w 2341691"/>
              <a:gd name="connsiteY3" fmla="*/ 4485858 h 4485858"/>
            </a:gdLst>
            <a:ahLst/>
            <a:cxnLst>
              <a:cxn ang="0">
                <a:pos x="connsiteX0" y="connsiteY0"/>
              </a:cxn>
              <a:cxn ang="0">
                <a:pos x="connsiteX1" y="connsiteY1"/>
              </a:cxn>
              <a:cxn ang="0">
                <a:pos x="connsiteX2" y="connsiteY2"/>
              </a:cxn>
              <a:cxn ang="0">
                <a:pos x="connsiteX3" y="connsiteY3"/>
              </a:cxn>
            </a:cxnLst>
            <a:rect l="l" t="t" r="r" b="b"/>
            <a:pathLst>
              <a:path w="2341691" h="4485858">
                <a:moveTo>
                  <a:pt x="0" y="0"/>
                </a:moveTo>
                <a:lnTo>
                  <a:pt x="2341691" y="0"/>
                </a:lnTo>
                <a:lnTo>
                  <a:pt x="2341691" y="4485858"/>
                </a:lnTo>
                <a:lnTo>
                  <a:pt x="0" y="4485858"/>
                </a:lnTo>
                <a:close/>
              </a:path>
            </a:pathLst>
          </a:custGeom>
        </p:spPr>
        <p:txBody>
          <a:bodyPr wrap="square">
            <a:noAutofit/>
          </a:bodyPr>
          <a:lstStyle/>
          <a:p>
            <a:endParaRPr lang="en-US"/>
          </a:p>
        </p:txBody>
      </p:sp>
      <p:sp>
        <p:nvSpPr>
          <p:cNvPr id="16" name="Picture Placeholder 15">
            <a:extLst>
              <a:ext uri="{FF2B5EF4-FFF2-40B4-BE49-F238E27FC236}">
                <a16:creationId xmlns:a16="http://schemas.microsoft.com/office/drawing/2014/main" id="{7838E08B-49FF-4F0D-B5F4-65583CA02973}"/>
              </a:ext>
            </a:extLst>
          </p:cNvPr>
          <p:cNvSpPr>
            <a:spLocks noGrp="1"/>
          </p:cNvSpPr>
          <p:nvPr>
            <p:ph type="pic" sz="quarter" idx="12"/>
          </p:nvPr>
        </p:nvSpPr>
        <p:spPr>
          <a:xfrm>
            <a:off x="4925154" y="1186071"/>
            <a:ext cx="2341691" cy="4485858"/>
          </a:xfrm>
          <a:custGeom>
            <a:avLst/>
            <a:gdLst>
              <a:gd name="connsiteX0" fmla="*/ 0 w 2341691"/>
              <a:gd name="connsiteY0" fmla="*/ 0 h 4485858"/>
              <a:gd name="connsiteX1" fmla="*/ 2341691 w 2341691"/>
              <a:gd name="connsiteY1" fmla="*/ 0 h 4485858"/>
              <a:gd name="connsiteX2" fmla="*/ 2341691 w 2341691"/>
              <a:gd name="connsiteY2" fmla="*/ 4485858 h 4485858"/>
              <a:gd name="connsiteX3" fmla="*/ 0 w 2341691"/>
              <a:gd name="connsiteY3" fmla="*/ 4485858 h 4485858"/>
            </a:gdLst>
            <a:ahLst/>
            <a:cxnLst>
              <a:cxn ang="0">
                <a:pos x="connsiteX0" y="connsiteY0"/>
              </a:cxn>
              <a:cxn ang="0">
                <a:pos x="connsiteX1" y="connsiteY1"/>
              </a:cxn>
              <a:cxn ang="0">
                <a:pos x="connsiteX2" y="connsiteY2"/>
              </a:cxn>
              <a:cxn ang="0">
                <a:pos x="connsiteX3" y="connsiteY3"/>
              </a:cxn>
            </a:cxnLst>
            <a:rect l="l" t="t" r="r" b="b"/>
            <a:pathLst>
              <a:path w="2341691" h="4485858">
                <a:moveTo>
                  <a:pt x="0" y="0"/>
                </a:moveTo>
                <a:lnTo>
                  <a:pt x="2341691" y="0"/>
                </a:lnTo>
                <a:lnTo>
                  <a:pt x="2341691" y="4485858"/>
                </a:lnTo>
                <a:lnTo>
                  <a:pt x="0" y="4485858"/>
                </a:lnTo>
                <a:close/>
              </a:path>
            </a:pathLst>
          </a:custGeom>
        </p:spPr>
        <p:txBody>
          <a:bodyPr wrap="square">
            <a:noAutofit/>
          </a:bodyPr>
          <a:lstStyle/>
          <a:p>
            <a:endParaRPr lang="en-US"/>
          </a:p>
        </p:txBody>
      </p:sp>
      <p:sp>
        <p:nvSpPr>
          <p:cNvPr id="19" name="Picture Placeholder 18">
            <a:extLst>
              <a:ext uri="{FF2B5EF4-FFF2-40B4-BE49-F238E27FC236}">
                <a16:creationId xmlns:a16="http://schemas.microsoft.com/office/drawing/2014/main" id="{156D2EE2-A9CF-4E82-A6E6-5C5A8C59C9ED}"/>
              </a:ext>
            </a:extLst>
          </p:cNvPr>
          <p:cNvSpPr>
            <a:spLocks noGrp="1"/>
          </p:cNvSpPr>
          <p:nvPr>
            <p:ph type="pic" sz="quarter" idx="13"/>
          </p:nvPr>
        </p:nvSpPr>
        <p:spPr>
          <a:xfrm>
            <a:off x="7387733" y="1186071"/>
            <a:ext cx="2341691" cy="4485858"/>
          </a:xfrm>
          <a:custGeom>
            <a:avLst/>
            <a:gdLst>
              <a:gd name="connsiteX0" fmla="*/ 0 w 2341691"/>
              <a:gd name="connsiteY0" fmla="*/ 0 h 4485858"/>
              <a:gd name="connsiteX1" fmla="*/ 2341691 w 2341691"/>
              <a:gd name="connsiteY1" fmla="*/ 0 h 4485858"/>
              <a:gd name="connsiteX2" fmla="*/ 2341691 w 2341691"/>
              <a:gd name="connsiteY2" fmla="*/ 4485858 h 4485858"/>
              <a:gd name="connsiteX3" fmla="*/ 0 w 2341691"/>
              <a:gd name="connsiteY3" fmla="*/ 4485858 h 4485858"/>
            </a:gdLst>
            <a:ahLst/>
            <a:cxnLst>
              <a:cxn ang="0">
                <a:pos x="connsiteX0" y="connsiteY0"/>
              </a:cxn>
              <a:cxn ang="0">
                <a:pos x="connsiteX1" y="connsiteY1"/>
              </a:cxn>
              <a:cxn ang="0">
                <a:pos x="connsiteX2" y="connsiteY2"/>
              </a:cxn>
              <a:cxn ang="0">
                <a:pos x="connsiteX3" y="connsiteY3"/>
              </a:cxn>
            </a:cxnLst>
            <a:rect l="l" t="t" r="r" b="b"/>
            <a:pathLst>
              <a:path w="2341691" h="4485858">
                <a:moveTo>
                  <a:pt x="0" y="0"/>
                </a:moveTo>
                <a:lnTo>
                  <a:pt x="2341691" y="0"/>
                </a:lnTo>
                <a:lnTo>
                  <a:pt x="2341691" y="4485858"/>
                </a:lnTo>
                <a:lnTo>
                  <a:pt x="0" y="4485858"/>
                </a:lnTo>
                <a:close/>
              </a:path>
            </a:pathLst>
          </a:custGeom>
        </p:spPr>
        <p:txBody>
          <a:bodyPr wrap="square">
            <a:noAutofit/>
          </a:bodyPr>
          <a:lstStyle/>
          <a:p>
            <a:endParaRPr lang="en-US"/>
          </a:p>
        </p:txBody>
      </p:sp>
      <p:sp>
        <p:nvSpPr>
          <p:cNvPr id="22" name="Picture Placeholder 21">
            <a:extLst>
              <a:ext uri="{FF2B5EF4-FFF2-40B4-BE49-F238E27FC236}">
                <a16:creationId xmlns:a16="http://schemas.microsoft.com/office/drawing/2014/main" id="{9E353C31-439D-413D-8C22-E7EFBA215B59}"/>
              </a:ext>
            </a:extLst>
          </p:cNvPr>
          <p:cNvSpPr>
            <a:spLocks noGrp="1"/>
          </p:cNvSpPr>
          <p:nvPr>
            <p:ph type="pic" sz="quarter" idx="14"/>
          </p:nvPr>
        </p:nvSpPr>
        <p:spPr>
          <a:xfrm>
            <a:off x="9850309" y="1186071"/>
            <a:ext cx="2341691" cy="4485858"/>
          </a:xfrm>
          <a:custGeom>
            <a:avLst/>
            <a:gdLst>
              <a:gd name="connsiteX0" fmla="*/ 0 w 2341691"/>
              <a:gd name="connsiteY0" fmla="*/ 0 h 4485858"/>
              <a:gd name="connsiteX1" fmla="*/ 2341691 w 2341691"/>
              <a:gd name="connsiteY1" fmla="*/ 0 h 4485858"/>
              <a:gd name="connsiteX2" fmla="*/ 2341691 w 2341691"/>
              <a:gd name="connsiteY2" fmla="*/ 4485858 h 4485858"/>
              <a:gd name="connsiteX3" fmla="*/ 0 w 2341691"/>
              <a:gd name="connsiteY3" fmla="*/ 4485858 h 4485858"/>
            </a:gdLst>
            <a:ahLst/>
            <a:cxnLst>
              <a:cxn ang="0">
                <a:pos x="connsiteX0" y="connsiteY0"/>
              </a:cxn>
              <a:cxn ang="0">
                <a:pos x="connsiteX1" y="connsiteY1"/>
              </a:cxn>
              <a:cxn ang="0">
                <a:pos x="connsiteX2" y="connsiteY2"/>
              </a:cxn>
              <a:cxn ang="0">
                <a:pos x="connsiteX3" y="connsiteY3"/>
              </a:cxn>
            </a:cxnLst>
            <a:rect l="l" t="t" r="r" b="b"/>
            <a:pathLst>
              <a:path w="2341691" h="4485858">
                <a:moveTo>
                  <a:pt x="0" y="0"/>
                </a:moveTo>
                <a:lnTo>
                  <a:pt x="2341691" y="0"/>
                </a:lnTo>
                <a:lnTo>
                  <a:pt x="2341691" y="4485858"/>
                </a:lnTo>
                <a:lnTo>
                  <a:pt x="0" y="4485858"/>
                </a:lnTo>
                <a:close/>
              </a:path>
            </a:pathLst>
          </a:custGeom>
        </p:spPr>
        <p:txBody>
          <a:bodyPr wrap="square">
            <a:noAutofit/>
          </a:bodyPr>
          <a:lstStyle/>
          <a:p>
            <a:endParaRPr lang="en-US"/>
          </a:p>
        </p:txBody>
      </p:sp>
    </p:spTree>
    <p:extLst>
      <p:ext uri="{BB962C8B-B14F-4D97-AF65-F5344CB8AC3E}">
        <p14:creationId xmlns:p14="http://schemas.microsoft.com/office/powerpoint/2010/main" val="238044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9BA3-33E2-CBE7-2E4B-655B5A099D97}"/>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BE6D234B-F48C-91F0-9797-651D91D7E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40F42399-DDE5-8818-75B0-DB628813A781}"/>
              </a:ext>
            </a:extLst>
          </p:cNvPr>
          <p:cNvSpPr>
            <a:spLocks noGrp="1"/>
          </p:cNvSpPr>
          <p:nvPr>
            <p:ph type="dt" sz="half" idx="10"/>
          </p:nvPr>
        </p:nvSpPr>
        <p:spPr/>
        <p:txBody>
          <a:bodyPr/>
          <a:lstStyle/>
          <a:p>
            <a:fld id="{528FC5F6-F338-4AE4-BB23-26385BCFC423}" type="datetimeFigureOut">
              <a:rPr lang="en-US" smtClean="0"/>
              <a:t>12/20/2024</a:t>
            </a:fld>
            <a:endParaRPr lang="en-US" dirty="0"/>
          </a:p>
        </p:txBody>
      </p:sp>
      <p:sp>
        <p:nvSpPr>
          <p:cNvPr id="5" name="Footer Placeholder 4">
            <a:extLst>
              <a:ext uri="{FF2B5EF4-FFF2-40B4-BE49-F238E27FC236}">
                <a16:creationId xmlns:a16="http://schemas.microsoft.com/office/drawing/2014/main" id="{75FD5BF5-5D90-FBBB-D2DE-4DE6DE48C6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D6441E-3ECD-22C8-4740-BD775A01B825}"/>
              </a:ext>
            </a:extLst>
          </p:cNvPr>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46930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F871-7099-3960-5E80-5168A8316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63EDE5BD-1E4C-7EB7-2D17-AF466BFE2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5E6AC-C717-1DA8-4227-C375D4B01080}"/>
              </a:ext>
            </a:extLst>
          </p:cNvPr>
          <p:cNvSpPr>
            <a:spLocks noGrp="1"/>
          </p:cNvSpPr>
          <p:nvPr>
            <p:ph type="dt" sz="half" idx="10"/>
          </p:nvPr>
        </p:nvSpPr>
        <p:spPr/>
        <p:txBody>
          <a:bodyPr/>
          <a:lstStyle/>
          <a:p>
            <a:fld id="{20EBB0C4-6273-4C6E-B9BD-2EDC30F1CD52}" type="datetimeFigureOut">
              <a:rPr lang="en-US" smtClean="0"/>
              <a:t>12/20/2024</a:t>
            </a:fld>
            <a:endParaRPr lang="en-US" dirty="0"/>
          </a:p>
        </p:txBody>
      </p:sp>
      <p:sp>
        <p:nvSpPr>
          <p:cNvPr id="5" name="Footer Placeholder 4">
            <a:extLst>
              <a:ext uri="{FF2B5EF4-FFF2-40B4-BE49-F238E27FC236}">
                <a16:creationId xmlns:a16="http://schemas.microsoft.com/office/drawing/2014/main" id="{F7FC820F-BEFE-148A-3356-59435A90FD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EEDF3B-D78B-AF4E-320E-905C23C5C9B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2098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3302-5EA7-8723-BD5A-581F647F62DC}"/>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8F04D2FA-30C3-146A-E9BF-4E026EEAE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4AC1442D-CB42-4131-962F-ADFA997AB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2B3F97E5-B916-BA6B-A752-AE50334C740A}"/>
              </a:ext>
            </a:extLst>
          </p:cNvPr>
          <p:cNvSpPr>
            <a:spLocks noGrp="1"/>
          </p:cNvSpPr>
          <p:nvPr>
            <p:ph type="dt" sz="half" idx="10"/>
          </p:nvPr>
        </p:nvSpPr>
        <p:spPr/>
        <p:txBody>
          <a:bodyPr/>
          <a:lstStyle/>
          <a:p>
            <a:fld id="{19AB4D41-86C1-4908-B66A-0B50CEB3BF29}" type="datetimeFigureOut">
              <a:rPr lang="en-US" smtClean="0"/>
              <a:t>12/20/2024</a:t>
            </a:fld>
            <a:endParaRPr lang="en-US" dirty="0"/>
          </a:p>
        </p:txBody>
      </p:sp>
      <p:sp>
        <p:nvSpPr>
          <p:cNvPr id="6" name="Footer Placeholder 5">
            <a:extLst>
              <a:ext uri="{FF2B5EF4-FFF2-40B4-BE49-F238E27FC236}">
                <a16:creationId xmlns:a16="http://schemas.microsoft.com/office/drawing/2014/main" id="{676876DC-4594-2ADF-B28F-EBB4F5359E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DA30C2-84CC-DF94-A314-A3BF49B639F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620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E533-EDB5-27FD-9B02-1E903280E8C3}"/>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0041933B-1407-6237-FDD9-9CA09C9F4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5C197-D6C3-C1D7-F304-5E2B42D6E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45F2C41F-1DE6-2890-577A-72B14FBB8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E38D9-1A69-ED17-95ED-A00E0D45F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A3309D95-94C8-08A3-4E52-82D210D134F1}"/>
              </a:ext>
            </a:extLst>
          </p:cNvPr>
          <p:cNvSpPr>
            <a:spLocks noGrp="1"/>
          </p:cNvSpPr>
          <p:nvPr>
            <p:ph type="dt" sz="half" idx="10"/>
          </p:nvPr>
        </p:nvSpPr>
        <p:spPr/>
        <p:txBody>
          <a:bodyPr/>
          <a:lstStyle/>
          <a:p>
            <a:fld id="{E6426E2C-56C1-4E0D-A793-0088A7FDD37E}" type="datetimeFigureOut">
              <a:rPr lang="en-US" smtClean="0"/>
              <a:t>12/20/2024</a:t>
            </a:fld>
            <a:endParaRPr lang="en-US" dirty="0"/>
          </a:p>
        </p:txBody>
      </p:sp>
      <p:sp>
        <p:nvSpPr>
          <p:cNvPr id="8" name="Footer Placeholder 7">
            <a:extLst>
              <a:ext uri="{FF2B5EF4-FFF2-40B4-BE49-F238E27FC236}">
                <a16:creationId xmlns:a16="http://schemas.microsoft.com/office/drawing/2014/main" id="{C673FBA4-D476-2366-0014-EA158E4202D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98A786B-6DC9-6363-BD3D-5AD74DC2CD4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841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40BF-40A0-A28C-BA12-FCA647299931}"/>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63AC2ED8-006C-375C-F86B-6EF066C2B9A0}"/>
              </a:ext>
            </a:extLst>
          </p:cNvPr>
          <p:cNvSpPr>
            <a:spLocks noGrp="1"/>
          </p:cNvSpPr>
          <p:nvPr>
            <p:ph type="dt" sz="half" idx="10"/>
          </p:nvPr>
        </p:nvSpPr>
        <p:spPr/>
        <p:txBody>
          <a:bodyPr/>
          <a:lstStyle/>
          <a:p>
            <a:fld id="{C8C39B41-D8B5-4052-B551-9B5525EAA8B6}" type="datetimeFigureOut">
              <a:rPr lang="en-US" smtClean="0"/>
              <a:t>12/20/2024</a:t>
            </a:fld>
            <a:endParaRPr lang="en-US" dirty="0"/>
          </a:p>
        </p:txBody>
      </p:sp>
      <p:sp>
        <p:nvSpPr>
          <p:cNvPr id="4" name="Footer Placeholder 3">
            <a:extLst>
              <a:ext uri="{FF2B5EF4-FFF2-40B4-BE49-F238E27FC236}">
                <a16:creationId xmlns:a16="http://schemas.microsoft.com/office/drawing/2014/main" id="{7B92EC65-4AA3-074E-902E-E1B5DC6C61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A3DA95-D58B-3E9A-7E41-2DFEA169FBC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993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684A6-E8B6-C77C-B91F-75CFDC5F57DF}"/>
              </a:ext>
            </a:extLst>
          </p:cNvPr>
          <p:cNvSpPr>
            <a:spLocks noGrp="1"/>
          </p:cNvSpPr>
          <p:nvPr>
            <p:ph type="dt" sz="half" idx="10"/>
          </p:nvPr>
        </p:nvSpPr>
        <p:spPr/>
        <p:txBody>
          <a:bodyPr/>
          <a:lstStyle/>
          <a:p>
            <a:fld id="{4D94136C-8742-45B2-AF27-D93DF72833A9}" type="datetimeFigureOut">
              <a:rPr lang="en-US" smtClean="0"/>
              <a:t>12/20/2024</a:t>
            </a:fld>
            <a:endParaRPr lang="en-US" dirty="0"/>
          </a:p>
        </p:txBody>
      </p:sp>
      <p:sp>
        <p:nvSpPr>
          <p:cNvPr id="3" name="Footer Placeholder 2">
            <a:extLst>
              <a:ext uri="{FF2B5EF4-FFF2-40B4-BE49-F238E27FC236}">
                <a16:creationId xmlns:a16="http://schemas.microsoft.com/office/drawing/2014/main" id="{915982D0-E1BB-5932-8588-70C68CE94D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016C5E0-84F2-CA3E-80F5-8ADCE64501F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2613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74F4-93EE-6E1D-17D3-CD883EFB8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89D2B4B8-B82E-E963-821B-F09F5916E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663DA64B-4B0B-CF60-8C6B-7DCC0D9E9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BCC36-B97D-0E05-F001-86EC65ECF410}"/>
              </a:ext>
            </a:extLst>
          </p:cNvPr>
          <p:cNvSpPr>
            <a:spLocks noGrp="1"/>
          </p:cNvSpPr>
          <p:nvPr>
            <p:ph type="dt" sz="half" idx="10"/>
          </p:nvPr>
        </p:nvSpPr>
        <p:spPr/>
        <p:txBody>
          <a:bodyPr/>
          <a:lstStyle/>
          <a:p>
            <a:fld id="{32ABBEA6-7C60-4B02-AE87-00D78D8422AF}" type="datetimeFigureOut">
              <a:rPr lang="en-US" smtClean="0"/>
              <a:t>12/20/2024</a:t>
            </a:fld>
            <a:endParaRPr lang="en-US" dirty="0"/>
          </a:p>
        </p:txBody>
      </p:sp>
      <p:sp>
        <p:nvSpPr>
          <p:cNvPr id="6" name="Footer Placeholder 5">
            <a:extLst>
              <a:ext uri="{FF2B5EF4-FFF2-40B4-BE49-F238E27FC236}">
                <a16:creationId xmlns:a16="http://schemas.microsoft.com/office/drawing/2014/main" id="{8363EB4C-F5D7-9E2F-98AD-F7A13596741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FA9B80-2D6B-2DFB-E452-FDAEC3687C9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643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E566-5F60-90D6-DA1D-E815A95F1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0D5A74B7-2259-8975-E21B-2D4F8CB23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D6A8F1CD-FD1F-ECD2-813C-CE2435CE7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6540D-5C31-BDD3-D02F-2EDDD7BE97DD}"/>
              </a:ext>
            </a:extLst>
          </p:cNvPr>
          <p:cNvSpPr>
            <a:spLocks noGrp="1"/>
          </p:cNvSpPr>
          <p:nvPr>
            <p:ph type="dt" sz="half" idx="10"/>
          </p:nvPr>
        </p:nvSpPr>
        <p:spPr/>
        <p:txBody>
          <a:bodyPr/>
          <a:lstStyle/>
          <a:p>
            <a:fld id="{C9CAD897-D46E-4AD2-BD9B-49DD3E640873}" type="datetimeFigureOut">
              <a:rPr lang="en-US" smtClean="0"/>
              <a:t>12/20/2024</a:t>
            </a:fld>
            <a:endParaRPr lang="en-US" dirty="0"/>
          </a:p>
        </p:txBody>
      </p:sp>
      <p:sp>
        <p:nvSpPr>
          <p:cNvPr id="6" name="Footer Placeholder 5">
            <a:extLst>
              <a:ext uri="{FF2B5EF4-FFF2-40B4-BE49-F238E27FC236}">
                <a16:creationId xmlns:a16="http://schemas.microsoft.com/office/drawing/2014/main" id="{9F8E2E29-7F37-69B8-9FA7-9E37FDD0D3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D6E411-6659-1D2E-4BE1-E8557F20AE5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026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30D1A-24CB-1090-DB44-D470EF2110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C6F31485-4936-BF04-847D-B7DF19A41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2BF97EAF-194D-A5AB-087C-5D4F4348F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12/20/2024</a:t>
            </a:fld>
            <a:endParaRPr lang="en-US" dirty="0"/>
          </a:p>
        </p:txBody>
      </p:sp>
      <p:sp>
        <p:nvSpPr>
          <p:cNvPr id="5" name="Footer Placeholder 4">
            <a:extLst>
              <a:ext uri="{FF2B5EF4-FFF2-40B4-BE49-F238E27FC236}">
                <a16:creationId xmlns:a16="http://schemas.microsoft.com/office/drawing/2014/main" id="{5AFE1D4E-1875-B408-98D4-6573CE615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7983D66-075C-E908-7B75-CCFD5FB89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0139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650" r:id="rId13"/>
    <p:sldLayoutId id="2147483657" r:id="rId14"/>
    <p:sldLayoutId id="2147483653" r:id="rId15"/>
    <p:sldLayoutId id="2147483654" r:id="rId16"/>
    <p:sldLayoutId id="2147483655" r:id="rId17"/>
    <p:sldLayoutId id="2147483656" r:id="rId18"/>
    <p:sldLayoutId id="214748365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Subtítulo 2">
            <a:extLst>
              <a:ext uri="{FF2B5EF4-FFF2-40B4-BE49-F238E27FC236}">
                <a16:creationId xmlns:a16="http://schemas.microsoft.com/office/drawing/2014/main" id="{6C5F4F71-4EAA-3DB1-C926-33F15F8A2C79}"/>
              </a:ext>
            </a:extLst>
          </p:cNvPr>
          <p:cNvSpPr txBox="1">
            <a:spLocks/>
          </p:cNvSpPr>
          <p:nvPr/>
        </p:nvSpPr>
        <p:spPr>
          <a:xfrm>
            <a:off x="3843730" y="1549007"/>
            <a:ext cx="4320180" cy="2058012"/>
          </a:xfrm>
          <a:prstGeom prst="rect">
            <a:avLst/>
          </a:prstGeom>
        </p:spPr>
        <p:txBody>
          <a:bodyPr>
            <a:normAutofit fontScale="85000"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hangingPunct="0"/>
            <a:r>
              <a:rPr lang="pt-PT" b="1" dirty="0"/>
              <a:t>PPT 13 </a:t>
            </a:r>
            <a:r>
              <a:rPr lang="pt-PT" b="1" dirty="0">
                <a:solidFill>
                  <a:schemeClr val="tx1"/>
                </a:solidFill>
              </a:rPr>
              <a:t>– Fundamentos de </a:t>
            </a:r>
            <a:r>
              <a:rPr lang="pt-PT" b="1" dirty="0" err="1">
                <a:solidFill>
                  <a:schemeClr val="tx1"/>
                </a:solidFill>
              </a:rPr>
              <a:t>Python</a:t>
            </a:r>
            <a:r>
              <a:rPr lang="pt-PT" b="1" dirty="0">
                <a:solidFill>
                  <a:schemeClr val="tx1"/>
                </a:solidFill>
              </a:rPr>
              <a:t> (UFCD 10793)</a:t>
            </a:r>
            <a:endParaRPr lang="pt-PT" dirty="0">
              <a:solidFill>
                <a:schemeClr val="tx1"/>
              </a:solidFill>
            </a:endParaRPr>
          </a:p>
          <a:p>
            <a:pPr algn="ctr" hangingPunct="0"/>
            <a:r>
              <a:rPr lang="pt-PT" dirty="0">
                <a:solidFill>
                  <a:schemeClr val="tx1"/>
                </a:solidFill>
              </a:rPr>
              <a:t> </a:t>
            </a:r>
          </a:p>
          <a:p>
            <a:pPr algn="ctr" hangingPunct="0"/>
            <a:r>
              <a:rPr lang="pt-PT" b="1" dirty="0">
                <a:solidFill>
                  <a:schemeClr val="tx1"/>
                </a:solidFill>
              </a:rPr>
              <a:t>Sandra Liliana Meira de Oliveira</a:t>
            </a:r>
            <a:endParaRPr lang="pt-PT" dirty="0">
              <a:solidFill>
                <a:schemeClr val="tx1"/>
              </a:solidFill>
            </a:endParaRPr>
          </a:p>
          <a:p>
            <a:pPr hangingPunct="0"/>
            <a:r>
              <a:rPr lang="pt-PT" dirty="0">
                <a:solidFill>
                  <a:schemeClr val="tx1"/>
                </a:solidFill>
              </a:rPr>
              <a:t> </a:t>
            </a:r>
          </a:p>
          <a:p>
            <a:pPr hangingPunct="0"/>
            <a:endParaRPr lang="pt-PT" dirty="0">
              <a:solidFill>
                <a:schemeClr val="tx1"/>
              </a:solidFill>
            </a:endParaRPr>
          </a:p>
          <a:p>
            <a:pPr hangingPunct="0"/>
            <a:r>
              <a:rPr lang="pt-PT" b="1" cap="small" dirty="0">
                <a:solidFill>
                  <a:schemeClr val="tx1"/>
                </a:solidFill>
              </a:rPr>
              <a:t> </a:t>
            </a:r>
            <a:endParaRPr lang="pt-PT" dirty="0">
              <a:solidFill>
                <a:schemeClr val="tx1"/>
              </a:solidFill>
            </a:endParaRPr>
          </a:p>
          <a:p>
            <a:pPr hangingPunct="0"/>
            <a:r>
              <a:rPr lang="pt-PT" b="1" cap="small" dirty="0">
                <a:solidFill>
                  <a:schemeClr val="tx1"/>
                </a:solidFill>
              </a:rPr>
              <a:t> </a:t>
            </a:r>
            <a:endParaRPr lang="pt-PT" dirty="0">
              <a:solidFill>
                <a:schemeClr val="tx1"/>
              </a:solidFill>
            </a:endParaRPr>
          </a:p>
          <a:p>
            <a:pPr hangingPunct="0"/>
            <a:r>
              <a:rPr lang="pt-PT" dirty="0">
                <a:solidFill>
                  <a:schemeClr val="tx1"/>
                </a:solidFill>
              </a:rPr>
              <a:t> </a:t>
            </a:r>
          </a:p>
          <a:p>
            <a:pPr hangingPunct="0"/>
            <a:r>
              <a:rPr lang="pt-PT" dirty="0">
                <a:solidFill>
                  <a:schemeClr val="tx1"/>
                </a:solidFill>
              </a:rPr>
              <a:t> </a:t>
            </a:r>
          </a:p>
          <a:p>
            <a:endParaRPr lang="pt-PT" dirty="0">
              <a:solidFill>
                <a:schemeClr val="tx1"/>
              </a:solidFill>
            </a:endParaRPr>
          </a:p>
        </p:txBody>
      </p:sp>
      <p:pic>
        <p:nvPicPr>
          <p:cNvPr id="16" name="Imagem4">
            <a:extLst>
              <a:ext uri="{FF2B5EF4-FFF2-40B4-BE49-F238E27FC236}">
                <a16:creationId xmlns:a16="http://schemas.microsoft.com/office/drawing/2014/main" id="{3BF71C3C-1647-2180-492E-CE01D67BF0AB}"/>
              </a:ext>
            </a:extLst>
          </p:cNvPr>
          <p:cNvPicPr/>
          <p:nvPr/>
        </p:nvPicPr>
        <p:blipFill>
          <a:blip r:embed="rId3"/>
          <a:srcRect l="-26" t="-39" r="-26" b="-39"/>
          <a:stretch>
            <a:fillRect/>
          </a:stretch>
        </p:blipFill>
        <p:spPr bwMode="auto">
          <a:xfrm>
            <a:off x="2161860" y="181906"/>
            <a:ext cx="965174" cy="566965"/>
          </a:xfrm>
          <a:prstGeom prst="rect">
            <a:avLst/>
          </a:prstGeom>
        </p:spPr>
      </p:pic>
      <p:pic>
        <p:nvPicPr>
          <p:cNvPr id="17" name="Imagem 1">
            <a:extLst>
              <a:ext uri="{FF2B5EF4-FFF2-40B4-BE49-F238E27FC236}">
                <a16:creationId xmlns:a16="http://schemas.microsoft.com/office/drawing/2014/main" id="{A1C025BA-284A-9695-3D9F-5A1F912CB73F}"/>
              </a:ext>
            </a:extLst>
          </p:cNvPr>
          <p:cNvPicPr>
            <a:picLocks noChangeAspect="1"/>
          </p:cNvPicPr>
          <p:nvPr/>
        </p:nvPicPr>
        <p:blipFill rotWithShape="1">
          <a:blip r:embed="rId4"/>
          <a:srcRect r="12811"/>
          <a:stretch/>
        </p:blipFill>
        <p:spPr>
          <a:xfrm>
            <a:off x="3608980" y="5428751"/>
            <a:ext cx="4789681" cy="870448"/>
          </a:xfrm>
          <a:prstGeom prst="rect">
            <a:avLst/>
          </a:prstGeom>
        </p:spPr>
      </p:pic>
      <p:pic>
        <p:nvPicPr>
          <p:cNvPr id="18" name="Imagem 9">
            <a:extLst>
              <a:ext uri="{FF2B5EF4-FFF2-40B4-BE49-F238E27FC236}">
                <a16:creationId xmlns:a16="http://schemas.microsoft.com/office/drawing/2014/main" id="{D61FA41B-01FB-0D01-852F-AABA37C38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8667" y="3078561"/>
            <a:ext cx="3154666" cy="1849642"/>
          </a:xfrm>
          <a:prstGeom prst="rect">
            <a:avLst/>
          </a:prstGeom>
        </p:spPr>
      </p:pic>
      <p:pic>
        <p:nvPicPr>
          <p:cNvPr id="19" name="Imagem 10">
            <a:extLst>
              <a:ext uri="{FF2B5EF4-FFF2-40B4-BE49-F238E27FC236}">
                <a16:creationId xmlns:a16="http://schemas.microsoft.com/office/drawing/2014/main" id="{1472A814-450A-6BE7-5AD0-75A1B5EB9A2E}"/>
              </a:ext>
            </a:extLst>
          </p:cNvPr>
          <p:cNvPicPr>
            <a:picLocks noChangeAspect="1"/>
          </p:cNvPicPr>
          <p:nvPr/>
        </p:nvPicPr>
        <p:blipFill>
          <a:blip r:embed="rId6"/>
          <a:stretch>
            <a:fillRect/>
          </a:stretch>
        </p:blipFill>
        <p:spPr>
          <a:xfrm>
            <a:off x="474657" y="132772"/>
            <a:ext cx="1555453" cy="913708"/>
          </a:xfrm>
          <a:prstGeom prst="rect">
            <a:avLst/>
          </a:prstGeom>
        </p:spPr>
      </p:pic>
      <p:pic>
        <p:nvPicPr>
          <p:cNvPr id="20" name="Imagem 3">
            <a:extLst>
              <a:ext uri="{FF2B5EF4-FFF2-40B4-BE49-F238E27FC236}">
                <a16:creationId xmlns:a16="http://schemas.microsoft.com/office/drawing/2014/main" id="{467CDE9C-AFCE-3068-230D-987C5333C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6850" y="132772"/>
            <a:ext cx="4535722" cy="566965"/>
          </a:xfrm>
          <a:prstGeom prst="rect">
            <a:avLst/>
          </a:prstGeom>
        </p:spPr>
      </p:pic>
    </p:spTree>
    <p:extLst>
      <p:ext uri="{BB962C8B-B14F-4D97-AF65-F5344CB8AC3E}">
        <p14:creationId xmlns:p14="http://schemas.microsoft.com/office/powerpoint/2010/main" val="75136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351EC5-1A43-2EEF-E585-2525CB8E64EA}"/>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26C93C7-28E8-336C-7B46-6EB390089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D3664-2EC7-75FC-E72D-4C77B5CBE5E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Exemplos – Series e DataFrame</a:t>
            </a:r>
          </a:p>
        </p:txBody>
      </p:sp>
      <p:sp>
        <p:nvSpPr>
          <p:cNvPr id="6" name="TextBox 5">
            <a:extLst>
              <a:ext uri="{FF2B5EF4-FFF2-40B4-BE49-F238E27FC236}">
                <a16:creationId xmlns:a16="http://schemas.microsoft.com/office/drawing/2014/main" id="{5F3CF21C-1B9E-DC84-A490-BA69B21DEF59}"/>
              </a:ext>
            </a:extLst>
          </p:cNvPr>
          <p:cNvSpPr txBox="1"/>
          <p:nvPr/>
        </p:nvSpPr>
        <p:spPr>
          <a:xfrm>
            <a:off x="6272784" y="1690688"/>
            <a:ext cx="5154618" cy="1134862"/>
          </a:xfrm>
          <a:prstGeom prst="rect">
            <a:avLst/>
          </a:prstGeom>
          <a:noFill/>
        </p:spPr>
        <p:txBody>
          <a:bodyPr wrap="square">
            <a:spAutoFit/>
          </a:bodyPr>
          <a:lstStyle/>
          <a:p>
            <a:pPr>
              <a:lnSpc>
                <a:spcPct val="115000"/>
              </a:lnSpc>
              <a:spcAft>
                <a:spcPts val="800"/>
              </a:spcAf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Explicação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Os índices personalizados permitem aceder aos valores diretamente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2A830B9-5C4D-BDEB-163E-3FE7B4F9704F}"/>
              </a:ext>
            </a:extLst>
          </p:cNvPr>
          <p:cNvPicPr>
            <a:picLocks noChangeAspect="1"/>
          </p:cNvPicPr>
          <p:nvPr/>
        </p:nvPicPr>
        <p:blipFill>
          <a:blip r:embed="rId2"/>
          <a:srcRect r="27493"/>
          <a:stretch/>
        </p:blipFill>
        <p:spPr>
          <a:xfrm>
            <a:off x="582529" y="1523595"/>
            <a:ext cx="5513471" cy="5083392"/>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5C25950-5A2B-04F4-79C4-CFEFB7BCBDB2}"/>
              </a:ext>
            </a:extLst>
          </p:cNvPr>
          <p:cNvPicPr>
            <a:picLocks noChangeAspect="1"/>
          </p:cNvPicPr>
          <p:nvPr/>
        </p:nvPicPr>
        <p:blipFill>
          <a:blip r:embed="rId3"/>
          <a:srcRect t="47467"/>
          <a:stretch/>
        </p:blipFill>
        <p:spPr>
          <a:xfrm>
            <a:off x="6272784" y="2944381"/>
            <a:ext cx="5731510" cy="436995"/>
          </a:xfrm>
          <a:prstGeom prst="rect">
            <a:avLst/>
          </a:prstGeom>
        </p:spPr>
      </p:pic>
    </p:spTree>
    <p:extLst>
      <p:ext uri="{BB962C8B-B14F-4D97-AF65-F5344CB8AC3E}">
        <p14:creationId xmlns:p14="http://schemas.microsoft.com/office/powerpoint/2010/main" val="246581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5EF566-7061-47B0-7ADF-B24FEF0B5BC5}"/>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E9DE5EF-207C-B29B-073E-8AD7DDB50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61B45-3E7F-FFD5-7963-1BC46AD4AA0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Exemplos – Series e DataFrame</a:t>
            </a:r>
          </a:p>
        </p:txBody>
      </p:sp>
      <p:sp>
        <p:nvSpPr>
          <p:cNvPr id="6" name="TextBox 5">
            <a:extLst>
              <a:ext uri="{FF2B5EF4-FFF2-40B4-BE49-F238E27FC236}">
                <a16:creationId xmlns:a16="http://schemas.microsoft.com/office/drawing/2014/main" id="{80C4733B-3465-58AE-9024-53AF15EFC4F6}"/>
              </a:ext>
            </a:extLst>
          </p:cNvPr>
          <p:cNvSpPr txBox="1"/>
          <p:nvPr/>
        </p:nvSpPr>
        <p:spPr>
          <a:xfrm>
            <a:off x="6272784" y="1690687"/>
            <a:ext cx="5154618" cy="816314"/>
          </a:xfrm>
          <a:prstGeom prst="rect">
            <a:avLst/>
          </a:prstGeom>
          <a:noFill/>
        </p:spPr>
        <p:txBody>
          <a:bodyPr wrap="square">
            <a:spAutoFit/>
          </a:bodyPr>
          <a:lstStyle/>
          <a:p>
            <a:pPr>
              <a:lnSpc>
                <a:spcPct val="115000"/>
              </a:lnSpc>
              <a:spcAft>
                <a:spcPts val="800"/>
              </a:spcAf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Explicação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Os índices são as chaves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27AC10C-E5E8-37C7-D63C-843E96A5E8BF}"/>
              </a:ext>
            </a:extLst>
          </p:cNvPr>
          <p:cNvPicPr>
            <a:picLocks noChangeAspect="1"/>
          </p:cNvPicPr>
          <p:nvPr/>
        </p:nvPicPr>
        <p:blipFill>
          <a:blip r:embed="rId2"/>
          <a:srcRect r="32929"/>
          <a:stretch/>
        </p:blipFill>
        <p:spPr>
          <a:xfrm>
            <a:off x="270637" y="1690687"/>
            <a:ext cx="5634263" cy="4720503"/>
          </a:xfrm>
          <a:prstGeom prst="rect">
            <a:avLst/>
          </a:prstGeom>
        </p:spPr>
      </p:pic>
    </p:spTree>
    <p:extLst>
      <p:ext uri="{BB962C8B-B14F-4D97-AF65-F5344CB8AC3E}">
        <p14:creationId xmlns:p14="http://schemas.microsoft.com/office/powerpoint/2010/main" val="122332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3ABF5A-09E2-4110-B533-C5E818212C63}"/>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7A3DE05-C20B-6D53-9DF8-70259B6D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01632-ED84-FB39-A26D-43199B74BE5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Exemplos – Series e DataFrame</a:t>
            </a:r>
          </a:p>
        </p:txBody>
      </p:sp>
      <p:pic>
        <p:nvPicPr>
          <p:cNvPr id="3" name="Picture 2" descr="A screenshot of a computer&#10;&#10;Description automatically generated">
            <a:extLst>
              <a:ext uri="{FF2B5EF4-FFF2-40B4-BE49-F238E27FC236}">
                <a16:creationId xmlns:a16="http://schemas.microsoft.com/office/drawing/2014/main" id="{46B3C8AA-D6A7-AF01-F24A-17D5EF255DFE}"/>
              </a:ext>
            </a:extLst>
          </p:cNvPr>
          <p:cNvPicPr>
            <a:picLocks noChangeAspect="1"/>
          </p:cNvPicPr>
          <p:nvPr/>
        </p:nvPicPr>
        <p:blipFill>
          <a:blip r:embed="rId2"/>
          <a:srcRect r="34206"/>
          <a:stretch/>
        </p:blipFill>
        <p:spPr>
          <a:xfrm>
            <a:off x="977693" y="1530609"/>
            <a:ext cx="3874862" cy="4776934"/>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FE367547-93DA-25C7-822E-47C73DBC321B}"/>
              </a:ext>
            </a:extLst>
          </p:cNvPr>
          <p:cNvPicPr>
            <a:picLocks noChangeAspect="1"/>
          </p:cNvPicPr>
          <p:nvPr/>
        </p:nvPicPr>
        <p:blipFill>
          <a:blip r:embed="rId3"/>
          <a:srcRect r="27939"/>
          <a:stretch/>
        </p:blipFill>
        <p:spPr>
          <a:xfrm>
            <a:off x="6038088" y="1690688"/>
            <a:ext cx="4130179" cy="1311275"/>
          </a:xfrm>
          <a:prstGeom prst="rect">
            <a:avLst/>
          </a:prstGeom>
        </p:spPr>
      </p:pic>
    </p:spTree>
    <p:extLst>
      <p:ext uri="{BB962C8B-B14F-4D97-AF65-F5344CB8AC3E}">
        <p14:creationId xmlns:p14="http://schemas.microsoft.com/office/powerpoint/2010/main" val="23791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76A232-A2E0-5A02-C810-298817519250}"/>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AC0571B-2E9C-A785-95C7-02F453AF7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E9B0B-14A4-54E5-AF8B-A655F961FE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Exemplos – Series e DataFrame</a:t>
            </a:r>
          </a:p>
        </p:txBody>
      </p:sp>
      <p:pic>
        <p:nvPicPr>
          <p:cNvPr id="4" name="Picture 3" descr="A screenshot of a computer code&#10;&#10;Description automatically generated">
            <a:extLst>
              <a:ext uri="{FF2B5EF4-FFF2-40B4-BE49-F238E27FC236}">
                <a16:creationId xmlns:a16="http://schemas.microsoft.com/office/drawing/2014/main" id="{02A152E1-5D69-225C-F312-02ADEC86275D}"/>
              </a:ext>
            </a:extLst>
          </p:cNvPr>
          <p:cNvPicPr>
            <a:picLocks noChangeAspect="1"/>
          </p:cNvPicPr>
          <p:nvPr/>
        </p:nvPicPr>
        <p:blipFill>
          <a:blip r:embed="rId2"/>
          <a:srcRect r="24894"/>
          <a:stretch/>
        </p:blipFill>
        <p:spPr>
          <a:xfrm>
            <a:off x="838200" y="2054369"/>
            <a:ext cx="5676288" cy="3273122"/>
          </a:xfrm>
          <a:prstGeom prst="rect">
            <a:avLst/>
          </a:prstGeom>
        </p:spPr>
      </p:pic>
      <p:pic>
        <p:nvPicPr>
          <p:cNvPr id="6" name="Picture 5" descr="A white rectangular object with a black border&#10;&#10;Description automatically generated">
            <a:extLst>
              <a:ext uri="{FF2B5EF4-FFF2-40B4-BE49-F238E27FC236}">
                <a16:creationId xmlns:a16="http://schemas.microsoft.com/office/drawing/2014/main" id="{2916AF64-EEF7-A2AA-30CE-863BFAAA80AE}"/>
              </a:ext>
            </a:extLst>
          </p:cNvPr>
          <p:cNvPicPr>
            <a:picLocks noChangeAspect="1"/>
          </p:cNvPicPr>
          <p:nvPr/>
        </p:nvPicPr>
        <p:blipFill>
          <a:blip r:embed="rId3"/>
          <a:srcRect r="46132"/>
          <a:stretch/>
        </p:blipFill>
        <p:spPr>
          <a:xfrm>
            <a:off x="6869003" y="3690930"/>
            <a:ext cx="3087427" cy="1619250"/>
          </a:xfrm>
          <a:prstGeom prst="rect">
            <a:avLst/>
          </a:prstGeom>
        </p:spPr>
      </p:pic>
    </p:spTree>
    <p:extLst>
      <p:ext uri="{BB962C8B-B14F-4D97-AF65-F5344CB8AC3E}">
        <p14:creationId xmlns:p14="http://schemas.microsoft.com/office/powerpoint/2010/main" val="70566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ECB40A-40E3-3643-38F2-D82AD97A0171}"/>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3F0C015-73A4-0B9F-09E5-AE8183EC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E2203-DCE0-51BA-72B5-15CDD020AE63}"/>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err="1">
                <a:solidFill>
                  <a:schemeClr val="tx1"/>
                </a:solidFill>
                <a:latin typeface="+mj-lt"/>
                <a:ea typeface="+mj-ea"/>
                <a:cs typeface="+mj-cs"/>
              </a:rPr>
              <a:t>Exemplos</a:t>
            </a:r>
            <a:r>
              <a:rPr lang="en-US" sz="5200" kern="1200" dirty="0">
                <a:solidFill>
                  <a:schemeClr val="tx1"/>
                </a:solidFill>
                <a:latin typeface="+mj-lt"/>
                <a:ea typeface="+mj-ea"/>
                <a:cs typeface="+mj-cs"/>
              </a:rPr>
              <a:t> – Series e </a:t>
            </a:r>
            <a:r>
              <a:rPr lang="en-US" sz="5200" kern="1200" dirty="0" err="1">
                <a:solidFill>
                  <a:schemeClr val="tx1"/>
                </a:solidFill>
                <a:latin typeface="+mj-lt"/>
                <a:ea typeface="+mj-ea"/>
                <a:cs typeface="+mj-cs"/>
              </a:rPr>
              <a:t>DataFrame</a:t>
            </a:r>
            <a:endParaRPr lang="en-US" sz="5200" kern="1200" dirty="0">
              <a:solidFill>
                <a:schemeClr val="tx1"/>
              </a:solidFill>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F8E51F95-2351-C7E3-FB7F-7A087090C381}"/>
              </a:ext>
            </a:extLst>
          </p:cNvPr>
          <p:cNvPicPr>
            <a:picLocks noChangeAspect="1"/>
          </p:cNvPicPr>
          <p:nvPr/>
        </p:nvPicPr>
        <p:blipFill>
          <a:blip r:embed="rId2"/>
          <a:srcRect r="14500"/>
          <a:stretch/>
        </p:blipFill>
        <p:spPr>
          <a:xfrm>
            <a:off x="918475" y="1422233"/>
            <a:ext cx="8682725" cy="2785774"/>
          </a:xfrm>
          <a:prstGeom prst="rect">
            <a:avLst/>
          </a:prstGeom>
        </p:spPr>
      </p:pic>
      <p:sp>
        <p:nvSpPr>
          <p:cNvPr id="7" name="TextBox 6">
            <a:extLst>
              <a:ext uri="{FF2B5EF4-FFF2-40B4-BE49-F238E27FC236}">
                <a16:creationId xmlns:a16="http://schemas.microsoft.com/office/drawing/2014/main" id="{AB831A0D-1407-AB78-82DB-5CEF57F09EFD}"/>
              </a:ext>
            </a:extLst>
          </p:cNvPr>
          <p:cNvSpPr txBox="1"/>
          <p:nvPr/>
        </p:nvSpPr>
        <p:spPr>
          <a:xfrm>
            <a:off x="918475" y="4629121"/>
            <a:ext cx="9205826" cy="1658596"/>
          </a:xfrm>
          <a:prstGeom prst="rect">
            <a:avLst/>
          </a:prstGeom>
          <a:noFill/>
        </p:spPr>
        <p:txBody>
          <a:bodyPr wrap="square">
            <a:spAutoFit/>
          </a:bodyPr>
          <a:lstStyle/>
          <a:p>
            <a:pPr algn="just">
              <a:lnSpc>
                <a:spcPct val="115000"/>
              </a:lnSpc>
              <a:spcAft>
                <a:spcPts val="800"/>
              </a:spcAf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Explicação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15000"/>
              </a:lnSpc>
              <a:spcAft>
                <a:spcPts val="800"/>
              </a:spcAft>
              <a:buSzPts val="1000"/>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pandas suporta a leitura de ficheiros CSV, Excel, SQL, entre outros.</a:t>
            </a:r>
          </a:p>
          <a:p>
            <a:pPr algn="just">
              <a:lnSpc>
                <a:spcPct val="115000"/>
              </a:lnSpc>
              <a:spcAft>
                <a:spcPts val="800"/>
              </a:spcAft>
              <a:buSzPts val="1000"/>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Pode-se inspecionar rapidamente os dados carregados com funções como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.head()</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e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.info().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15000"/>
              </a:lnSpc>
              <a:spcAft>
                <a:spcPts val="800"/>
              </a:spcAft>
              <a:buSzPts val="1000"/>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288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5911-6A98-055C-7746-0E65FC9AAFBE}"/>
              </a:ext>
            </a:extLst>
          </p:cNvPr>
          <p:cNvSpPr>
            <a:spLocks noGrp="1"/>
          </p:cNvSpPr>
          <p:nvPr>
            <p:ph type="title"/>
          </p:nvPr>
        </p:nvSpPr>
        <p:spPr/>
        <p:txBody>
          <a:bodyPr/>
          <a:lstStyle/>
          <a:p>
            <a:r>
              <a:rPr lang="en-US" sz="4400" kern="1200">
                <a:solidFill>
                  <a:schemeClr val="tx1"/>
                </a:solidFill>
                <a:latin typeface="+mj-lt"/>
                <a:ea typeface="+mj-ea"/>
                <a:cs typeface="+mj-cs"/>
              </a:rPr>
              <a:t>Operações Fundamentais com DataFrames</a:t>
            </a:r>
            <a:endParaRPr lang="en-GB" dirty="0"/>
          </a:p>
        </p:txBody>
      </p:sp>
      <p:pic>
        <p:nvPicPr>
          <p:cNvPr id="4" name="Picture 3" descr="A screenshot of a computer&#10;&#10;Description automatically generated">
            <a:extLst>
              <a:ext uri="{FF2B5EF4-FFF2-40B4-BE49-F238E27FC236}">
                <a16:creationId xmlns:a16="http://schemas.microsoft.com/office/drawing/2014/main" id="{C9D789B7-7AB7-EE4B-E497-3D85008FEB03}"/>
              </a:ext>
            </a:extLst>
          </p:cNvPr>
          <p:cNvPicPr>
            <a:picLocks noChangeAspect="1"/>
          </p:cNvPicPr>
          <p:nvPr/>
        </p:nvPicPr>
        <p:blipFill>
          <a:blip r:embed="rId2"/>
          <a:srcRect l="1669" t="12338" r="37030" b="4921"/>
          <a:stretch/>
        </p:blipFill>
        <p:spPr>
          <a:xfrm>
            <a:off x="613063" y="1779130"/>
            <a:ext cx="5921691" cy="446313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1F62B96-7BE3-212A-0165-0F1FDCBA156B}"/>
              </a:ext>
            </a:extLst>
          </p:cNvPr>
          <p:cNvPicPr>
            <a:picLocks noChangeAspect="1"/>
          </p:cNvPicPr>
          <p:nvPr/>
        </p:nvPicPr>
        <p:blipFill>
          <a:blip r:embed="rId3"/>
          <a:srcRect r="52296"/>
          <a:stretch/>
        </p:blipFill>
        <p:spPr>
          <a:xfrm>
            <a:off x="6639789" y="1779130"/>
            <a:ext cx="4229101" cy="4463135"/>
          </a:xfrm>
          <a:prstGeom prst="rect">
            <a:avLst/>
          </a:prstGeom>
        </p:spPr>
      </p:pic>
    </p:spTree>
    <p:extLst>
      <p:ext uri="{BB962C8B-B14F-4D97-AF65-F5344CB8AC3E}">
        <p14:creationId xmlns:p14="http://schemas.microsoft.com/office/powerpoint/2010/main" val="353553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CC76C-C86B-8D4E-033D-BA9446192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50BE9B-D33E-1156-70B8-2765A36FF764}"/>
              </a:ext>
            </a:extLst>
          </p:cNvPr>
          <p:cNvSpPr>
            <a:spLocks noGrp="1"/>
          </p:cNvSpPr>
          <p:nvPr>
            <p:ph type="title"/>
          </p:nvPr>
        </p:nvSpPr>
        <p:spPr/>
        <p:txBody>
          <a:bodyPr/>
          <a:lstStyle/>
          <a:p>
            <a:r>
              <a:rPr lang="en-US" sz="4400" kern="1200">
                <a:solidFill>
                  <a:schemeClr val="tx1"/>
                </a:solidFill>
                <a:latin typeface="+mj-lt"/>
                <a:ea typeface="+mj-ea"/>
                <a:cs typeface="+mj-cs"/>
              </a:rPr>
              <a:t>Operações Fundamentais com DataFrames</a:t>
            </a:r>
            <a:endParaRPr lang="en-GB" dirty="0"/>
          </a:p>
        </p:txBody>
      </p:sp>
      <p:pic>
        <p:nvPicPr>
          <p:cNvPr id="3" name="Picture 2" descr="A screenshot of a computer&#10;&#10;Description automatically generated">
            <a:extLst>
              <a:ext uri="{FF2B5EF4-FFF2-40B4-BE49-F238E27FC236}">
                <a16:creationId xmlns:a16="http://schemas.microsoft.com/office/drawing/2014/main" id="{66F6C846-B1ED-8083-C5FB-3526972FC88C}"/>
              </a:ext>
            </a:extLst>
          </p:cNvPr>
          <p:cNvPicPr>
            <a:picLocks noChangeAspect="1"/>
          </p:cNvPicPr>
          <p:nvPr/>
        </p:nvPicPr>
        <p:blipFill>
          <a:blip r:embed="rId2"/>
          <a:srcRect r="42725"/>
          <a:stretch/>
        </p:blipFill>
        <p:spPr>
          <a:xfrm>
            <a:off x="2525799" y="1820693"/>
            <a:ext cx="5731510" cy="3448017"/>
          </a:xfrm>
          <a:prstGeom prst="rect">
            <a:avLst/>
          </a:prstGeom>
        </p:spPr>
      </p:pic>
    </p:spTree>
    <p:extLst>
      <p:ext uri="{BB962C8B-B14F-4D97-AF65-F5344CB8AC3E}">
        <p14:creationId xmlns:p14="http://schemas.microsoft.com/office/powerpoint/2010/main" val="304744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E0351-8176-BD0E-591A-9ACEAEFDF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600FE2-9B39-0E29-1FCD-BA8A5E01EBE7}"/>
              </a:ext>
            </a:extLst>
          </p:cNvPr>
          <p:cNvSpPr>
            <a:spLocks noGrp="1"/>
          </p:cNvSpPr>
          <p:nvPr>
            <p:ph type="title"/>
          </p:nvPr>
        </p:nvSpPr>
        <p:spPr/>
        <p:txBody>
          <a:bodyPr/>
          <a:lstStyle/>
          <a:p>
            <a:r>
              <a:rPr lang="en-US" sz="4400" kern="1200" dirty="0" err="1">
                <a:solidFill>
                  <a:schemeClr val="tx1"/>
                </a:solidFill>
                <a:latin typeface="+mj-lt"/>
                <a:ea typeface="+mj-ea"/>
                <a:cs typeface="+mj-cs"/>
              </a:rPr>
              <a:t>Operações</a:t>
            </a:r>
            <a:r>
              <a:rPr lang="en-US" sz="4400" kern="1200" dirty="0">
                <a:solidFill>
                  <a:schemeClr val="tx1"/>
                </a:solidFill>
                <a:latin typeface="+mj-lt"/>
                <a:ea typeface="+mj-ea"/>
                <a:cs typeface="+mj-cs"/>
              </a:rPr>
              <a:t> </a:t>
            </a:r>
            <a:r>
              <a:rPr lang="en-US" sz="4400" kern="1200" dirty="0" err="1">
                <a:solidFill>
                  <a:schemeClr val="tx1"/>
                </a:solidFill>
                <a:latin typeface="+mj-lt"/>
                <a:ea typeface="+mj-ea"/>
                <a:cs typeface="+mj-cs"/>
              </a:rPr>
              <a:t>Fundamentais</a:t>
            </a:r>
            <a:r>
              <a:rPr lang="en-US" sz="4400" kern="1200" dirty="0">
                <a:solidFill>
                  <a:schemeClr val="tx1"/>
                </a:solidFill>
                <a:latin typeface="+mj-lt"/>
                <a:ea typeface="+mj-ea"/>
                <a:cs typeface="+mj-cs"/>
              </a:rPr>
              <a:t> com </a:t>
            </a:r>
            <a:r>
              <a:rPr lang="en-US" sz="4400" kern="1200" dirty="0" err="1">
                <a:solidFill>
                  <a:schemeClr val="tx1"/>
                </a:solidFill>
                <a:latin typeface="+mj-lt"/>
                <a:ea typeface="+mj-ea"/>
                <a:cs typeface="+mj-cs"/>
              </a:rPr>
              <a:t>DataFrames</a:t>
            </a:r>
            <a:endParaRPr lang="en-GB" dirty="0"/>
          </a:p>
        </p:txBody>
      </p:sp>
      <p:pic>
        <p:nvPicPr>
          <p:cNvPr id="4" name="Picture 3" descr="A screenshot of a computer&#10;&#10;Description automatically generated">
            <a:extLst>
              <a:ext uri="{FF2B5EF4-FFF2-40B4-BE49-F238E27FC236}">
                <a16:creationId xmlns:a16="http://schemas.microsoft.com/office/drawing/2014/main" id="{1E7D66AE-ACC0-032A-1D51-9F7510D56BB4}"/>
              </a:ext>
            </a:extLst>
          </p:cNvPr>
          <p:cNvPicPr>
            <a:picLocks noChangeAspect="1"/>
          </p:cNvPicPr>
          <p:nvPr/>
        </p:nvPicPr>
        <p:blipFill>
          <a:blip r:embed="rId2"/>
          <a:srcRect r="18592"/>
          <a:stretch/>
        </p:blipFill>
        <p:spPr>
          <a:xfrm>
            <a:off x="996696" y="1791207"/>
            <a:ext cx="7150608" cy="4655569"/>
          </a:xfrm>
          <a:prstGeom prst="rect">
            <a:avLst/>
          </a:prstGeom>
        </p:spPr>
      </p:pic>
    </p:spTree>
    <p:extLst>
      <p:ext uri="{BB962C8B-B14F-4D97-AF65-F5344CB8AC3E}">
        <p14:creationId xmlns:p14="http://schemas.microsoft.com/office/powerpoint/2010/main" val="304985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7601F-766C-BC3D-DFCA-1B9504821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C6901-2C99-9AF1-8EAB-EF90450D7F08}"/>
              </a:ext>
            </a:extLst>
          </p:cNvPr>
          <p:cNvSpPr>
            <a:spLocks noGrp="1"/>
          </p:cNvSpPr>
          <p:nvPr>
            <p:ph type="title"/>
          </p:nvPr>
        </p:nvSpPr>
        <p:spPr/>
        <p:txBody>
          <a:bodyPr/>
          <a:lstStyle/>
          <a:p>
            <a:r>
              <a:rPr lang="en-US" sz="4400" kern="1200" dirty="0" err="1">
                <a:solidFill>
                  <a:schemeClr val="tx1"/>
                </a:solidFill>
                <a:latin typeface="+mj-lt"/>
                <a:ea typeface="+mj-ea"/>
                <a:cs typeface="+mj-cs"/>
              </a:rPr>
              <a:t>Operações</a:t>
            </a:r>
            <a:r>
              <a:rPr lang="en-US" sz="4400" kern="1200" dirty="0">
                <a:solidFill>
                  <a:schemeClr val="tx1"/>
                </a:solidFill>
                <a:latin typeface="+mj-lt"/>
                <a:ea typeface="+mj-ea"/>
                <a:cs typeface="+mj-cs"/>
              </a:rPr>
              <a:t> </a:t>
            </a:r>
            <a:r>
              <a:rPr lang="en-US" sz="4400" kern="1200" dirty="0" err="1">
                <a:solidFill>
                  <a:schemeClr val="tx1"/>
                </a:solidFill>
                <a:latin typeface="+mj-lt"/>
                <a:ea typeface="+mj-ea"/>
                <a:cs typeface="+mj-cs"/>
              </a:rPr>
              <a:t>Fundamentais</a:t>
            </a:r>
            <a:r>
              <a:rPr lang="en-US" sz="4400" kern="1200" dirty="0">
                <a:solidFill>
                  <a:schemeClr val="tx1"/>
                </a:solidFill>
                <a:latin typeface="+mj-lt"/>
                <a:ea typeface="+mj-ea"/>
                <a:cs typeface="+mj-cs"/>
              </a:rPr>
              <a:t> com </a:t>
            </a:r>
            <a:r>
              <a:rPr lang="en-US" sz="4400" kern="1200" dirty="0" err="1">
                <a:solidFill>
                  <a:schemeClr val="tx1"/>
                </a:solidFill>
                <a:latin typeface="+mj-lt"/>
                <a:ea typeface="+mj-ea"/>
                <a:cs typeface="+mj-cs"/>
              </a:rPr>
              <a:t>DataFrames</a:t>
            </a:r>
            <a:endParaRPr lang="en-GB" dirty="0"/>
          </a:p>
        </p:txBody>
      </p:sp>
      <p:pic>
        <p:nvPicPr>
          <p:cNvPr id="3" name="Picture 2" descr="A screenshot of a computer&#10;&#10;Description automatically generated">
            <a:extLst>
              <a:ext uri="{FF2B5EF4-FFF2-40B4-BE49-F238E27FC236}">
                <a16:creationId xmlns:a16="http://schemas.microsoft.com/office/drawing/2014/main" id="{5E97F8F9-8428-E2E3-86E5-305CD613624E}"/>
              </a:ext>
            </a:extLst>
          </p:cNvPr>
          <p:cNvPicPr>
            <a:picLocks noChangeAspect="1"/>
          </p:cNvPicPr>
          <p:nvPr/>
        </p:nvPicPr>
        <p:blipFill>
          <a:blip r:embed="rId2"/>
          <a:srcRect r="27640"/>
          <a:stretch/>
        </p:blipFill>
        <p:spPr>
          <a:xfrm>
            <a:off x="838200" y="1491735"/>
            <a:ext cx="7986453" cy="5168856"/>
          </a:xfrm>
          <a:prstGeom prst="rect">
            <a:avLst/>
          </a:prstGeom>
        </p:spPr>
      </p:pic>
    </p:spTree>
    <p:extLst>
      <p:ext uri="{BB962C8B-B14F-4D97-AF65-F5344CB8AC3E}">
        <p14:creationId xmlns:p14="http://schemas.microsoft.com/office/powerpoint/2010/main" val="373824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49D2-7806-914B-FE24-B1DE5615697A}"/>
              </a:ext>
            </a:extLst>
          </p:cNvPr>
          <p:cNvSpPr>
            <a:spLocks noGrp="1"/>
          </p:cNvSpPr>
          <p:nvPr>
            <p:ph type="title"/>
          </p:nvPr>
        </p:nvSpPr>
        <p:spPr/>
        <p:txBody>
          <a:bodyPr/>
          <a:lstStyle/>
          <a:p>
            <a:r>
              <a:rPr lang="en-US" sz="4400" kern="1200" dirty="0" err="1">
                <a:solidFill>
                  <a:schemeClr val="tx1"/>
                </a:solidFill>
                <a:latin typeface="+mj-lt"/>
                <a:ea typeface="+mj-ea"/>
                <a:cs typeface="+mj-cs"/>
              </a:rPr>
              <a:t>Operações</a:t>
            </a:r>
            <a:r>
              <a:rPr lang="en-US" sz="4400" kern="1200" dirty="0">
                <a:solidFill>
                  <a:schemeClr val="tx1"/>
                </a:solidFill>
                <a:latin typeface="+mj-lt"/>
                <a:ea typeface="+mj-ea"/>
                <a:cs typeface="+mj-cs"/>
              </a:rPr>
              <a:t> </a:t>
            </a:r>
            <a:r>
              <a:rPr lang="en-US" sz="4400" kern="1200" dirty="0" err="1">
                <a:solidFill>
                  <a:schemeClr val="tx1"/>
                </a:solidFill>
                <a:latin typeface="+mj-lt"/>
                <a:ea typeface="+mj-ea"/>
                <a:cs typeface="+mj-cs"/>
              </a:rPr>
              <a:t>Fundamentais</a:t>
            </a:r>
            <a:r>
              <a:rPr lang="en-US" sz="4400" kern="1200" dirty="0">
                <a:solidFill>
                  <a:schemeClr val="tx1"/>
                </a:solidFill>
                <a:latin typeface="+mj-lt"/>
                <a:ea typeface="+mj-ea"/>
                <a:cs typeface="+mj-cs"/>
              </a:rPr>
              <a:t> com </a:t>
            </a:r>
            <a:r>
              <a:rPr lang="en-US" sz="4400" kern="1200" dirty="0" err="1">
                <a:solidFill>
                  <a:schemeClr val="tx1"/>
                </a:solidFill>
                <a:latin typeface="+mj-lt"/>
                <a:ea typeface="+mj-ea"/>
                <a:cs typeface="+mj-cs"/>
              </a:rPr>
              <a:t>DataFrames</a:t>
            </a:r>
            <a:endParaRPr lang="en-GB" dirty="0"/>
          </a:p>
        </p:txBody>
      </p:sp>
      <p:pic>
        <p:nvPicPr>
          <p:cNvPr id="4" name="Picture 3">
            <a:extLst>
              <a:ext uri="{FF2B5EF4-FFF2-40B4-BE49-F238E27FC236}">
                <a16:creationId xmlns:a16="http://schemas.microsoft.com/office/drawing/2014/main" id="{F60097A4-36F6-341A-691E-35394D35AA90}"/>
              </a:ext>
            </a:extLst>
          </p:cNvPr>
          <p:cNvPicPr>
            <a:picLocks noChangeAspect="1"/>
          </p:cNvPicPr>
          <p:nvPr/>
        </p:nvPicPr>
        <p:blipFill rotWithShape="1">
          <a:blip r:embed="rId2"/>
          <a:srcRect r="48983"/>
          <a:stretch/>
        </p:blipFill>
        <p:spPr>
          <a:xfrm>
            <a:off x="771144" y="2390321"/>
            <a:ext cx="4657725" cy="1493492"/>
          </a:xfrm>
          <a:prstGeom prst="rect">
            <a:avLst/>
          </a:prstGeom>
        </p:spPr>
      </p:pic>
      <p:sp>
        <p:nvSpPr>
          <p:cNvPr id="5" name="TextBox 4">
            <a:extLst>
              <a:ext uri="{FF2B5EF4-FFF2-40B4-BE49-F238E27FC236}">
                <a16:creationId xmlns:a16="http://schemas.microsoft.com/office/drawing/2014/main" id="{0401027B-8A75-FB87-29C2-0094D05A8E2F}"/>
              </a:ext>
            </a:extLst>
          </p:cNvPr>
          <p:cNvSpPr txBox="1"/>
          <p:nvPr/>
        </p:nvSpPr>
        <p:spPr>
          <a:xfrm>
            <a:off x="838200" y="1486184"/>
            <a:ext cx="10124936" cy="830997"/>
          </a:xfrm>
          <a:prstGeom prst="rect">
            <a:avLst/>
          </a:prstGeom>
          <a:solidFill>
            <a:schemeClr val="bg1"/>
          </a:solidFill>
          <a:ln>
            <a:solidFill>
              <a:schemeClr val="bg1"/>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GB" sz="2400" dirty="0" err="1">
                <a:solidFill>
                  <a:schemeClr val="tx1"/>
                </a:solidFill>
              </a:rPr>
              <a:t>Renomear</a:t>
            </a:r>
            <a:r>
              <a:rPr lang="en-GB" sz="2400" dirty="0">
                <a:solidFill>
                  <a:schemeClr val="tx1"/>
                </a:solidFill>
              </a:rPr>
              <a:t> </a:t>
            </a:r>
            <a:r>
              <a:rPr lang="en-GB" sz="2400" dirty="0" err="1">
                <a:solidFill>
                  <a:schemeClr val="tx1"/>
                </a:solidFill>
              </a:rPr>
              <a:t>indíces</a:t>
            </a:r>
            <a:r>
              <a:rPr lang="en-GB" sz="2400" dirty="0">
                <a:solidFill>
                  <a:schemeClr val="tx1"/>
                </a:solidFill>
              </a:rPr>
              <a:t> das </a:t>
            </a:r>
            <a:r>
              <a:rPr lang="en-GB" sz="2400" dirty="0" err="1">
                <a:solidFill>
                  <a:schemeClr val="tx1"/>
                </a:solidFill>
              </a:rPr>
              <a:t>linhas</a:t>
            </a:r>
            <a:r>
              <a:rPr lang="en-GB" sz="2400" dirty="0">
                <a:solidFill>
                  <a:schemeClr val="tx1"/>
                </a:solidFill>
              </a:rPr>
              <a:t> de 0,1,2,… para um </a:t>
            </a:r>
            <a:r>
              <a:rPr lang="en-GB" sz="2400" dirty="0" err="1">
                <a:solidFill>
                  <a:schemeClr val="tx1"/>
                </a:solidFill>
              </a:rPr>
              <a:t>nome</a:t>
            </a:r>
            <a:r>
              <a:rPr lang="en-GB" sz="2400" dirty="0">
                <a:solidFill>
                  <a:schemeClr val="tx1"/>
                </a:solidFill>
              </a:rPr>
              <a:t> </a:t>
            </a:r>
            <a:r>
              <a:rPr lang="en-GB" sz="2400" dirty="0" err="1">
                <a:solidFill>
                  <a:schemeClr val="tx1"/>
                </a:solidFill>
              </a:rPr>
              <a:t>mais</a:t>
            </a:r>
            <a:r>
              <a:rPr lang="en-GB" sz="2400" dirty="0">
                <a:solidFill>
                  <a:schemeClr val="tx1"/>
                </a:solidFill>
              </a:rPr>
              <a:t> </a:t>
            </a:r>
            <a:r>
              <a:rPr lang="en-GB" sz="2400" dirty="0" err="1">
                <a:solidFill>
                  <a:schemeClr val="tx1"/>
                </a:solidFill>
              </a:rPr>
              <a:t>significativo</a:t>
            </a:r>
            <a:r>
              <a:rPr lang="en-GB" sz="2400" dirty="0">
                <a:solidFill>
                  <a:schemeClr val="tx1"/>
                </a:solidFill>
              </a:rPr>
              <a:t> – </a:t>
            </a:r>
            <a:r>
              <a:rPr lang="en-GB" sz="2400" dirty="0" err="1">
                <a:solidFill>
                  <a:schemeClr val="tx1"/>
                </a:solidFill>
              </a:rPr>
              <a:t>atributo</a:t>
            </a:r>
            <a:r>
              <a:rPr lang="en-GB" sz="2400" dirty="0">
                <a:solidFill>
                  <a:schemeClr val="tx1"/>
                </a:solidFill>
              </a:rPr>
              <a:t> </a:t>
            </a:r>
            <a:r>
              <a:rPr lang="en-GB" sz="2400" dirty="0">
                <a:solidFill>
                  <a:schemeClr val="tx1"/>
                </a:solidFill>
                <a:highlight>
                  <a:srgbClr val="FFFF00"/>
                </a:highlight>
              </a:rPr>
              <a:t>index</a:t>
            </a:r>
            <a:endParaRPr lang="pt-PT" sz="2400" dirty="0">
              <a:solidFill>
                <a:schemeClr val="tx1"/>
              </a:solidFill>
              <a:highlight>
                <a:srgbClr val="FFFF00"/>
              </a:highlight>
            </a:endParaRPr>
          </a:p>
        </p:txBody>
      </p:sp>
      <p:sp>
        <p:nvSpPr>
          <p:cNvPr id="7" name="TextBox 6">
            <a:extLst>
              <a:ext uri="{FF2B5EF4-FFF2-40B4-BE49-F238E27FC236}">
                <a16:creationId xmlns:a16="http://schemas.microsoft.com/office/drawing/2014/main" id="{7E0AAB36-8265-E07A-A0F1-ED95FCF0AAB2}"/>
              </a:ext>
            </a:extLst>
          </p:cNvPr>
          <p:cNvSpPr txBox="1"/>
          <p:nvPr/>
        </p:nvSpPr>
        <p:spPr>
          <a:xfrm>
            <a:off x="771144" y="3948633"/>
            <a:ext cx="9860280" cy="369332"/>
          </a:xfrm>
          <a:prstGeom prst="rect">
            <a:avLst/>
          </a:prstGeom>
          <a:noFill/>
        </p:spPr>
        <p:txBody>
          <a:bodyPr wrap="square">
            <a:spAutoFit/>
          </a:bodyPr>
          <a:lstStyle/>
          <a:p>
            <a:r>
              <a:rPr lang="pt-PT" dirty="0">
                <a:latin typeface="SFRM1000"/>
              </a:rPr>
              <a:t>Qualquer coluna do </a:t>
            </a:r>
            <a:r>
              <a:rPr lang="pt-PT" dirty="0" err="1">
                <a:latin typeface="SFRM1000"/>
              </a:rPr>
              <a:t>DataFrame</a:t>
            </a:r>
            <a:r>
              <a:rPr lang="pt-PT" dirty="0">
                <a:latin typeface="SFRM1000"/>
              </a:rPr>
              <a:t> pode ser definida como índice utilizando o atributo </a:t>
            </a:r>
            <a:r>
              <a:rPr lang="pt-PT" dirty="0" err="1">
                <a:solidFill>
                  <a:srgbClr val="002060"/>
                </a:solidFill>
                <a:highlight>
                  <a:srgbClr val="FFFF00"/>
                </a:highlight>
                <a:latin typeface="SFRM1000"/>
              </a:rPr>
              <a:t>set_index</a:t>
            </a:r>
            <a:r>
              <a:rPr lang="pt-PT" dirty="0">
                <a:solidFill>
                  <a:srgbClr val="002060"/>
                </a:solidFill>
                <a:highlight>
                  <a:srgbClr val="FFFF00"/>
                </a:highlight>
                <a:latin typeface="SFRM1000"/>
              </a:rPr>
              <a:t>()</a:t>
            </a:r>
            <a:endParaRPr lang="pt-PT" dirty="0">
              <a:highlight>
                <a:srgbClr val="FFFF00"/>
              </a:highlight>
            </a:endParaRPr>
          </a:p>
        </p:txBody>
      </p:sp>
      <p:pic>
        <p:nvPicPr>
          <p:cNvPr id="8" name="Picture 7">
            <a:extLst>
              <a:ext uri="{FF2B5EF4-FFF2-40B4-BE49-F238E27FC236}">
                <a16:creationId xmlns:a16="http://schemas.microsoft.com/office/drawing/2014/main" id="{2357BFA8-4EBB-A931-C0A8-40D7A81E2027}"/>
              </a:ext>
            </a:extLst>
          </p:cNvPr>
          <p:cNvPicPr>
            <a:picLocks noChangeAspect="1"/>
          </p:cNvPicPr>
          <p:nvPr/>
        </p:nvPicPr>
        <p:blipFill>
          <a:blip r:embed="rId3"/>
          <a:stretch>
            <a:fillRect/>
          </a:stretch>
        </p:blipFill>
        <p:spPr>
          <a:xfrm>
            <a:off x="895768" y="4382785"/>
            <a:ext cx="3365960" cy="1466850"/>
          </a:xfrm>
          <a:prstGeom prst="rect">
            <a:avLst/>
          </a:prstGeom>
        </p:spPr>
      </p:pic>
      <p:sp>
        <p:nvSpPr>
          <p:cNvPr id="9" name="TextBox 8">
            <a:extLst>
              <a:ext uri="{FF2B5EF4-FFF2-40B4-BE49-F238E27FC236}">
                <a16:creationId xmlns:a16="http://schemas.microsoft.com/office/drawing/2014/main" id="{779B4427-603F-716B-3F80-DA341B5713A8}"/>
              </a:ext>
            </a:extLst>
          </p:cNvPr>
          <p:cNvSpPr txBox="1"/>
          <p:nvPr/>
        </p:nvSpPr>
        <p:spPr>
          <a:xfrm>
            <a:off x="895768" y="5949417"/>
            <a:ext cx="6096000" cy="646331"/>
          </a:xfrm>
          <a:prstGeom prst="rect">
            <a:avLst/>
          </a:prstGeom>
          <a:noFill/>
        </p:spPr>
        <p:txBody>
          <a:bodyPr wrap="square">
            <a:spAutoFit/>
          </a:bodyPr>
          <a:lstStyle/>
          <a:p>
            <a:r>
              <a:rPr lang="pt-PT" dirty="0">
                <a:latin typeface="SFRM1000"/>
              </a:rPr>
              <a:t>O índice pode ser reiniciado usando o comando </a:t>
            </a:r>
            <a:r>
              <a:rPr lang="pt-PT" dirty="0">
                <a:highlight>
                  <a:srgbClr val="FFFF00"/>
                </a:highlight>
                <a:latin typeface="SFRM1000"/>
              </a:rPr>
              <a:t>'</a:t>
            </a:r>
            <a:r>
              <a:rPr lang="pt-PT" dirty="0" err="1">
                <a:highlight>
                  <a:srgbClr val="FFFF00"/>
                </a:highlight>
                <a:latin typeface="SFRM1000"/>
              </a:rPr>
              <a:t>reset_index</a:t>
            </a:r>
            <a:r>
              <a:rPr lang="pt-PT" dirty="0">
                <a:latin typeface="SFRM1000"/>
              </a:rPr>
              <a:t>'. 
</a:t>
            </a:r>
            <a:endParaRPr lang="pt-PT" dirty="0"/>
          </a:p>
        </p:txBody>
      </p:sp>
    </p:spTree>
    <p:extLst>
      <p:ext uri="{BB962C8B-B14F-4D97-AF65-F5344CB8AC3E}">
        <p14:creationId xmlns:p14="http://schemas.microsoft.com/office/powerpoint/2010/main" val="92768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7F05C-585E-5929-6230-07E5122C2330}"/>
              </a:ext>
            </a:extLst>
          </p:cNvPr>
          <p:cNvSpPr txBox="1"/>
          <p:nvPr/>
        </p:nvSpPr>
        <p:spPr>
          <a:xfrm>
            <a:off x="1209675" y="1609725"/>
            <a:ext cx="6835333" cy="2554545"/>
          </a:xfrm>
          <a:prstGeom prst="rect">
            <a:avLst/>
          </a:prstGeom>
          <a:noFill/>
        </p:spPr>
        <p:txBody>
          <a:bodyPr wrap="none" rtlCol="0">
            <a:spAutoFit/>
          </a:bodyPr>
          <a:lstStyle/>
          <a:p>
            <a:r>
              <a:rPr lang="en-GB" sz="3200" dirty="0"/>
              <a:t>A </a:t>
            </a:r>
            <a:r>
              <a:rPr lang="en-GB" sz="3200" dirty="0" err="1"/>
              <a:t>análise</a:t>
            </a:r>
            <a:r>
              <a:rPr lang="en-GB" sz="3200" dirty="0"/>
              <a:t> de dados:</a:t>
            </a:r>
          </a:p>
          <a:p>
            <a:endParaRPr lang="en-GB" sz="3200" dirty="0"/>
          </a:p>
          <a:p>
            <a:pPr marL="285750" indent="-285750">
              <a:buFont typeface="Arial" panose="020B0604020202020204" pitchFamily="34" charset="0"/>
              <a:buChar char="•"/>
            </a:pPr>
            <a:r>
              <a:rPr lang="en-GB" sz="3200" dirty="0" err="1"/>
              <a:t>Ajuda-nos</a:t>
            </a:r>
            <a:r>
              <a:rPr lang="en-GB" sz="3200" dirty="0"/>
              <a:t> a </a:t>
            </a:r>
            <a:r>
              <a:rPr lang="en-GB" sz="3200" dirty="0" err="1"/>
              <a:t>descobrir</a:t>
            </a:r>
            <a:r>
              <a:rPr lang="en-GB" sz="3200" dirty="0"/>
              <a:t> </a:t>
            </a:r>
            <a:r>
              <a:rPr lang="en-GB" sz="3200" dirty="0" err="1"/>
              <a:t>informação</a:t>
            </a:r>
            <a:r>
              <a:rPr lang="en-GB" sz="3200" dirty="0"/>
              <a:t> </a:t>
            </a:r>
            <a:r>
              <a:rPr lang="en-GB" sz="3200" dirty="0" err="1"/>
              <a:t>útil</a:t>
            </a:r>
            <a:r>
              <a:rPr lang="en-GB" sz="3200" dirty="0"/>
              <a:t>;</a:t>
            </a:r>
          </a:p>
          <a:p>
            <a:pPr marL="285750" indent="-285750">
              <a:buFont typeface="Arial" panose="020B0604020202020204" pitchFamily="34" charset="0"/>
              <a:buChar char="•"/>
            </a:pPr>
            <a:r>
              <a:rPr lang="en-GB" sz="3200" dirty="0"/>
              <a:t>Responder a </a:t>
            </a:r>
            <a:r>
              <a:rPr lang="en-GB" sz="3200" dirty="0" err="1"/>
              <a:t>questões</a:t>
            </a:r>
            <a:r>
              <a:rPr lang="en-GB" sz="3200" dirty="0"/>
              <a:t>;</a:t>
            </a:r>
          </a:p>
          <a:p>
            <a:pPr marL="285750" indent="-285750">
              <a:buFont typeface="Arial" panose="020B0604020202020204" pitchFamily="34" charset="0"/>
              <a:buChar char="•"/>
            </a:pPr>
            <a:r>
              <a:rPr lang="en-GB" sz="3200" dirty="0" err="1"/>
              <a:t>Prever</a:t>
            </a:r>
            <a:r>
              <a:rPr lang="en-GB" sz="3200" dirty="0"/>
              <a:t> o </a:t>
            </a:r>
            <a:r>
              <a:rPr lang="en-GB" sz="3200" dirty="0" err="1"/>
              <a:t>futuro</a:t>
            </a:r>
            <a:endParaRPr lang="pt-PT" sz="3200" dirty="0"/>
          </a:p>
        </p:txBody>
      </p:sp>
    </p:spTree>
    <p:extLst>
      <p:ext uri="{BB962C8B-B14F-4D97-AF65-F5344CB8AC3E}">
        <p14:creationId xmlns:p14="http://schemas.microsoft.com/office/powerpoint/2010/main" val="2548738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36B33-51E0-B238-B247-8E75F422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4B514-8995-6FD0-0F1D-0FC113CFD156}"/>
              </a:ext>
            </a:extLst>
          </p:cNvPr>
          <p:cNvSpPr>
            <a:spLocks noGrp="1"/>
          </p:cNvSpPr>
          <p:nvPr>
            <p:ph type="title"/>
          </p:nvPr>
        </p:nvSpPr>
        <p:spPr/>
        <p:txBody>
          <a:bodyPr/>
          <a:lstStyle/>
          <a:p>
            <a:r>
              <a:rPr lang="en-US" sz="4400" kern="1200" dirty="0" err="1">
                <a:solidFill>
                  <a:schemeClr val="tx1"/>
                </a:solidFill>
                <a:latin typeface="+mj-lt"/>
                <a:ea typeface="+mj-ea"/>
                <a:cs typeface="+mj-cs"/>
              </a:rPr>
              <a:t>Operações</a:t>
            </a:r>
            <a:r>
              <a:rPr lang="en-US" sz="4400" kern="1200" dirty="0">
                <a:solidFill>
                  <a:schemeClr val="tx1"/>
                </a:solidFill>
                <a:latin typeface="+mj-lt"/>
                <a:ea typeface="+mj-ea"/>
                <a:cs typeface="+mj-cs"/>
              </a:rPr>
              <a:t> </a:t>
            </a:r>
            <a:r>
              <a:rPr lang="en-US" sz="4400" kern="1200" dirty="0" err="1">
                <a:solidFill>
                  <a:schemeClr val="tx1"/>
                </a:solidFill>
                <a:latin typeface="+mj-lt"/>
                <a:ea typeface="+mj-ea"/>
                <a:cs typeface="+mj-cs"/>
              </a:rPr>
              <a:t>Fundamentais</a:t>
            </a:r>
            <a:r>
              <a:rPr lang="en-US" sz="4400" kern="1200" dirty="0">
                <a:solidFill>
                  <a:schemeClr val="tx1"/>
                </a:solidFill>
                <a:latin typeface="+mj-lt"/>
                <a:ea typeface="+mj-ea"/>
                <a:cs typeface="+mj-cs"/>
              </a:rPr>
              <a:t> com </a:t>
            </a:r>
            <a:r>
              <a:rPr lang="en-US" sz="4400" kern="1200" dirty="0" err="1">
                <a:solidFill>
                  <a:schemeClr val="tx1"/>
                </a:solidFill>
                <a:latin typeface="+mj-lt"/>
                <a:ea typeface="+mj-ea"/>
                <a:cs typeface="+mj-cs"/>
              </a:rPr>
              <a:t>DataFrames</a:t>
            </a:r>
            <a:endParaRPr lang="en-GB" dirty="0"/>
          </a:p>
        </p:txBody>
      </p:sp>
      <p:sp>
        <p:nvSpPr>
          <p:cNvPr id="5" name="TextBox 4">
            <a:extLst>
              <a:ext uri="{FF2B5EF4-FFF2-40B4-BE49-F238E27FC236}">
                <a16:creationId xmlns:a16="http://schemas.microsoft.com/office/drawing/2014/main" id="{313788C0-3961-6F23-DBBE-CDB185461402}"/>
              </a:ext>
            </a:extLst>
          </p:cNvPr>
          <p:cNvSpPr txBox="1"/>
          <p:nvPr/>
        </p:nvSpPr>
        <p:spPr>
          <a:xfrm>
            <a:off x="838200" y="1865902"/>
            <a:ext cx="10124936" cy="461665"/>
          </a:xfrm>
          <a:prstGeom prst="rect">
            <a:avLst/>
          </a:prstGeom>
          <a:solidFill>
            <a:schemeClr val="bg1"/>
          </a:solidFill>
          <a:ln>
            <a:solidFill>
              <a:schemeClr val="bg1"/>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GB" sz="2400" dirty="0" err="1">
                <a:solidFill>
                  <a:srgbClr val="002060"/>
                </a:solidFill>
              </a:rPr>
              <a:t>Qualquer</a:t>
            </a:r>
            <a:r>
              <a:rPr lang="en-GB" sz="2400" dirty="0">
                <a:solidFill>
                  <a:srgbClr val="002060"/>
                </a:solidFill>
              </a:rPr>
              <a:t> </a:t>
            </a:r>
            <a:r>
              <a:rPr lang="en-GB" sz="2400" dirty="0" err="1">
                <a:solidFill>
                  <a:srgbClr val="002060"/>
                </a:solidFill>
              </a:rPr>
              <a:t>coluna</a:t>
            </a:r>
            <a:r>
              <a:rPr lang="en-GB" sz="2400" dirty="0">
                <a:solidFill>
                  <a:srgbClr val="002060"/>
                </a:solidFill>
              </a:rPr>
              <a:t> </a:t>
            </a:r>
            <a:r>
              <a:rPr lang="en-GB" sz="2400" dirty="0" err="1">
                <a:solidFill>
                  <a:srgbClr val="002060"/>
                </a:solidFill>
              </a:rPr>
              <a:t>pode</a:t>
            </a:r>
            <a:r>
              <a:rPr lang="en-GB" sz="2400" dirty="0">
                <a:solidFill>
                  <a:srgbClr val="002060"/>
                </a:solidFill>
              </a:rPr>
              <a:t> ser </a:t>
            </a:r>
            <a:r>
              <a:rPr lang="en-GB" sz="2400" dirty="0" err="1">
                <a:solidFill>
                  <a:srgbClr val="002060"/>
                </a:solidFill>
              </a:rPr>
              <a:t>apagada</a:t>
            </a:r>
            <a:r>
              <a:rPr lang="en-GB" sz="2400" dirty="0">
                <a:solidFill>
                  <a:srgbClr val="002060"/>
                </a:solidFill>
              </a:rPr>
              <a:t> </a:t>
            </a:r>
            <a:r>
              <a:rPr lang="en-GB" sz="2400" dirty="0" err="1">
                <a:solidFill>
                  <a:srgbClr val="002060"/>
                </a:solidFill>
              </a:rPr>
              <a:t>usando</a:t>
            </a:r>
            <a:r>
              <a:rPr lang="en-GB" sz="2400" dirty="0">
                <a:solidFill>
                  <a:srgbClr val="002060"/>
                </a:solidFill>
              </a:rPr>
              <a:t> </a:t>
            </a:r>
            <a:r>
              <a:rPr lang="en-GB" sz="2400" dirty="0" err="1">
                <a:solidFill>
                  <a:srgbClr val="002060"/>
                </a:solidFill>
              </a:rPr>
              <a:t>os</a:t>
            </a:r>
            <a:r>
              <a:rPr lang="en-GB" sz="2400" dirty="0">
                <a:solidFill>
                  <a:srgbClr val="002060"/>
                </a:solidFill>
              </a:rPr>
              <a:t> commandos </a:t>
            </a:r>
            <a:r>
              <a:rPr lang="en-GB" sz="2400" dirty="0">
                <a:solidFill>
                  <a:srgbClr val="002060"/>
                </a:solidFill>
                <a:highlight>
                  <a:srgbClr val="FFFF00"/>
                </a:highlight>
              </a:rPr>
              <a:t>del</a:t>
            </a:r>
            <a:r>
              <a:rPr lang="en-GB" sz="2400" dirty="0">
                <a:solidFill>
                  <a:srgbClr val="002060"/>
                </a:solidFill>
              </a:rPr>
              <a:t> </a:t>
            </a:r>
            <a:r>
              <a:rPr lang="en-GB" sz="2400" dirty="0" err="1">
                <a:solidFill>
                  <a:srgbClr val="002060"/>
                </a:solidFill>
              </a:rPr>
              <a:t>ou</a:t>
            </a:r>
            <a:r>
              <a:rPr lang="en-GB" sz="2400" dirty="0">
                <a:solidFill>
                  <a:srgbClr val="002060"/>
                </a:solidFill>
              </a:rPr>
              <a:t> </a:t>
            </a:r>
            <a:r>
              <a:rPr lang="en-GB" sz="2400" dirty="0">
                <a:solidFill>
                  <a:srgbClr val="002060"/>
                </a:solidFill>
                <a:highlight>
                  <a:srgbClr val="FFFF00"/>
                </a:highlight>
              </a:rPr>
              <a:t>drop</a:t>
            </a:r>
            <a:endParaRPr lang="pt-PT" sz="2400" dirty="0">
              <a:solidFill>
                <a:srgbClr val="002060"/>
              </a:solidFill>
              <a:highlight>
                <a:srgbClr val="FFFF00"/>
              </a:highlight>
            </a:endParaRPr>
          </a:p>
        </p:txBody>
      </p:sp>
      <p:pic>
        <p:nvPicPr>
          <p:cNvPr id="3" name="Picture 2">
            <a:extLst>
              <a:ext uri="{FF2B5EF4-FFF2-40B4-BE49-F238E27FC236}">
                <a16:creationId xmlns:a16="http://schemas.microsoft.com/office/drawing/2014/main" id="{C6BB89CD-9D40-3596-3E2D-9FAABD7B40EC}"/>
              </a:ext>
            </a:extLst>
          </p:cNvPr>
          <p:cNvPicPr>
            <a:picLocks noChangeAspect="1"/>
          </p:cNvPicPr>
          <p:nvPr/>
        </p:nvPicPr>
        <p:blipFill>
          <a:blip r:embed="rId2"/>
          <a:stretch>
            <a:fillRect/>
          </a:stretch>
        </p:blipFill>
        <p:spPr>
          <a:xfrm>
            <a:off x="1077191" y="2589532"/>
            <a:ext cx="2856079" cy="2938864"/>
          </a:xfrm>
          <a:prstGeom prst="rect">
            <a:avLst/>
          </a:prstGeom>
        </p:spPr>
      </p:pic>
    </p:spTree>
    <p:extLst>
      <p:ext uri="{BB962C8B-B14F-4D97-AF65-F5344CB8AC3E}">
        <p14:creationId xmlns:p14="http://schemas.microsoft.com/office/powerpoint/2010/main" val="2640795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6623-5486-F129-DB8C-4BE2B70CD713}"/>
              </a:ext>
            </a:extLst>
          </p:cNvPr>
          <p:cNvSpPr>
            <a:spLocks noGrp="1"/>
          </p:cNvSpPr>
          <p:nvPr>
            <p:ph type="title"/>
          </p:nvPr>
        </p:nvSpPr>
        <p:spPr/>
        <p:txBody>
          <a:bodyPr/>
          <a:lstStyle/>
          <a:p>
            <a:r>
              <a:rPr lang="pt-BR" dirty="0"/>
              <a:t>Conclusão sobre Series e DataFrame</a:t>
            </a:r>
            <a:endParaRPr lang="en-GB" dirty="0"/>
          </a:p>
        </p:txBody>
      </p:sp>
      <p:sp>
        <p:nvSpPr>
          <p:cNvPr id="3" name="Content Placeholder 2">
            <a:extLst>
              <a:ext uri="{FF2B5EF4-FFF2-40B4-BE49-F238E27FC236}">
                <a16:creationId xmlns:a16="http://schemas.microsoft.com/office/drawing/2014/main" id="{E90624C4-EC2E-E904-5EE6-768E689595BA}"/>
              </a:ext>
            </a:extLst>
          </p:cNvPr>
          <p:cNvSpPr>
            <a:spLocks noGrp="1"/>
          </p:cNvSpPr>
          <p:nvPr>
            <p:ph idx="1"/>
          </p:nvPr>
        </p:nvSpPr>
        <p:spPr>
          <a:xfrm>
            <a:off x="838200" y="1825625"/>
            <a:ext cx="10079736" cy="4351338"/>
          </a:xfrm>
        </p:spPr>
        <p:txBody>
          <a:bodyPr>
            <a:noAutofit/>
          </a:bodyPr>
          <a:lstStyle/>
          <a:p>
            <a:pPr marL="342900" lvl="0" indent="-342900" algn="just">
              <a:lnSpc>
                <a:spcPct val="115000"/>
              </a:lnSpc>
              <a:spcAft>
                <a:spcPts val="800"/>
              </a:spcAft>
              <a:buFont typeface="+mj-lt"/>
              <a:buAutoNum type="arabicPeriod"/>
              <a:tabLst>
                <a:tab pos="4572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Series:</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Ideal para representar colunas individuais ou conjuntos de dados simples com rótulos.</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É frequentemente usada para manipular uma única dimensão de um dataset.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GB" sz="2000" b="1" kern="100" dirty="0" err="1">
                <a:effectLst/>
                <a:latin typeface="Aptos" panose="020B0004020202020204" pitchFamily="34" charset="0"/>
                <a:ea typeface="Aptos" panose="020B0004020202020204" pitchFamily="34" charset="0"/>
                <a:cs typeface="Times New Roman" panose="02020603050405020304" pitchFamily="18" charset="0"/>
              </a:rPr>
              <a:t>DataFrame</a:t>
            </a:r>
            <a:r>
              <a:rPr lang="en-GB" sz="20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Estrutura mais rica e flexível, adequada para análises tabulares completas.</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pt-BR" sz="2000" kern="100" dirty="0">
                <a:effectLst/>
                <a:latin typeface="Aptos" panose="020B0004020202020204" pitchFamily="34" charset="0"/>
                <a:ea typeface="Aptos" panose="020B0004020202020204" pitchFamily="34" charset="0"/>
                <a:cs typeface="Times New Roman" panose="02020603050405020304" pitchFamily="18" charset="0"/>
              </a:rPr>
              <a:t>Facilita operações como seleção, filtro e manipulação de múltiplas dimensões dos dados.</a:t>
            </a:r>
          </a:p>
          <a:p>
            <a:pPr marL="742950" lvl="1" indent="-285750" algn="just">
              <a:lnSpc>
                <a:spcPct val="115000"/>
              </a:lnSpc>
              <a:spcAft>
                <a:spcPts val="800"/>
              </a:spcAft>
              <a:buSzPts val="1000"/>
              <a:buFont typeface="Courier New" panose="02070309020205020404" pitchFamily="49" charset="0"/>
              <a:buChar char="o"/>
              <a:tabLst>
                <a:tab pos="914400" algn="l"/>
              </a:tabLst>
            </a:pPr>
            <a:r>
              <a:rPr lang="pt-PT" sz="2000" dirty="0">
                <a:latin typeface="SFRM1000"/>
              </a:rPr>
              <a:t>Os dados podem ser acedidos de duas formas, ou seja, utilizando o índice de linha e </a:t>
            </a:r>
            <a:r>
              <a:rPr lang="pt-PT" sz="2000" dirty="0" err="1">
                <a:latin typeface="SFRM1000"/>
              </a:rPr>
              <a:t>coluns</a:t>
            </a:r>
            <a:r>
              <a:rPr lang="pt-PT" sz="2000" dirty="0">
                <a:latin typeface="SFRM1000"/>
              </a:rPr>
              <a: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sz="2000" dirty="0"/>
          </a:p>
        </p:txBody>
      </p:sp>
    </p:spTree>
    <p:extLst>
      <p:ext uri="{BB962C8B-B14F-4D97-AF65-F5344CB8AC3E}">
        <p14:creationId xmlns:p14="http://schemas.microsoft.com/office/powerpoint/2010/main" val="347371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3D9A-5238-5D0E-96F5-81B2614329B1}"/>
              </a:ext>
            </a:extLst>
          </p:cNvPr>
          <p:cNvSpPr>
            <a:spLocks noGrp="1"/>
          </p:cNvSpPr>
          <p:nvPr>
            <p:ph type="title"/>
          </p:nvPr>
        </p:nvSpPr>
        <p:spPr>
          <a:xfrm>
            <a:off x="216408" y="428472"/>
            <a:ext cx="10515600" cy="1325563"/>
          </a:xfrm>
        </p:spPr>
        <p:txBody>
          <a:bodyPr/>
          <a:lstStyle/>
          <a:p>
            <a:r>
              <a:rPr lang="pt-BR" sz="4400" b="1" kern="100" dirty="0">
                <a:effectLst/>
                <a:latin typeface="Aptos" panose="020B0004020202020204" pitchFamily="34" charset="0"/>
                <a:ea typeface="Aptos" panose="020B0004020202020204" pitchFamily="34" charset="0"/>
                <a:cs typeface="Times New Roman" panose="02020603050405020304" pitchFamily="18" charset="0"/>
              </a:rPr>
              <a:t>Inspecção e Limpeza de Dados</a:t>
            </a:r>
            <a:br>
              <a:rPr lang="en-GB" sz="4400" kern="100" dirty="0">
                <a:effectLst/>
                <a:latin typeface="Aptos" panose="020B0004020202020204" pitchFamily="34" charset="0"/>
                <a:ea typeface="Aptos" panose="020B000402020202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B6932E53-6FD9-13EB-B630-4ED81E516E0C}"/>
              </a:ext>
            </a:extLst>
          </p:cNvPr>
          <p:cNvSpPr>
            <a:spLocks noGrp="1"/>
          </p:cNvSpPr>
          <p:nvPr>
            <p:ph idx="1"/>
          </p:nvPr>
        </p:nvSpPr>
        <p:spPr>
          <a:xfrm>
            <a:off x="533019" y="1962785"/>
            <a:ext cx="5434584" cy="4351338"/>
          </a:xfrm>
        </p:spPr>
        <p:txBody>
          <a:bodyPr>
            <a:noAutofit/>
          </a:bodyPr>
          <a:lstStyle/>
          <a:p>
            <a:pPr marL="0" indent="0" algn="just">
              <a:lnSpc>
                <a:spcPct val="100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Processo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de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Inspecção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0000"/>
              </a:lnSpc>
              <a:spcAft>
                <a:spcPts val="800"/>
              </a:spcAft>
              <a:buFont typeface="+mj-lt"/>
              <a:buAutoNum type="arabicPeriod"/>
              <a:tabLst>
                <a:tab pos="457200" algn="l"/>
              </a:tabLs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Estrutura</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e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Dimensão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00000"/>
              </a:lnSpc>
              <a:spcAft>
                <a:spcPts val="800"/>
              </a:spcAft>
              <a:buSzPts val="1000"/>
              <a:buFont typeface="Courier New" panose="02070309020205020404" pitchFamily="49" charset="0"/>
              <a:buChar char="o"/>
              <a:tabLst>
                <a:tab pos="9144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Quantas linhas e colunas o dataset tem?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df.shape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gn="just">
              <a:lnSpc>
                <a:spcPct val="100000"/>
              </a:lnSpc>
              <a:spcAft>
                <a:spcPts val="800"/>
              </a:spcAft>
              <a:buSzPts val="1000"/>
              <a:buFont typeface="Courier New" panose="02070309020205020404" pitchFamily="49" charset="0"/>
              <a:buChar char="o"/>
              <a:tabLst>
                <a:tab pos="9144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Quais são os tipos de dados em cada coluna?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df.info())</a:t>
            </a:r>
          </a:p>
          <a:p>
            <a:pPr marL="742950" lvl="1" indent="-285750" algn="just">
              <a:lnSpc>
                <a:spcPct val="100000"/>
              </a:lnSpc>
              <a:spcAft>
                <a:spcPts val="800"/>
              </a:spcAft>
              <a:buSzPts val="1000"/>
              <a:buFont typeface="Courier New" panose="02070309020205020404" pitchFamily="49" charset="0"/>
              <a:buChar char="o"/>
              <a:tabLst>
                <a:tab pos="9144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0000"/>
              </a:lnSpc>
              <a:spcAft>
                <a:spcPts val="800"/>
              </a:spcAft>
              <a:buFont typeface="+mj-lt"/>
              <a:buAutoNum type="arabicPeriod"/>
              <a:tabLst>
                <a:tab pos="457200" algn="l"/>
              </a:tabLs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Resumo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Estatístico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00000"/>
              </a:lnSpc>
              <a:spcAft>
                <a:spcPts val="800"/>
              </a:spcAft>
              <a:buSzPts val="1000"/>
              <a:buFont typeface="Courier New" panose="02070309020205020404" pitchFamily="49" charset="0"/>
              <a:buChar char="o"/>
              <a:tabLst>
                <a:tab pos="9144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Qual é a distribuição dos valores?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df.describe</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gn="just">
              <a:lnSpc>
                <a:spcPct val="100000"/>
              </a:lnSpc>
              <a:spcAft>
                <a:spcPts val="800"/>
              </a:spcAft>
              <a:buSzPts val="1000"/>
              <a:buFont typeface="Courier New" panose="02070309020205020404" pitchFamily="49" charset="0"/>
              <a:buChar char="o"/>
              <a:tabLst>
                <a:tab pos="9144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Existem outliers ou anomalias visíveis?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0000"/>
              </a:lnSpc>
            </a:pPr>
            <a:endParaRPr lang="en-GB" sz="1800" dirty="0"/>
          </a:p>
        </p:txBody>
      </p:sp>
      <p:sp>
        <p:nvSpPr>
          <p:cNvPr id="5" name="TextBox 4">
            <a:extLst>
              <a:ext uri="{FF2B5EF4-FFF2-40B4-BE49-F238E27FC236}">
                <a16:creationId xmlns:a16="http://schemas.microsoft.com/office/drawing/2014/main" id="{94337E44-F180-8868-6593-8326D739B0F7}"/>
              </a:ext>
            </a:extLst>
          </p:cNvPr>
          <p:cNvSpPr txBox="1"/>
          <p:nvPr/>
        </p:nvSpPr>
        <p:spPr>
          <a:xfrm>
            <a:off x="6096000" y="2379255"/>
            <a:ext cx="6094476" cy="2267287"/>
          </a:xfrm>
          <a:prstGeom prst="rect">
            <a:avLst/>
          </a:prstGeom>
          <a:noFill/>
        </p:spPr>
        <p:txBody>
          <a:bodyPr wrap="square">
            <a:spAutoFit/>
          </a:bodyPr>
          <a:lstStyle/>
          <a:p>
            <a:pPr lvl="0" algn="just">
              <a:lnSpc>
                <a:spcPct val="100000"/>
              </a:lnSpc>
              <a:spcAft>
                <a:spcPts val="800"/>
              </a:spcAft>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3. Valores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Ausentes</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00000"/>
              </a:lnSpc>
              <a:spcAft>
                <a:spcPts val="800"/>
              </a:spcAft>
              <a:buSzPts val="1000"/>
              <a:buFont typeface="Courier New" panose="02070309020205020404" pitchFamily="49" charset="0"/>
              <a:buChar char="o"/>
              <a:tabLst>
                <a:tab pos="9144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Linhas ou colunas incompletas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df.isnull().sum()</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p>
          <a:p>
            <a:pPr lvl="1" algn="just">
              <a:lnSpc>
                <a:spcPct val="100000"/>
              </a:lnSpc>
              <a:spcAft>
                <a:spcPts val="800"/>
              </a:spcAft>
              <a:buSzPts val="1000"/>
              <a:tabLst>
                <a:tab pos="9144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gn="just">
              <a:lnSpc>
                <a:spcPct val="100000"/>
              </a:lnSpc>
              <a:spcAft>
                <a:spcPts val="800"/>
              </a:spcAft>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4.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Coerência</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de Dados: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00000"/>
              </a:lnSpc>
              <a:spcAft>
                <a:spcPts val="800"/>
              </a:spcAft>
              <a:buSzPts val="1000"/>
              <a:buFont typeface="Courier New" panose="02070309020205020404" pitchFamily="49" charset="0"/>
              <a:buChar char="o"/>
              <a:tabLst>
                <a:tab pos="914400" algn="l"/>
              </a:tabLs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Dados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duplicados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ou</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inconsistentes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gn="just">
              <a:lnSpc>
                <a:spcPct val="100000"/>
              </a:lnSpc>
              <a:spcAft>
                <a:spcPts val="800"/>
              </a:spcAft>
              <a:buSzPts val="1000"/>
              <a:buFont typeface="Courier New" panose="02070309020205020404" pitchFamily="49" charset="0"/>
              <a:buChar char="o"/>
              <a:tabLst>
                <a:tab pos="9144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Formato correto em colunas (e.g., datas, números).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CC53452-EF0F-A946-0521-08DDBCBFC464}"/>
              </a:ext>
            </a:extLst>
          </p:cNvPr>
          <p:cNvSpPr txBox="1"/>
          <p:nvPr/>
        </p:nvSpPr>
        <p:spPr>
          <a:xfrm>
            <a:off x="216408" y="1203854"/>
            <a:ext cx="11089386" cy="646331"/>
          </a:xfrm>
          <a:prstGeom prst="rect">
            <a:avLst/>
          </a:prstGeom>
          <a:noFill/>
        </p:spPr>
        <p:txBody>
          <a:bodyPr wrap="square">
            <a:spAutoFit/>
          </a:bodyPr>
          <a:lstStyle/>
          <a:p>
            <a:pPr marL="0" indent="0" algn="just">
              <a:lnSpc>
                <a:spcPct val="100000"/>
              </a:lnSpc>
              <a:spcAft>
                <a:spcPts val="800"/>
              </a:spcAft>
              <a:buNone/>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qualidade dos dados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é fundamental para análises confiáveis. Antes de qualquer transformação, deve-se avaliar a integridade, completude e consistência do dataset.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69660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42D2-D17C-4C01-6CBC-F32C77ED5F48}"/>
              </a:ext>
            </a:extLst>
          </p:cNvPr>
          <p:cNvSpPr>
            <a:spLocks noGrp="1"/>
          </p:cNvSpPr>
          <p:nvPr>
            <p:ph type="title"/>
          </p:nvPr>
        </p:nvSpPr>
        <p:spPr/>
        <p:txBody>
          <a:bodyPr/>
          <a:lstStyle/>
          <a:p>
            <a:r>
              <a:rPr lang="pt-BR" sz="4400" b="1" kern="100" dirty="0">
                <a:effectLst/>
                <a:latin typeface="Aptos" panose="020B0004020202020204" pitchFamily="34" charset="0"/>
                <a:ea typeface="Aptos" panose="020B0004020202020204" pitchFamily="34" charset="0"/>
                <a:cs typeface="Times New Roman" panose="02020603050405020304" pitchFamily="18" charset="0"/>
              </a:rPr>
              <a:t>Inspecção e Limpeza de Dados</a:t>
            </a:r>
            <a:endParaRPr lang="en-GB" dirty="0"/>
          </a:p>
        </p:txBody>
      </p:sp>
      <p:sp>
        <p:nvSpPr>
          <p:cNvPr id="3" name="Content Placeholder 2">
            <a:extLst>
              <a:ext uri="{FF2B5EF4-FFF2-40B4-BE49-F238E27FC236}">
                <a16:creationId xmlns:a16="http://schemas.microsoft.com/office/drawing/2014/main" id="{5C997C48-7B4F-8044-DDF4-23091CA45887}"/>
              </a:ext>
            </a:extLst>
          </p:cNvPr>
          <p:cNvSpPr>
            <a:spLocks noGrp="1"/>
          </p:cNvSpPr>
          <p:nvPr>
            <p:ph idx="1"/>
          </p:nvPr>
        </p:nvSpPr>
        <p:spPr/>
        <p:txBody>
          <a:bodyPr/>
          <a:lstStyle/>
          <a:p>
            <a:pPr marL="0" indent="0" algn="just">
              <a:lnSpc>
                <a:spcPct val="115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Tratamento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de Dados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Ausentes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Remoção:</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Eliminar linhas ou colunas onde faltam valores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.dropna()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Substituição:</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Preencher valores ausentes com médias, medianas, ou valores específicos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.fillna()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Imputação Avançada: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Utilizar algoritmos para prever os valores ausentes.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Exemplo Real:</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 dataset de vendas tem valores ausentes na coluna "Preço".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Pode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-se:</a:t>
            </a:r>
          </a:p>
          <a:p>
            <a:pPr marL="342900" lvl="0" indent="-342900" algn="just">
              <a:lnSpc>
                <a:spcPct val="115000"/>
              </a:lnSpc>
              <a:spcAft>
                <a:spcPts val="800"/>
              </a:spcAft>
              <a:buFont typeface="+mj-lt"/>
              <a:buAutoNum type="arabicPeriod"/>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Substituir por 0 se o produto for gratuito.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Substituir pela média de preços.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48437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8F6C-16EB-3308-8732-03643E3219BD}"/>
              </a:ext>
            </a:extLst>
          </p:cNvPr>
          <p:cNvSpPr>
            <a:spLocks noGrp="1"/>
          </p:cNvSpPr>
          <p:nvPr>
            <p:ph type="title"/>
          </p:nvPr>
        </p:nvSpPr>
        <p:spPr/>
        <p:txBody>
          <a:bodyPr/>
          <a:lstStyle/>
          <a:p>
            <a:r>
              <a:rPr lang="pt-BR" dirty="0"/>
              <a:t>Manipulação e Transformação de Dados</a:t>
            </a:r>
            <a:endParaRPr lang="en-GB" dirty="0"/>
          </a:p>
        </p:txBody>
      </p:sp>
      <p:sp>
        <p:nvSpPr>
          <p:cNvPr id="3" name="Content Placeholder 2">
            <a:extLst>
              <a:ext uri="{FF2B5EF4-FFF2-40B4-BE49-F238E27FC236}">
                <a16:creationId xmlns:a16="http://schemas.microsoft.com/office/drawing/2014/main" id="{D15B6352-4B34-6101-1B0F-F3609FB34991}"/>
              </a:ext>
            </a:extLst>
          </p:cNvPr>
          <p:cNvSpPr>
            <a:spLocks noGrp="1"/>
          </p:cNvSpPr>
          <p:nvPr>
            <p:ph idx="1"/>
          </p:nvPr>
        </p:nvSpPr>
        <p:spPr/>
        <p:txBody>
          <a:bodyPr/>
          <a:lstStyle/>
          <a:p>
            <a:pPr marL="0" indent="0" algn="just">
              <a:lnSpc>
                <a:spcPct val="115000"/>
              </a:lnSpc>
              <a:spcAft>
                <a:spcPts val="800"/>
              </a:spcAft>
              <a:buNone/>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manipulação de dados envolve preparar datasets para análise, reorganizando-os, combinando informações de diferentes fontes, ou resumindo-os em métricas significativas.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Ordenação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Ordenar por uma ou mais colunas facilita a visualização de tendências ou identificação de extremos (e.g., cliente com maior volume de compras).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Combinação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de Dados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Concatenação:</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Combina datasets empilhando linhas ou colunas (pd.concat()).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Junção:</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Une datasets com base numa chave comum, semelhante a SQL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pd.merge()</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98996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5701F-8BE5-2ADB-4595-2DE8F0FF8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58245-C707-E2BC-FD00-52118669A8A4}"/>
              </a:ext>
            </a:extLst>
          </p:cNvPr>
          <p:cNvSpPr>
            <a:spLocks noGrp="1"/>
          </p:cNvSpPr>
          <p:nvPr>
            <p:ph type="title"/>
          </p:nvPr>
        </p:nvSpPr>
        <p:spPr/>
        <p:txBody>
          <a:bodyPr/>
          <a:lstStyle/>
          <a:p>
            <a:r>
              <a:rPr lang="pt-BR" dirty="0"/>
              <a:t>Manipulação e Transformação de Dados</a:t>
            </a:r>
            <a:endParaRPr lang="en-GB" dirty="0"/>
          </a:p>
        </p:txBody>
      </p:sp>
      <p:sp>
        <p:nvSpPr>
          <p:cNvPr id="3" name="Content Placeholder 2">
            <a:extLst>
              <a:ext uri="{FF2B5EF4-FFF2-40B4-BE49-F238E27FC236}">
                <a16:creationId xmlns:a16="http://schemas.microsoft.com/office/drawing/2014/main" id="{4CF94639-E517-19C9-3EAE-675C22C3ED4F}"/>
              </a:ext>
            </a:extLst>
          </p:cNvPr>
          <p:cNvSpPr>
            <a:spLocks noGrp="1"/>
          </p:cNvSpPr>
          <p:nvPr>
            <p:ph idx="1"/>
          </p:nvPr>
        </p:nvSpPr>
        <p:spPr/>
        <p:txBody>
          <a:bodyPr>
            <a:normAutofit/>
          </a:bodyPr>
          <a:lstStyle/>
          <a:p>
            <a:pPr marL="0" indent="0" algn="just">
              <a:lnSpc>
                <a:spcPct val="115000"/>
              </a:lnSpc>
              <a:spcAft>
                <a:spcPts val="800"/>
              </a:spcAft>
              <a:buNone/>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Agrupamento e Agregação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método .groupby() permite dividir os dados em grupos com base em valores de uma coluna, aplicar uma função de agregação (e.g., sum, mean) e obter resultados agrupados.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Exemplo Prático:</a:t>
            </a:r>
            <a:br>
              <a:rPr lang="pt-BR" sz="1800" kern="100" dirty="0">
                <a:effectLst/>
                <a:latin typeface="Aptos" panose="020B0004020202020204" pitchFamily="34" charset="0"/>
                <a:ea typeface="Aptos" panose="020B0004020202020204" pitchFamily="34" charset="0"/>
                <a:cs typeface="Times New Roman" panose="02020603050405020304" pitchFamily="18" charset="0"/>
              </a:rPr>
            </a:br>
            <a:r>
              <a:rPr lang="pt-BR" sz="1800" kern="100" dirty="0">
                <a:effectLst/>
                <a:latin typeface="Aptos" panose="020B0004020202020204" pitchFamily="34" charset="0"/>
                <a:ea typeface="Aptos" panose="020B0004020202020204" pitchFamily="34" charset="0"/>
                <a:cs typeface="Times New Roman" panose="02020603050405020304" pitchFamily="18" charset="0"/>
              </a:rPr>
              <a:t>Calcular o total de vendas por região:</a:t>
            </a:r>
            <a:r>
              <a:rPr lang="en-GB" sz="1800" kern="100" dirty="0">
                <a:latin typeface="Aptos" panose="020B0004020202020204" pitchFamily="34" charset="0"/>
                <a:ea typeface="Aptos" panose="020B0004020202020204" pitchFamily="34" charset="0"/>
                <a:cs typeface="Times New Roman" panose="02020603050405020304" pitchFamily="18" charset="0"/>
              </a:rPr>
              <a:t>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df.groupby('Região')['Vendas'].sum()</a:t>
            </a:r>
          </a:p>
          <a:p>
            <a:pPr marL="0" indent="0" algn="just">
              <a:lnSpc>
                <a:spcPct val="115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Transformações</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Avançadas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Aplicar funções personalizadas a colunas com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.apply().</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Criar novas colunas derivadas de outras.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pt-BR"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057177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A6DF-BE5B-301F-AD6F-A490484959F4}"/>
              </a:ext>
            </a:extLst>
          </p:cNvPr>
          <p:cNvSpPr>
            <a:spLocks noGrp="1"/>
          </p:cNvSpPr>
          <p:nvPr>
            <p:ph type="title"/>
          </p:nvPr>
        </p:nvSpPr>
        <p:spPr/>
        <p:txBody>
          <a:bodyPr/>
          <a:lstStyle/>
          <a:p>
            <a:r>
              <a:rPr lang="pt-BR" dirty="0"/>
              <a:t>Datas, Strings e Funcionalidades Mais Avançadas</a:t>
            </a:r>
            <a:endParaRPr lang="en-GB" dirty="0"/>
          </a:p>
        </p:txBody>
      </p:sp>
      <p:sp>
        <p:nvSpPr>
          <p:cNvPr id="3" name="Content Placeholder 2">
            <a:extLst>
              <a:ext uri="{FF2B5EF4-FFF2-40B4-BE49-F238E27FC236}">
                <a16:creationId xmlns:a16="http://schemas.microsoft.com/office/drawing/2014/main" id="{91EE145A-D7FA-AABF-82AD-C8244BFFA0A6}"/>
              </a:ext>
            </a:extLst>
          </p:cNvPr>
          <p:cNvSpPr>
            <a:spLocks noGrp="1"/>
          </p:cNvSpPr>
          <p:nvPr>
            <p:ph idx="1"/>
          </p:nvPr>
        </p:nvSpPr>
        <p:spPr/>
        <p:txBody>
          <a:bodyPr>
            <a:normAutofit fontScale="85000" lnSpcReduction="20000"/>
          </a:bodyPr>
          <a:lstStyle/>
          <a:p>
            <a:pPr marL="0" indent="0" algn="just">
              <a:lnSpc>
                <a:spcPct val="115000"/>
              </a:lnSpc>
              <a:spcAft>
                <a:spcPts val="800"/>
              </a:spcAft>
              <a:buNone/>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Manipulação de Datas: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Datas são frequentemente usadas em análises temporais (e.g., vendas mensais). No pandas, as colunas de texto podem ser convertidas em objetos datetime para extração de componentes como ano, mês, dia, ou cálculos de intervalos.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Exemplo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Coluna de texto "2023-12-20" → Objeto datetime.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Extração</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Ano = 2023,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Mês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 12.</a:t>
            </a:r>
          </a:p>
          <a:p>
            <a:pPr marL="0" indent="0" algn="just">
              <a:lnSpc>
                <a:spcPct val="115000"/>
              </a:lnSpc>
              <a:spcAft>
                <a:spcPts val="800"/>
              </a:spcAft>
              <a:buNone/>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Manipulação de Strings: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Colunas com texto requerem frequentemente limpeza (e.g., remover espaços, substituir caracteres).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O pandas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oferece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métodos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para manipular strings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diretamente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just">
              <a:lnSpc>
                <a:spcPct val="115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Exemplo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Substituir "n/d" por "Não disponível".</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Converter para minúsculas: df['Coluna'].str.lower().</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717947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A7C5-DA08-12C1-812A-0DE011815710}"/>
              </a:ext>
            </a:extLst>
          </p:cNvPr>
          <p:cNvSpPr>
            <a:spLocks noGrp="1"/>
          </p:cNvSpPr>
          <p:nvPr>
            <p:ph type="title"/>
          </p:nvPr>
        </p:nvSpPr>
        <p:spPr/>
        <p:txBody>
          <a:bodyPr/>
          <a:lstStyle/>
          <a:p>
            <a:r>
              <a:rPr lang="pt-BR" dirty="0"/>
              <a:t>Análise Exploratória e Visualização com pandas</a:t>
            </a:r>
            <a:endParaRPr lang="en-GB" dirty="0"/>
          </a:p>
        </p:txBody>
      </p:sp>
      <p:sp>
        <p:nvSpPr>
          <p:cNvPr id="3" name="Content Placeholder 2">
            <a:extLst>
              <a:ext uri="{FF2B5EF4-FFF2-40B4-BE49-F238E27FC236}">
                <a16:creationId xmlns:a16="http://schemas.microsoft.com/office/drawing/2014/main" id="{F9F4EE4E-BD45-8544-F163-FC2055A3EF8E}"/>
              </a:ext>
            </a:extLst>
          </p:cNvPr>
          <p:cNvSpPr>
            <a:spLocks noGrp="1"/>
          </p:cNvSpPr>
          <p:nvPr>
            <p:ph idx="1"/>
          </p:nvPr>
        </p:nvSpPr>
        <p:spPr>
          <a:xfrm>
            <a:off x="838200" y="1825625"/>
            <a:ext cx="6687312" cy="4351338"/>
          </a:xfrm>
        </p:spPr>
        <p:txBody>
          <a:bodyPr>
            <a:normAutofit/>
          </a:bodyPr>
          <a:lstStyle/>
          <a:p>
            <a:pPr marL="0" indent="0" algn="just">
              <a:lnSpc>
                <a:spcPct val="115000"/>
              </a:lnSpc>
              <a:spcAft>
                <a:spcPts val="800"/>
              </a:spcAft>
              <a:buNone/>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análise exploratória de dados (EDA) ajuda a:</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Entender a Distribuição:</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Quais são os valores mais comuns?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Existem</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valores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atípicos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gn="just">
              <a:lnSpc>
                <a:spcPct val="115000"/>
              </a:lnSpc>
              <a:spcAft>
                <a:spcPts val="800"/>
              </a:spcAft>
              <a:buFont typeface="+mj-lt"/>
              <a:buAutoNum type="arabicPeriod"/>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Identificar Relações: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Como variáveis se relacionam (e.g., correlação entre preço e vendas).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Visualização com pandas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Embora o pandas não seja especializado em gráficos, fornece métodos simples para criar histogramas, gráficos de barras e boxplots diretamente do DataFrame.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p:sp>
        <p:nvSpPr>
          <p:cNvPr id="4" name="Rectangle 2">
            <a:extLst>
              <a:ext uri="{FF2B5EF4-FFF2-40B4-BE49-F238E27FC236}">
                <a16:creationId xmlns:a16="http://schemas.microsoft.com/office/drawing/2014/main" id="{E0EE5905-47ED-6991-14A5-D9B310924A31}"/>
              </a:ext>
            </a:extLst>
          </p:cNvPr>
          <p:cNvSpPr>
            <a:spLocks noChangeArrowheads="1"/>
          </p:cNvSpPr>
          <p:nvPr/>
        </p:nvSpPr>
        <p:spPr bwMode="auto">
          <a:xfrm>
            <a:off x="7717536" y="3719558"/>
            <a:ext cx="3963831" cy="74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Exemplo Prático:</a:t>
            </a:r>
            <a:br>
              <a:rPr kumimoji="0" lang="pt-BR"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kumimoji="0" lang="pt-BR"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Visualizar a distribuição de idades: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descr="A white rectangular object with black text&#10;&#10;Description automatically generated">
            <a:extLst>
              <a:ext uri="{FF2B5EF4-FFF2-40B4-BE49-F238E27FC236}">
                <a16:creationId xmlns:a16="http://schemas.microsoft.com/office/drawing/2014/main" id="{BA0B55C7-91A8-0B36-2DF3-5B6652188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144" y="4461155"/>
            <a:ext cx="3963831" cy="12871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D6B4B65-4159-6139-39CB-0215C2E75193}"/>
              </a:ext>
            </a:extLst>
          </p:cNvPr>
          <p:cNvSpPr>
            <a:spLocks noChangeArrowheads="1"/>
          </p:cNvSpPr>
          <p:nvPr/>
        </p:nvSpPr>
        <p:spPr bwMode="auto">
          <a:xfrm>
            <a:off x="8147304" y="3343655"/>
            <a:ext cx="39638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21778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CE5A-32A7-69D0-F09C-2A6AC6D7F804}"/>
              </a:ext>
            </a:extLst>
          </p:cNvPr>
          <p:cNvSpPr txBox="1">
            <a:spLocks/>
          </p:cNvSpPr>
          <p:nvPr/>
        </p:nvSpPr>
        <p:spPr>
          <a:xfrm>
            <a:off x="3353889" y="3886518"/>
            <a:ext cx="8229600" cy="1143000"/>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GB" dirty="0" err="1"/>
              <a:t>Limpeza</a:t>
            </a:r>
            <a:r>
              <a:rPr lang="en-GB" dirty="0"/>
              <a:t>, </a:t>
            </a:r>
            <a:r>
              <a:rPr lang="en-GB" dirty="0" err="1"/>
              <a:t>Tratamento</a:t>
            </a:r>
            <a:r>
              <a:rPr lang="en-GB" dirty="0"/>
              <a:t>, </a:t>
            </a:r>
            <a:r>
              <a:rPr lang="en-GB" dirty="0" err="1"/>
              <a:t>Manipulação</a:t>
            </a:r>
            <a:r>
              <a:rPr lang="en-GB" dirty="0"/>
              <a:t> e </a:t>
            </a:r>
            <a:r>
              <a:rPr lang="en-GB" dirty="0" err="1"/>
              <a:t>Transformação</a:t>
            </a:r>
            <a:r>
              <a:rPr lang="en-GB" dirty="0"/>
              <a:t>  de Dados com Pandas – </a:t>
            </a:r>
            <a:r>
              <a:rPr lang="en-GB" dirty="0" err="1"/>
              <a:t>análise</a:t>
            </a:r>
            <a:r>
              <a:rPr lang="en-GB" dirty="0"/>
              <a:t> de </a:t>
            </a:r>
            <a:r>
              <a:rPr lang="en-GB" dirty="0" err="1"/>
              <a:t>funcionalidades</a:t>
            </a:r>
            <a:r>
              <a:rPr lang="en-GB" dirty="0"/>
              <a:t> </a:t>
            </a:r>
            <a:r>
              <a:rPr lang="en-GB" dirty="0" err="1"/>
              <a:t>específicas</a:t>
            </a:r>
            <a:endParaRPr lang="pt-PT" dirty="0"/>
          </a:p>
        </p:txBody>
      </p:sp>
    </p:spTree>
    <p:extLst>
      <p:ext uri="{BB962C8B-B14F-4D97-AF65-F5344CB8AC3E}">
        <p14:creationId xmlns:p14="http://schemas.microsoft.com/office/powerpoint/2010/main" val="758158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BC97C-EE0A-095F-385F-744AF54F5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C143A-8EAE-334B-757E-99D41D434F6F}"/>
              </a:ext>
            </a:extLst>
          </p:cNvPr>
          <p:cNvSpPr txBox="1">
            <a:spLocks/>
          </p:cNvSpPr>
          <p:nvPr/>
        </p:nvSpPr>
        <p:spPr>
          <a:xfrm>
            <a:off x="729561" y="45751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dirty="0"/>
              <a:t>Importar e Exportar Dados</a:t>
            </a:r>
          </a:p>
        </p:txBody>
      </p:sp>
      <p:sp>
        <p:nvSpPr>
          <p:cNvPr id="3" name="TextBox 2">
            <a:extLst>
              <a:ext uri="{FF2B5EF4-FFF2-40B4-BE49-F238E27FC236}">
                <a16:creationId xmlns:a16="http://schemas.microsoft.com/office/drawing/2014/main" id="{9BC8E650-EFB5-8516-5E18-112A06237BDF}"/>
              </a:ext>
            </a:extLst>
          </p:cNvPr>
          <p:cNvSpPr txBox="1"/>
          <p:nvPr/>
        </p:nvSpPr>
        <p:spPr>
          <a:xfrm>
            <a:off x="2195513" y="2690336"/>
            <a:ext cx="7860928" cy="1477328"/>
          </a:xfrm>
          <a:prstGeom prst="rect">
            <a:avLst/>
          </a:prstGeom>
          <a:noFill/>
        </p:spPr>
        <p:txBody>
          <a:bodyPr wrap="square" rtlCol="0">
            <a:spAutoFit/>
          </a:bodyPr>
          <a:lstStyle/>
          <a:p>
            <a:r>
              <a:rPr lang="en-GB" b="1"/>
              <a:t>Importar Dados</a:t>
            </a:r>
          </a:p>
          <a:p>
            <a:r>
              <a:rPr lang="en-GB" b="1"/>
              <a:t>	</a:t>
            </a:r>
          </a:p>
          <a:p>
            <a:endParaRPr lang="en-GB" b="1"/>
          </a:p>
          <a:p>
            <a:r>
              <a:rPr lang="en-GB" b="1"/>
              <a:t>Exportar Dados</a:t>
            </a:r>
          </a:p>
          <a:p>
            <a:endParaRPr lang="pt-PT" b="1" dirty="0"/>
          </a:p>
        </p:txBody>
      </p:sp>
      <p:sp>
        <p:nvSpPr>
          <p:cNvPr id="5" name="TextBox 4">
            <a:extLst>
              <a:ext uri="{FF2B5EF4-FFF2-40B4-BE49-F238E27FC236}">
                <a16:creationId xmlns:a16="http://schemas.microsoft.com/office/drawing/2014/main" id="{9130C189-F810-F68A-D80B-11DEDB26EFF5}"/>
              </a:ext>
            </a:extLst>
          </p:cNvPr>
          <p:cNvSpPr txBox="1"/>
          <p:nvPr/>
        </p:nvSpPr>
        <p:spPr>
          <a:xfrm>
            <a:off x="4079776" y="3059668"/>
            <a:ext cx="4572000" cy="369332"/>
          </a:xfrm>
          <a:prstGeom prst="rect">
            <a:avLst/>
          </a:prstGeom>
          <a:noFill/>
        </p:spPr>
        <p:txBody>
          <a:bodyPr wrap="square">
            <a:spAutoFit/>
          </a:bodyPr>
          <a:lstStyle/>
          <a:p>
            <a:r>
              <a:rPr lang="en-GB" dirty="0" err="1">
                <a:highlight>
                  <a:srgbClr val="FFFF00"/>
                </a:highlight>
              </a:rPr>
              <a:t>Formatos</a:t>
            </a:r>
            <a:r>
              <a:rPr lang="en-GB" dirty="0">
                <a:highlight>
                  <a:srgbClr val="FFFF00"/>
                </a:highlight>
              </a:rPr>
              <a:t> csv, </a:t>
            </a:r>
            <a:r>
              <a:rPr lang="en-GB" dirty="0" err="1">
                <a:highlight>
                  <a:srgbClr val="FFFF00"/>
                </a:highlight>
              </a:rPr>
              <a:t>json</a:t>
            </a:r>
            <a:r>
              <a:rPr lang="en-GB" dirty="0">
                <a:highlight>
                  <a:srgbClr val="FFFF00"/>
                </a:highlight>
              </a:rPr>
              <a:t>, excel, </a:t>
            </a:r>
            <a:r>
              <a:rPr lang="en-GB" dirty="0" err="1">
                <a:highlight>
                  <a:srgbClr val="FFFF00"/>
                </a:highlight>
              </a:rPr>
              <a:t>sql</a:t>
            </a:r>
            <a:r>
              <a:rPr lang="en-GB" dirty="0">
                <a:highlight>
                  <a:srgbClr val="FFFF00"/>
                </a:highlight>
              </a:rPr>
              <a:t> </a:t>
            </a:r>
            <a:endParaRPr lang="pt-PT" dirty="0">
              <a:highlight>
                <a:srgbClr val="FFFF00"/>
              </a:highlight>
            </a:endParaRPr>
          </a:p>
        </p:txBody>
      </p:sp>
    </p:spTree>
    <p:extLst>
      <p:ext uri="{BB962C8B-B14F-4D97-AF65-F5344CB8AC3E}">
        <p14:creationId xmlns:p14="http://schemas.microsoft.com/office/powerpoint/2010/main" val="379745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87F84D-74C7-EC87-71D8-16AF5651D1DA}"/>
              </a:ext>
            </a:extLst>
          </p:cNvPr>
          <p:cNvSpPr txBox="1"/>
          <p:nvPr/>
        </p:nvSpPr>
        <p:spPr>
          <a:xfrm>
            <a:off x="1409700" y="1170432"/>
            <a:ext cx="9372600" cy="3674404"/>
          </a:xfrm>
          <a:prstGeom prst="rect">
            <a:avLst/>
          </a:prstGeom>
          <a:noFill/>
        </p:spPr>
        <p:txBody>
          <a:bodyPr wrap="square">
            <a:spAutoFit/>
          </a:bodyPr>
          <a:lstStyle/>
          <a:p>
            <a:pPr algn="just">
              <a:lnSpc>
                <a:spcPct val="115000"/>
              </a:lnSpc>
              <a:spcAft>
                <a:spcPts val="800"/>
              </a:spcAft>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O pandas é uma biblioteca Python para análise e manipulação de dados, desenvolvida para simplificar tarefas que seriam complexas ou demoradas com ferramentas como listas ou dicionários em Python puro. </a:t>
            </a:r>
          </a:p>
          <a:p>
            <a:pPr algn="just">
              <a:lnSpc>
                <a:spcPct val="115000"/>
              </a:lnSpc>
              <a:spcAft>
                <a:spcPts val="800"/>
              </a:spcAft>
            </a:pPr>
            <a:endParaRPr lang="pt-BR" sz="2400" kern="100" dirty="0">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Baseia-se no NumPy, uma biblioteca de arrays numéricos de alta performance, e foi projetada para trabalhar com grandes volumes de dados, mantendo a flexibilidade e simplicidade.</a:t>
            </a:r>
            <a:endParaRPr lang="en-GB"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72508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A2AB3F-0829-587D-0AA5-AD4F53821191}"/>
              </a:ext>
            </a:extLst>
          </p:cNvPr>
          <p:cNvSpPr txBox="1">
            <a:spLocks noGrp="1"/>
          </p:cNvSpPr>
          <p:nvPr>
            <p:ph idx="1"/>
          </p:nvPr>
        </p:nvSpPr>
        <p:spPr>
          <a:xfrm>
            <a:off x="1981200" y="1600200"/>
            <a:ext cx="8229600" cy="1106970"/>
          </a:xfrm>
          <a:prstGeom prst="rect">
            <a:avLst/>
          </a:prstGeom>
          <a:noFill/>
        </p:spPr>
        <p:txBody>
          <a:bodyPr wrap="square" rtlCol="0">
            <a:spAutoFit/>
          </a:bodyPr>
          <a:lstStyle/>
          <a:p>
            <a:r>
              <a:rPr lang="en-GB" sz="3200" dirty="0"/>
              <a:t>O que é o </a:t>
            </a:r>
            <a:r>
              <a:rPr lang="en-GB" sz="3200" dirty="0" err="1"/>
              <a:t>formato</a:t>
            </a:r>
            <a:r>
              <a:rPr lang="en-GB" sz="3200" dirty="0"/>
              <a:t> csv?</a:t>
            </a:r>
          </a:p>
          <a:p>
            <a:endParaRPr lang="en-GB" sz="3200" dirty="0"/>
          </a:p>
        </p:txBody>
      </p:sp>
      <p:sp>
        <p:nvSpPr>
          <p:cNvPr id="5" name="TextBox 4">
            <a:extLst>
              <a:ext uri="{FF2B5EF4-FFF2-40B4-BE49-F238E27FC236}">
                <a16:creationId xmlns:a16="http://schemas.microsoft.com/office/drawing/2014/main" id="{3289EE26-F99B-1117-3D41-832663B4A6D0}"/>
              </a:ext>
            </a:extLst>
          </p:cNvPr>
          <p:cNvSpPr txBox="1"/>
          <p:nvPr/>
        </p:nvSpPr>
        <p:spPr>
          <a:xfrm>
            <a:off x="1981200" y="2237297"/>
            <a:ext cx="8229600" cy="1077218"/>
          </a:xfrm>
          <a:prstGeom prst="rect">
            <a:avLst/>
          </a:prstGeom>
          <a:noFill/>
        </p:spPr>
        <p:txBody>
          <a:bodyPr wrap="square" rtlCol="0">
            <a:spAutoFit/>
          </a:bodyPr>
          <a:lstStyle/>
          <a:p>
            <a:pPr marL="457200" indent="-457200">
              <a:buFont typeface="Arial" panose="020B0604020202020204" pitchFamily="34" charset="0"/>
              <a:buChar char="•"/>
            </a:pPr>
            <a:r>
              <a:rPr lang="en-GB" sz="3200" dirty="0"/>
              <a:t>Que outros </a:t>
            </a:r>
            <a:r>
              <a:rPr lang="en-GB" sz="3200" dirty="0" err="1"/>
              <a:t>formatos</a:t>
            </a:r>
            <a:r>
              <a:rPr lang="en-GB" sz="3200" dirty="0"/>
              <a:t> se </a:t>
            </a:r>
            <a:r>
              <a:rPr lang="en-GB" sz="3200" dirty="0" err="1"/>
              <a:t>podem</a:t>
            </a:r>
            <a:r>
              <a:rPr lang="en-GB" sz="3200" dirty="0"/>
              <a:t> usar para </a:t>
            </a:r>
            <a:r>
              <a:rPr lang="en-GB" sz="3200" dirty="0" err="1"/>
              <a:t>guardar</a:t>
            </a:r>
            <a:r>
              <a:rPr lang="en-GB" sz="3200" dirty="0"/>
              <a:t> dados??</a:t>
            </a:r>
          </a:p>
        </p:txBody>
      </p:sp>
      <p:pic>
        <p:nvPicPr>
          <p:cNvPr id="6" name="Picture 5">
            <a:extLst>
              <a:ext uri="{FF2B5EF4-FFF2-40B4-BE49-F238E27FC236}">
                <a16:creationId xmlns:a16="http://schemas.microsoft.com/office/drawing/2014/main" id="{FA05210D-EBEB-739C-34BD-6945FA1E1079}"/>
              </a:ext>
            </a:extLst>
          </p:cNvPr>
          <p:cNvPicPr>
            <a:picLocks noChangeAspect="1"/>
          </p:cNvPicPr>
          <p:nvPr/>
        </p:nvPicPr>
        <p:blipFill>
          <a:blip r:embed="rId2"/>
          <a:stretch>
            <a:fillRect/>
          </a:stretch>
        </p:blipFill>
        <p:spPr>
          <a:xfrm>
            <a:off x="1524882" y="3423139"/>
            <a:ext cx="7435426" cy="2133318"/>
          </a:xfrm>
          <a:prstGeom prst="rect">
            <a:avLst/>
          </a:prstGeom>
        </p:spPr>
      </p:pic>
      <p:pic>
        <p:nvPicPr>
          <p:cNvPr id="7" name="Picture 6">
            <a:extLst>
              <a:ext uri="{FF2B5EF4-FFF2-40B4-BE49-F238E27FC236}">
                <a16:creationId xmlns:a16="http://schemas.microsoft.com/office/drawing/2014/main" id="{7829F6C8-C33A-1D4C-5770-1EA85D434D5D}"/>
              </a:ext>
            </a:extLst>
          </p:cNvPr>
          <p:cNvPicPr>
            <a:picLocks noChangeAspect="1"/>
          </p:cNvPicPr>
          <p:nvPr/>
        </p:nvPicPr>
        <p:blipFill>
          <a:blip r:embed="rId3"/>
          <a:stretch>
            <a:fillRect/>
          </a:stretch>
        </p:blipFill>
        <p:spPr>
          <a:xfrm>
            <a:off x="8843332" y="3922525"/>
            <a:ext cx="1823786" cy="2168345"/>
          </a:xfrm>
          <a:prstGeom prst="rect">
            <a:avLst/>
          </a:prstGeom>
        </p:spPr>
      </p:pic>
      <p:sp>
        <p:nvSpPr>
          <p:cNvPr id="8" name="TextBox 7">
            <a:extLst>
              <a:ext uri="{FF2B5EF4-FFF2-40B4-BE49-F238E27FC236}">
                <a16:creationId xmlns:a16="http://schemas.microsoft.com/office/drawing/2014/main" id="{3F7EDDAB-BBC2-F80C-5C75-49442C7A8AC8}"/>
              </a:ext>
            </a:extLst>
          </p:cNvPr>
          <p:cNvSpPr txBox="1"/>
          <p:nvPr/>
        </p:nvSpPr>
        <p:spPr>
          <a:xfrm>
            <a:off x="1710409" y="5755910"/>
            <a:ext cx="1580113" cy="369332"/>
          </a:xfrm>
          <a:prstGeom prst="rect">
            <a:avLst/>
          </a:prstGeom>
          <a:noFill/>
        </p:spPr>
        <p:txBody>
          <a:bodyPr wrap="none" rtlCol="0">
            <a:spAutoFit/>
          </a:bodyPr>
          <a:lstStyle/>
          <a:p>
            <a:r>
              <a:rPr lang="en-GB" dirty="0">
                <a:solidFill>
                  <a:srgbClr val="FF0000"/>
                </a:solidFill>
              </a:rPr>
              <a:t>??headers????</a:t>
            </a:r>
            <a:endParaRPr lang="pt-PT" dirty="0">
              <a:solidFill>
                <a:srgbClr val="FF0000"/>
              </a:solidFill>
            </a:endParaRPr>
          </a:p>
        </p:txBody>
      </p:sp>
      <p:sp>
        <p:nvSpPr>
          <p:cNvPr id="9" name="TextBox 8">
            <a:extLst>
              <a:ext uri="{FF2B5EF4-FFF2-40B4-BE49-F238E27FC236}">
                <a16:creationId xmlns:a16="http://schemas.microsoft.com/office/drawing/2014/main" id="{5BB18225-DA88-9743-068D-B232E9B17ED0}"/>
              </a:ext>
            </a:extLst>
          </p:cNvPr>
          <p:cNvSpPr txBox="1"/>
          <p:nvPr/>
        </p:nvSpPr>
        <p:spPr>
          <a:xfrm>
            <a:off x="1703513" y="6179253"/>
            <a:ext cx="3375091" cy="369332"/>
          </a:xfrm>
          <a:prstGeom prst="rect">
            <a:avLst/>
          </a:prstGeom>
          <a:noFill/>
        </p:spPr>
        <p:txBody>
          <a:bodyPr wrap="none" rtlCol="0">
            <a:spAutoFit/>
          </a:bodyPr>
          <a:lstStyle/>
          <a:p>
            <a:r>
              <a:rPr lang="en-GB" dirty="0">
                <a:solidFill>
                  <a:srgbClr val="FF0000"/>
                </a:solidFill>
              </a:rPr>
              <a:t>??</a:t>
            </a:r>
            <a:r>
              <a:rPr lang="en-GB" dirty="0" err="1">
                <a:solidFill>
                  <a:srgbClr val="FF0000"/>
                </a:solidFill>
              </a:rPr>
              <a:t>Atributos</a:t>
            </a:r>
            <a:r>
              <a:rPr lang="en-GB" dirty="0">
                <a:solidFill>
                  <a:srgbClr val="FF0000"/>
                </a:solidFill>
              </a:rPr>
              <a:t> (</a:t>
            </a:r>
            <a:r>
              <a:rPr lang="en-GB" dirty="0" err="1">
                <a:solidFill>
                  <a:srgbClr val="FF0000"/>
                </a:solidFill>
              </a:rPr>
              <a:t>nome</a:t>
            </a:r>
            <a:r>
              <a:rPr lang="en-GB" dirty="0">
                <a:solidFill>
                  <a:srgbClr val="FF0000"/>
                </a:solidFill>
              </a:rPr>
              <a:t>, </a:t>
            </a:r>
            <a:r>
              <a:rPr lang="en-GB" dirty="0" err="1">
                <a:solidFill>
                  <a:srgbClr val="FF0000"/>
                </a:solidFill>
              </a:rPr>
              <a:t>intervalo</a:t>
            </a:r>
            <a:r>
              <a:rPr lang="en-GB" dirty="0">
                <a:solidFill>
                  <a:srgbClr val="FF0000"/>
                </a:solidFill>
              </a:rPr>
              <a:t>)????</a:t>
            </a:r>
            <a:endParaRPr lang="pt-PT" dirty="0">
              <a:solidFill>
                <a:srgbClr val="FF0000"/>
              </a:solidFill>
            </a:endParaRPr>
          </a:p>
        </p:txBody>
      </p:sp>
      <p:sp>
        <p:nvSpPr>
          <p:cNvPr id="10" name="Title 1">
            <a:extLst>
              <a:ext uri="{FF2B5EF4-FFF2-40B4-BE49-F238E27FC236}">
                <a16:creationId xmlns:a16="http://schemas.microsoft.com/office/drawing/2014/main" id="{1FECE495-6A41-FD48-67E0-10BCDD934A9A}"/>
              </a:ext>
            </a:extLst>
          </p:cNvPr>
          <p:cNvSpPr>
            <a:spLocks noGrp="1"/>
          </p:cNvSpPr>
          <p:nvPr>
            <p:ph type="title"/>
          </p:nvPr>
        </p:nvSpPr>
        <p:spPr>
          <a:xfrm>
            <a:off x="367143" y="204249"/>
            <a:ext cx="10108163" cy="1143000"/>
          </a:xfrm>
        </p:spPr>
        <p:txBody>
          <a:bodyPr>
            <a:normAutofit/>
          </a:bodyPr>
          <a:lstStyle/>
          <a:p>
            <a:r>
              <a:rPr lang="pt-PT" dirty="0"/>
              <a:t>Formato </a:t>
            </a:r>
            <a:r>
              <a:rPr lang="pt-PT" dirty="0" err="1"/>
              <a:t>csv</a:t>
            </a:r>
            <a:r>
              <a:rPr lang="pt-PT" dirty="0"/>
              <a:t> </a:t>
            </a:r>
          </a:p>
        </p:txBody>
      </p:sp>
    </p:spTree>
    <p:extLst>
      <p:ext uri="{BB962C8B-B14F-4D97-AF65-F5344CB8AC3E}">
        <p14:creationId xmlns:p14="http://schemas.microsoft.com/office/powerpoint/2010/main" val="4006060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CC7DC7-3124-D4B6-8B07-369683E7FA22}"/>
              </a:ext>
            </a:extLst>
          </p:cNvPr>
          <p:cNvSpPr txBox="1"/>
          <p:nvPr/>
        </p:nvSpPr>
        <p:spPr>
          <a:xfrm>
            <a:off x="267045" y="1500930"/>
            <a:ext cx="6314623" cy="2308324"/>
          </a:xfrm>
          <a:prstGeom prst="rect">
            <a:avLst/>
          </a:prstGeom>
          <a:noFill/>
        </p:spPr>
        <p:txBody>
          <a:bodyPr wrap="square">
            <a:spAutoFit/>
          </a:bodyPr>
          <a:lstStyle/>
          <a:p>
            <a:pPr marL="285750" indent="-285750">
              <a:buFont typeface="Arial" panose="020B0604020202020204" pitchFamily="34" charset="0"/>
              <a:buChar char="•"/>
            </a:pPr>
            <a:endParaRPr lang="pt-PT" dirty="0">
              <a:latin typeface="SFRM1000"/>
            </a:endParaRPr>
          </a:p>
          <a:p>
            <a:pPr marL="285750" indent="-285750">
              <a:buFont typeface="Arial" panose="020B0604020202020204" pitchFamily="34" charset="0"/>
              <a:buChar char="•"/>
            </a:pPr>
            <a:r>
              <a:rPr lang="pt-PT" dirty="0">
                <a:latin typeface="SFRM1000"/>
              </a:rPr>
              <a:t> </a:t>
            </a:r>
            <a:r>
              <a:rPr lang="pt-PT" dirty="0" err="1">
                <a:highlight>
                  <a:srgbClr val="FFFF00"/>
                </a:highlight>
                <a:latin typeface="SFRM1000"/>
              </a:rPr>
              <a:t>read_csv</a:t>
            </a:r>
            <a:r>
              <a:rPr lang="pt-PT" dirty="0">
                <a:latin typeface="SFRM1000"/>
              </a:rPr>
              <a:t>: ler os dados a partir do ficheiro CSV.
 </a:t>
            </a:r>
            <a:r>
              <a:rPr lang="pt-PT" dirty="0" err="1">
                <a:highlight>
                  <a:srgbClr val="FFFF00"/>
                </a:highlight>
                <a:latin typeface="SFRM1000"/>
              </a:rPr>
              <a:t>index_col</a:t>
            </a:r>
            <a:r>
              <a:rPr lang="pt-PT" dirty="0">
                <a:highlight>
                  <a:srgbClr val="FFFF00"/>
                </a:highlight>
                <a:latin typeface="SFRM1000"/>
              </a:rPr>
              <a:t> = </a:t>
            </a:r>
            <a:r>
              <a:rPr lang="pt-PT" dirty="0" err="1">
                <a:highlight>
                  <a:srgbClr val="FFFF00"/>
                </a:highlight>
                <a:latin typeface="SFRM1000"/>
              </a:rPr>
              <a:t>None</a:t>
            </a:r>
            <a:r>
              <a:rPr lang="pt-PT" dirty="0">
                <a:highlight>
                  <a:srgbClr val="FFFF00"/>
                </a:highlight>
                <a:latin typeface="SFRM1000"/>
              </a:rPr>
              <a:t> </a:t>
            </a:r>
            <a:r>
              <a:rPr lang="pt-PT" dirty="0">
                <a:latin typeface="SFRM1000"/>
              </a:rPr>
              <a:t>: não há índice, ou seja, </a:t>
            </a:r>
            <a:r>
              <a:rPr lang="pt-PT" dirty="0">
                <a:solidFill>
                  <a:srgbClr val="002060"/>
                </a:solidFill>
                <a:highlight>
                  <a:srgbClr val="FFFF00"/>
                </a:highlight>
                <a:latin typeface="SFRM1000"/>
              </a:rPr>
              <a:t>a primeira coluna são dados (não tem cabeçalhos)</a:t>
            </a:r>
            <a:r>
              <a:rPr lang="pt-PT" dirty="0">
                <a:latin typeface="SFRM1000"/>
              </a:rPr>
              <a:t>
 </a:t>
            </a:r>
            <a:r>
              <a:rPr lang="pt-PT" dirty="0" err="1">
                <a:highlight>
                  <a:srgbClr val="FFFF00"/>
                </a:highlight>
                <a:latin typeface="SFRM1000"/>
              </a:rPr>
              <a:t>head</a:t>
            </a:r>
            <a:r>
              <a:rPr lang="pt-PT" dirty="0">
                <a:highlight>
                  <a:srgbClr val="FFFF00"/>
                </a:highlight>
                <a:latin typeface="SFRM1000"/>
              </a:rPr>
              <a:t>() </a:t>
            </a:r>
            <a:r>
              <a:rPr lang="pt-PT" dirty="0">
                <a:latin typeface="SFRM1000"/>
              </a:rPr>
              <a:t>: mostrar apenas os primeiros cinco elementos do </a:t>
            </a:r>
            <a:r>
              <a:rPr lang="pt-PT" dirty="0" err="1">
                <a:latin typeface="SFRM1000"/>
              </a:rPr>
              <a:t>DataFrame</a:t>
            </a:r>
            <a:r>
              <a:rPr lang="pt-PT" dirty="0">
                <a:latin typeface="SFRM1000"/>
              </a:rPr>
              <a:t>
 </a:t>
            </a:r>
            <a:r>
              <a:rPr lang="pt-PT" dirty="0" err="1">
                <a:highlight>
                  <a:srgbClr val="FFFF00"/>
                </a:highlight>
                <a:latin typeface="SFRM1000"/>
              </a:rPr>
              <a:t>tail</a:t>
            </a:r>
            <a:r>
              <a:rPr lang="pt-PT" dirty="0">
                <a:highlight>
                  <a:srgbClr val="FFFF00"/>
                </a:highlight>
                <a:latin typeface="SFRM1000"/>
              </a:rPr>
              <a:t>() </a:t>
            </a:r>
            <a:r>
              <a:rPr lang="pt-PT" dirty="0">
                <a:latin typeface="SFRM1000"/>
              </a:rPr>
              <a:t>: mostrar apenas os últimos cinco elementos do </a:t>
            </a:r>
            <a:r>
              <a:rPr lang="pt-PT" dirty="0" err="1">
                <a:latin typeface="SFRM1000"/>
              </a:rPr>
              <a:t>DataFrame</a:t>
            </a:r>
            <a:endParaRPr lang="pt-PT" dirty="0"/>
          </a:p>
        </p:txBody>
      </p:sp>
      <p:sp>
        <p:nvSpPr>
          <p:cNvPr id="3" name="Title 1">
            <a:extLst>
              <a:ext uri="{FF2B5EF4-FFF2-40B4-BE49-F238E27FC236}">
                <a16:creationId xmlns:a16="http://schemas.microsoft.com/office/drawing/2014/main" id="{E9CE48A1-FF49-D988-8653-5350190603CD}"/>
              </a:ext>
            </a:extLst>
          </p:cNvPr>
          <p:cNvSpPr txBox="1">
            <a:spLocks/>
          </p:cNvSpPr>
          <p:nvPr/>
        </p:nvSpPr>
        <p:spPr>
          <a:xfrm>
            <a:off x="634225" y="272177"/>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Leitura</a:t>
            </a:r>
            <a:r>
              <a:rPr lang="en-GB" dirty="0"/>
              <a:t> de </a:t>
            </a:r>
            <a:r>
              <a:rPr lang="en-GB" dirty="0" err="1"/>
              <a:t>Ficheiros</a:t>
            </a:r>
            <a:endParaRPr lang="pt-PT" dirty="0"/>
          </a:p>
        </p:txBody>
      </p:sp>
      <p:pic>
        <p:nvPicPr>
          <p:cNvPr id="7" name="Picture 6">
            <a:extLst>
              <a:ext uri="{FF2B5EF4-FFF2-40B4-BE49-F238E27FC236}">
                <a16:creationId xmlns:a16="http://schemas.microsoft.com/office/drawing/2014/main" id="{F186EDA6-F625-FD6E-AB5D-763211F06DBF}"/>
              </a:ext>
            </a:extLst>
          </p:cNvPr>
          <p:cNvPicPr>
            <a:picLocks noChangeAspect="1"/>
          </p:cNvPicPr>
          <p:nvPr/>
        </p:nvPicPr>
        <p:blipFill>
          <a:blip r:embed="rId2"/>
          <a:stretch>
            <a:fillRect/>
          </a:stretch>
        </p:blipFill>
        <p:spPr>
          <a:xfrm>
            <a:off x="6517660" y="1067087"/>
            <a:ext cx="5143512" cy="2859464"/>
          </a:xfrm>
          <a:prstGeom prst="rect">
            <a:avLst/>
          </a:prstGeom>
        </p:spPr>
      </p:pic>
      <p:sp>
        <p:nvSpPr>
          <p:cNvPr id="9" name="TextBox 8">
            <a:extLst>
              <a:ext uri="{FF2B5EF4-FFF2-40B4-BE49-F238E27FC236}">
                <a16:creationId xmlns:a16="http://schemas.microsoft.com/office/drawing/2014/main" id="{ABF90C80-92A6-DF96-067A-B76A2C1FF4B1}"/>
              </a:ext>
            </a:extLst>
          </p:cNvPr>
          <p:cNvSpPr txBox="1"/>
          <p:nvPr/>
        </p:nvSpPr>
        <p:spPr>
          <a:xfrm>
            <a:off x="860298" y="4163748"/>
            <a:ext cx="6096000" cy="923330"/>
          </a:xfrm>
          <a:prstGeom prst="rect">
            <a:avLst/>
          </a:prstGeom>
          <a:noFill/>
        </p:spPr>
        <p:txBody>
          <a:bodyPr wrap="square">
            <a:spAutoFit/>
          </a:bodyPr>
          <a:lstStyle/>
          <a:p>
            <a:r>
              <a:rPr lang="pt-PT" dirty="0">
                <a:latin typeface="SFRM1000"/>
              </a:rPr>
              <a:t>Se houver algum erro ao ler o ficheiro devido à codificação, devemos tente seguir a opção:
</a:t>
            </a:r>
            <a:endParaRPr lang="pt-PT" dirty="0"/>
          </a:p>
        </p:txBody>
      </p:sp>
      <p:pic>
        <p:nvPicPr>
          <p:cNvPr id="11" name="Picture 10">
            <a:extLst>
              <a:ext uri="{FF2B5EF4-FFF2-40B4-BE49-F238E27FC236}">
                <a16:creationId xmlns:a16="http://schemas.microsoft.com/office/drawing/2014/main" id="{18E6761F-9698-B644-6D40-DBC780BC0132}"/>
              </a:ext>
            </a:extLst>
          </p:cNvPr>
          <p:cNvPicPr>
            <a:picLocks noChangeAspect="1"/>
          </p:cNvPicPr>
          <p:nvPr/>
        </p:nvPicPr>
        <p:blipFill>
          <a:blip r:embed="rId3"/>
          <a:stretch>
            <a:fillRect/>
          </a:stretch>
        </p:blipFill>
        <p:spPr>
          <a:xfrm>
            <a:off x="924306" y="4872737"/>
            <a:ext cx="7172325" cy="323850"/>
          </a:xfrm>
          <a:prstGeom prst="rect">
            <a:avLst/>
          </a:prstGeom>
        </p:spPr>
      </p:pic>
    </p:spTree>
    <p:extLst>
      <p:ext uri="{BB962C8B-B14F-4D97-AF65-F5344CB8AC3E}">
        <p14:creationId xmlns:p14="http://schemas.microsoft.com/office/powerpoint/2010/main" val="3621180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7AB780-978D-C69A-50FF-41BA125A7E50}"/>
              </a:ext>
            </a:extLst>
          </p:cNvPr>
          <p:cNvSpPr txBox="1"/>
          <p:nvPr/>
        </p:nvSpPr>
        <p:spPr>
          <a:xfrm>
            <a:off x="323656" y="1017534"/>
            <a:ext cx="11354188" cy="646331"/>
          </a:xfrm>
          <a:prstGeom prst="rect">
            <a:avLst/>
          </a:prstGeom>
          <a:noFill/>
        </p:spPr>
        <p:txBody>
          <a:bodyPr wrap="square">
            <a:spAutoFit/>
          </a:bodyPr>
          <a:lstStyle/>
          <a:p>
            <a:r>
              <a:rPr lang="pt-PT" dirty="0">
                <a:latin typeface="SFRM1000"/>
              </a:rPr>
              <a:t>Se simplesmente escrevermos o nome do serão mostrados as primeiras trinta e as últimas vinte linhas do ficheiro juntamente com a lista completa de colunas.</a:t>
            </a:r>
          </a:p>
        </p:txBody>
      </p:sp>
      <p:pic>
        <p:nvPicPr>
          <p:cNvPr id="5" name="Picture 4">
            <a:extLst>
              <a:ext uri="{FF2B5EF4-FFF2-40B4-BE49-F238E27FC236}">
                <a16:creationId xmlns:a16="http://schemas.microsoft.com/office/drawing/2014/main" id="{A7FE551C-9CBD-E93C-BC59-70B52E205486}"/>
              </a:ext>
            </a:extLst>
          </p:cNvPr>
          <p:cNvPicPr>
            <a:picLocks noChangeAspect="1"/>
          </p:cNvPicPr>
          <p:nvPr/>
        </p:nvPicPr>
        <p:blipFill>
          <a:blip r:embed="rId2"/>
          <a:stretch>
            <a:fillRect/>
          </a:stretch>
        </p:blipFill>
        <p:spPr>
          <a:xfrm>
            <a:off x="367143" y="1927131"/>
            <a:ext cx="6591300" cy="3857625"/>
          </a:xfrm>
          <a:prstGeom prst="rect">
            <a:avLst/>
          </a:prstGeom>
        </p:spPr>
      </p:pic>
      <p:sp>
        <p:nvSpPr>
          <p:cNvPr id="7" name="TextBox 6">
            <a:extLst>
              <a:ext uri="{FF2B5EF4-FFF2-40B4-BE49-F238E27FC236}">
                <a16:creationId xmlns:a16="http://schemas.microsoft.com/office/drawing/2014/main" id="{85B4AC64-4D1D-A9EB-EDD6-3395797EECFB}"/>
              </a:ext>
            </a:extLst>
          </p:cNvPr>
          <p:cNvSpPr txBox="1"/>
          <p:nvPr/>
        </p:nvSpPr>
        <p:spPr>
          <a:xfrm>
            <a:off x="4571071" y="2869333"/>
            <a:ext cx="6591300"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GB" sz="1800" b="0" i="0" u="none" strike="noStrike" baseline="0" dirty="0" err="1">
                <a:highlight>
                  <a:srgbClr val="FFFF00"/>
                </a:highlight>
                <a:latin typeface="SFBX1000"/>
              </a:rPr>
              <a:t>len</a:t>
            </a:r>
            <a:r>
              <a:rPr lang="en-GB" sz="1800" b="0" i="0" u="none" strike="noStrike" baseline="0" dirty="0">
                <a:latin typeface="SFBX1000"/>
              </a:rPr>
              <a:t> </a:t>
            </a:r>
            <a:r>
              <a:rPr lang="en-GB" sz="1800" b="0" i="0" u="none" strike="noStrike" baseline="0" dirty="0">
                <a:latin typeface="SFRM1000"/>
              </a:rPr>
              <a:t>: O commando </a:t>
            </a:r>
            <a:r>
              <a:rPr lang="pt-PT" dirty="0">
                <a:latin typeface="SFRM1000"/>
              </a:rPr>
              <a:t>'</a:t>
            </a:r>
            <a:r>
              <a:rPr lang="pt-PT" dirty="0" err="1">
                <a:latin typeface="SFRM1000"/>
              </a:rPr>
              <a:t>len</a:t>
            </a:r>
            <a:r>
              <a:rPr lang="pt-PT" dirty="0">
                <a:latin typeface="SFRM1000"/>
              </a:rPr>
              <a:t>' pode ser usada para ver o número total de linhas no ficheiro.</a:t>
            </a:r>
            <a:endParaRPr lang="pt-PT" dirty="0"/>
          </a:p>
        </p:txBody>
      </p:sp>
      <p:pic>
        <p:nvPicPr>
          <p:cNvPr id="9" name="Picture 8">
            <a:extLst>
              <a:ext uri="{FF2B5EF4-FFF2-40B4-BE49-F238E27FC236}">
                <a16:creationId xmlns:a16="http://schemas.microsoft.com/office/drawing/2014/main" id="{DB3AB44B-16F6-9E96-361C-01635C7D9BA3}"/>
              </a:ext>
            </a:extLst>
          </p:cNvPr>
          <p:cNvPicPr>
            <a:picLocks noChangeAspect="1"/>
          </p:cNvPicPr>
          <p:nvPr/>
        </p:nvPicPr>
        <p:blipFill>
          <a:blip r:embed="rId3"/>
          <a:stretch>
            <a:fillRect/>
          </a:stretch>
        </p:blipFill>
        <p:spPr>
          <a:xfrm>
            <a:off x="4686106" y="3647297"/>
            <a:ext cx="3228975" cy="552450"/>
          </a:xfrm>
          <a:prstGeom prst="rect">
            <a:avLst/>
          </a:prstGeom>
        </p:spPr>
      </p:pic>
      <p:sp>
        <p:nvSpPr>
          <p:cNvPr id="11" name="TextBox 10">
            <a:extLst>
              <a:ext uri="{FF2B5EF4-FFF2-40B4-BE49-F238E27FC236}">
                <a16:creationId xmlns:a16="http://schemas.microsoft.com/office/drawing/2014/main" id="{9A913F7B-B899-D30A-6168-577ED2C64CD9}"/>
              </a:ext>
            </a:extLst>
          </p:cNvPr>
          <p:cNvSpPr txBox="1"/>
          <p:nvPr/>
        </p:nvSpPr>
        <p:spPr>
          <a:xfrm>
            <a:off x="4242816" y="4412141"/>
            <a:ext cx="3975922"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pt-PT" dirty="0">
                <a:effectLst/>
                <a:latin typeface="Segoe UI Web (West European)"/>
              </a:rPr>
              <a:t>Os comandos </a:t>
            </a:r>
            <a:r>
              <a:rPr lang="pt-PT" dirty="0" err="1">
                <a:effectLst/>
                <a:highlight>
                  <a:srgbClr val="FFFF00"/>
                </a:highlight>
                <a:latin typeface="Segoe UI Web (West European)"/>
              </a:rPr>
              <a:t>head</a:t>
            </a:r>
            <a:r>
              <a:rPr lang="pt-PT" dirty="0">
                <a:effectLst/>
                <a:highlight>
                  <a:srgbClr val="FFFF00"/>
                </a:highlight>
                <a:latin typeface="Segoe UI Web (West European)"/>
              </a:rPr>
              <a:t>() e </a:t>
            </a:r>
            <a:r>
              <a:rPr lang="pt-PT" dirty="0" err="1">
                <a:effectLst/>
                <a:highlight>
                  <a:srgbClr val="FFFF00"/>
                </a:highlight>
                <a:latin typeface="Segoe UI Web (West European)"/>
              </a:rPr>
              <a:t>tail</a:t>
            </a:r>
            <a:r>
              <a:rPr lang="pt-PT" dirty="0">
                <a:effectLst/>
                <a:highlight>
                  <a:srgbClr val="FFFF00"/>
                </a:highlight>
                <a:latin typeface="Segoe UI Web (West European)"/>
              </a:rPr>
              <a:t> () </a:t>
            </a:r>
            <a:r>
              <a:rPr lang="pt-PT" dirty="0">
                <a:effectLst/>
                <a:latin typeface="Segoe UI Web (West European)"/>
              </a:rPr>
              <a:t>podem ser usados para nos lembrarmos do cabeçalho e do conteúdo do ficheiro. Estes dois comandos mostrarão as primeiras e últimas 5 linhas, respetivamente, do ficheiro. Além disso, podemos alterar o total número de linhas a exibir </a:t>
            </a:r>
            <a:endParaRPr lang="pt-PT" dirty="0"/>
          </a:p>
        </p:txBody>
      </p:sp>
      <p:pic>
        <p:nvPicPr>
          <p:cNvPr id="13" name="Picture 12">
            <a:extLst>
              <a:ext uri="{FF2B5EF4-FFF2-40B4-BE49-F238E27FC236}">
                <a16:creationId xmlns:a16="http://schemas.microsoft.com/office/drawing/2014/main" id="{D36A5D88-7886-66C3-94DF-3B20BD2F422B}"/>
              </a:ext>
            </a:extLst>
          </p:cNvPr>
          <p:cNvPicPr>
            <a:picLocks noChangeAspect="1"/>
          </p:cNvPicPr>
          <p:nvPr/>
        </p:nvPicPr>
        <p:blipFill rotWithShape="1">
          <a:blip r:embed="rId4"/>
          <a:srcRect r="11951"/>
          <a:stretch/>
        </p:blipFill>
        <p:spPr>
          <a:xfrm>
            <a:off x="8386332" y="4457866"/>
            <a:ext cx="3438525" cy="1238250"/>
          </a:xfrm>
          <a:prstGeom prst="rect">
            <a:avLst/>
          </a:prstGeom>
        </p:spPr>
      </p:pic>
      <p:sp>
        <p:nvSpPr>
          <p:cNvPr id="2" name="Title 1">
            <a:extLst>
              <a:ext uri="{FF2B5EF4-FFF2-40B4-BE49-F238E27FC236}">
                <a16:creationId xmlns:a16="http://schemas.microsoft.com/office/drawing/2014/main" id="{9D3CEC94-70B7-B8F1-4EEA-A14009873AFD}"/>
              </a:ext>
            </a:extLst>
          </p:cNvPr>
          <p:cNvSpPr txBox="1">
            <a:spLocks/>
          </p:cNvSpPr>
          <p:nvPr/>
        </p:nvSpPr>
        <p:spPr>
          <a:xfrm>
            <a:off x="367143" y="204249"/>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Análise</a:t>
            </a:r>
            <a:r>
              <a:rPr lang="en-GB" dirty="0"/>
              <a:t> dos Dados no </a:t>
            </a:r>
            <a:r>
              <a:rPr lang="en-GB" dirty="0" err="1"/>
              <a:t>Dataframe</a:t>
            </a:r>
            <a:endParaRPr lang="pt-PT" dirty="0"/>
          </a:p>
        </p:txBody>
      </p:sp>
    </p:spTree>
    <p:extLst>
      <p:ext uri="{BB962C8B-B14F-4D97-AF65-F5344CB8AC3E}">
        <p14:creationId xmlns:p14="http://schemas.microsoft.com/office/powerpoint/2010/main" val="3600048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316EF-F7F7-818C-AB10-210B1369F0A4}"/>
              </a:ext>
            </a:extLst>
          </p:cNvPr>
          <p:cNvSpPr txBox="1"/>
          <p:nvPr/>
        </p:nvSpPr>
        <p:spPr>
          <a:xfrm>
            <a:off x="624842" y="1805194"/>
            <a:ext cx="6248401" cy="1754326"/>
          </a:xfrm>
          <a:prstGeom prst="rect">
            <a:avLst/>
          </a:prstGeom>
          <a:noFill/>
        </p:spPr>
        <p:txBody>
          <a:bodyPr wrap="square">
            <a:spAutoFit/>
          </a:bodyPr>
          <a:lstStyle/>
          <a:p>
            <a:r>
              <a:rPr lang="pt-PT" dirty="0">
                <a:latin typeface="SFRM1000"/>
              </a:rPr>
              <a:t>Qualquer linha ou coluna do </a:t>
            </a:r>
            <a:r>
              <a:rPr lang="pt-PT" dirty="0" err="1">
                <a:latin typeface="SFRM1000"/>
              </a:rPr>
              <a:t>DataFrame</a:t>
            </a:r>
            <a:r>
              <a:rPr lang="pt-PT" dirty="0">
                <a:latin typeface="SFRM1000"/>
              </a:rPr>
              <a:t> pode ser selecionada passando o nome da coluna ou linhas.</a:t>
            </a:r>
          </a:p>
          <a:p>
            <a:endParaRPr lang="pt-PT" dirty="0">
              <a:latin typeface="SFRM1000"/>
            </a:endParaRPr>
          </a:p>
          <a:p>
            <a:r>
              <a:rPr lang="pt-PT" dirty="0">
                <a:latin typeface="SFRM1000"/>
              </a:rPr>
              <a:t> Depois de selecionar linha ou coluna a partir do </a:t>
            </a:r>
            <a:r>
              <a:rPr lang="pt-PT" dirty="0" err="1">
                <a:latin typeface="SFRM1000"/>
              </a:rPr>
              <a:t>DataFrame</a:t>
            </a:r>
            <a:r>
              <a:rPr lang="pt-PT" dirty="0">
                <a:latin typeface="SFRM1000"/>
              </a:rPr>
              <a:t>, torna-se unidimensional, </a:t>
            </a:r>
            <a:r>
              <a:rPr lang="pt-PT" dirty="0">
                <a:highlight>
                  <a:srgbClr val="FFFF00"/>
                </a:highlight>
                <a:latin typeface="SFRM1000"/>
              </a:rPr>
              <a:t>portanto é considerado como Série.</a:t>
            </a:r>
            <a:r>
              <a:rPr lang="pt-PT" dirty="0">
                <a:latin typeface="SFRM1000"/>
              </a:rPr>
              <a:t>
</a:t>
            </a:r>
            <a:endParaRPr lang="pt-PT" dirty="0"/>
          </a:p>
        </p:txBody>
      </p:sp>
      <p:sp>
        <p:nvSpPr>
          <p:cNvPr id="7" name="TextBox 6">
            <a:extLst>
              <a:ext uri="{FF2B5EF4-FFF2-40B4-BE49-F238E27FC236}">
                <a16:creationId xmlns:a16="http://schemas.microsoft.com/office/drawing/2014/main" id="{0DB59268-D315-F432-9CE1-558781923489}"/>
              </a:ext>
            </a:extLst>
          </p:cNvPr>
          <p:cNvSpPr txBox="1"/>
          <p:nvPr/>
        </p:nvSpPr>
        <p:spPr>
          <a:xfrm>
            <a:off x="550023" y="3884689"/>
            <a:ext cx="7429501" cy="646331"/>
          </a:xfrm>
          <a:prstGeom prst="rect">
            <a:avLst/>
          </a:prstGeom>
          <a:noFill/>
        </p:spPr>
        <p:txBody>
          <a:bodyPr wrap="square">
            <a:spAutoFit/>
          </a:bodyPr>
          <a:lstStyle/>
          <a:p>
            <a:r>
              <a:rPr lang="en-GB" sz="1800" b="0" i="0" u="none" strike="noStrike" baseline="0" dirty="0">
                <a:highlight>
                  <a:srgbClr val="FFFF00"/>
                </a:highlight>
                <a:latin typeface="SFRM1000"/>
              </a:rPr>
              <a:t> </a:t>
            </a:r>
            <a:r>
              <a:rPr lang="en-GB" dirty="0">
                <a:highlight>
                  <a:srgbClr val="FFFF00"/>
                </a:highlight>
                <a:latin typeface="SFBX1000"/>
              </a:rPr>
              <a:t>loc</a:t>
            </a:r>
            <a:r>
              <a:rPr lang="en-GB" sz="1800" b="0" i="0" u="none" strike="noStrike" baseline="0" dirty="0">
                <a:highlight>
                  <a:srgbClr val="FFFF00"/>
                </a:highlight>
                <a:latin typeface="SFBX1000"/>
              </a:rPr>
              <a:t> </a:t>
            </a:r>
            <a:r>
              <a:rPr lang="en-GB" sz="1800" b="0" i="0" u="none" strike="noStrike" baseline="0" dirty="0">
                <a:latin typeface="SFRM1000"/>
              </a:rPr>
              <a:t>: </a:t>
            </a:r>
            <a:r>
              <a:rPr lang="pt-PT" dirty="0">
                <a:latin typeface="SFRM1000"/>
              </a:rPr>
              <a:t>usar o comando ‘</a:t>
            </a:r>
            <a:r>
              <a:rPr lang="pt-PT" dirty="0" err="1">
                <a:latin typeface="SFRM1000"/>
              </a:rPr>
              <a:t>loc</a:t>
            </a:r>
            <a:r>
              <a:rPr lang="pt-PT" dirty="0">
                <a:latin typeface="SFRM1000"/>
              </a:rPr>
              <a:t>’ ou ‘</a:t>
            </a:r>
            <a:r>
              <a:rPr lang="pt-PT" dirty="0" err="1">
                <a:latin typeface="SFRM1000"/>
              </a:rPr>
              <a:t>iloc</a:t>
            </a:r>
            <a:r>
              <a:rPr lang="pt-PT" dirty="0">
                <a:latin typeface="SFRM1000"/>
              </a:rPr>
              <a:t>’ para selecionar uma linha a partir do </a:t>
            </a:r>
            <a:r>
              <a:rPr lang="pt-PT" dirty="0" err="1">
                <a:latin typeface="SFRM1000"/>
              </a:rPr>
              <a:t>DataFrame</a:t>
            </a:r>
            <a:endParaRPr lang="pt-PT" dirty="0"/>
          </a:p>
        </p:txBody>
      </p:sp>
      <p:pic>
        <p:nvPicPr>
          <p:cNvPr id="8" name="Picture 7">
            <a:extLst>
              <a:ext uri="{FF2B5EF4-FFF2-40B4-BE49-F238E27FC236}">
                <a16:creationId xmlns:a16="http://schemas.microsoft.com/office/drawing/2014/main" id="{ADBD71AF-24F4-D46F-A4D7-0E20F0AA31EB}"/>
              </a:ext>
            </a:extLst>
          </p:cNvPr>
          <p:cNvPicPr>
            <a:picLocks noChangeAspect="1"/>
          </p:cNvPicPr>
          <p:nvPr/>
        </p:nvPicPr>
        <p:blipFill>
          <a:blip r:embed="rId2"/>
          <a:stretch>
            <a:fillRect/>
          </a:stretch>
        </p:blipFill>
        <p:spPr>
          <a:xfrm>
            <a:off x="8277225" y="2182503"/>
            <a:ext cx="3914775" cy="2105025"/>
          </a:xfrm>
          <a:prstGeom prst="rect">
            <a:avLst/>
          </a:prstGeom>
        </p:spPr>
      </p:pic>
      <p:sp>
        <p:nvSpPr>
          <p:cNvPr id="2" name="Title 1">
            <a:extLst>
              <a:ext uri="{FF2B5EF4-FFF2-40B4-BE49-F238E27FC236}">
                <a16:creationId xmlns:a16="http://schemas.microsoft.com/office/drawing/2014/main" id="{60A24B87-BA37-085C-06FC-2BF1C218D766}"/>
              </a:ext>
            </a:extLst>
          </p:cNvPr>
          <p:cNvSpPr txBox="1">
            <a:spLocks/>
          </p:cNvSpPr>
          <p:nvPr/>
        </p:nvSpPr>
        <p:spPr>
          <a:xfrm>
            <a:off x="550023" y="662194"/>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Seleção</a:t>
            </a:r>
            <a:r>
              <a:rPr lang="en-GB" dirty="0"/>
              <a:t> de </a:t>
            </a:r>
            <a:r>
              <a:rPr lang="en-GB" dirty="0" err="1"/>
              <a:t>Linhas</a:t>
            </a:r>
            <a:r>
              <a:rPr lang="en-GB" dirty="0"/>
              <a:t> e </a:t>
            </a:r>
            <a:r>
              <a:rPr lang="en-GB" dirty="0" err="1"/>
              <a:t>Colunas</a:t>
            </a:r>
            <a:r>
              <a:rPr lang="en-GB" dirty="0"/>
              <a:t> </a:t>
            </a:r>
            <a:r>
              <a:rPr lang="en-GB" dirty="0" err="1"/>
              <a:t>num</a:t>
            </a:r>
            <a:r>
              <a:rPr lang="en-GB" dirty="0"/>
              <a:t> </a:t>
            </a:r>
            <a:r>
              <a:rPr lang="en-GB" dirty="0" err="1"/>
              <a:t>Dataframe</a:t>
            </a:r>
            <a:endParaRPr lang="pt-PT" dirty="0"/>
          </a:p>
        </p:txBody>
      </p:sp>
    </p:spTree>
    <p:extLst>
      <p:ext uri="{BB962C8B-B14F-4D97-AF65-F5344CB8AC3E}">
        <p14:creationId xmlns:p14="http://schemas.microsoft.com/office/powerpoint/2010/main" val="2595094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B4914-CD30-110A-CF5F-9B54481E00CD}"/>
              </a:ext>
            </a:extLst>
          </p:cNvPr>
          <p:cNvSpPr txBox="1"/>
          <p:nvPr/>
        </p:nvSpPr>
        <p:spPr>
          <a:xfrm>
            <a:off x="460637" y="1333409"/>
            <a:ext cx="6315075" cy="2308324"/>
          </a:xfrm>
          <a:prstGeom prst="rect">
            <a:avLst/>
          </a:prstGeom>
          <a:noFill/>
        </p:spPr>
        <p:txBody>
          <a:bodyPr wrap="square">
            <a:spAutoFit/>
          </a:bodyPr>
          <a:lstStyle/>
          <a:p>
            <a:r>
              <a:rPr lang="pt-PT" dirty="0">
                <a:latin typeface="SFRM1000"/>
              </a:rPr>
              <a:t>Os dados podem ser filtrados fornecendo alguma expressão booleana no </a:t>
            </a:r>
            <a:r>
              <a:rPr lang="pt-PT" dirty="0" err="1">
                <a:latin typeface="SFRM1000"/>
              </a:rPr>
              <a:t>DataFrame</a:t>
            </a:r>
            <a:r>
              <a:rPr lang="pt-PT" dirty="0">
                <a:latin typeface="SFRM1000"/>
              </a:rPr>
              <a:t>. </a:t>
            </a:r>
          </a:p>
          <a:p>
            <a:endParaRPr lang="pt-PT" dirty="0">
              <a:latin typeface="SFRM1000"/>
            </a:endParaRPr>
          </a:p>
          <a:p>
            <a:pPr algn="just"/>
            <a:r>
              <a:rPr lang="pt-PT" dirty="0">
                <a:latin typeface="SFRM1000"/>
              </a:rPr>
              <a:t>Por exemplo, no código ao lado, os filmes
que foram lançados após 1985 são filtrados a partir do nome das colunas do </a:t>
            </a:r>
            <a:r>
              <a:rPr lang="pt-PT" dirty="0" err="1">
                <a:latin typeface="SFRM1000"/>
              </a:rPr>
              <a:t>DataFrame</a:t>
            </a:r>
            <a:r>
              <a:rPr lang="pt-PT" dirty="0">
                <a:latin typeface="SFRM1000"/>
              </a:rPr>
              <a:t> e armazenados num  novo </a:t>
            </a:r>
            <a:r>
              <a:rPr lang="pt-PT" dirty="0" err="1">
                <a:latin typeface="SFRM1000"/>
              </a:rPr>
              <a:t>DataFrame</a:t>
            </a:r>
            <a:r>
              <a:rPr lang="pt-PT" dirty="0">
                <a:latin typeface="SFRM1000"/>
              </a:rPr>
              <a:t> (after85)
</a:t>
            </a:r>
            <a:endParaRPr lang="pt-PT" dirty="0"/>
          </a:p>
        </p:txBody>
      </p:sp>
      <p:pic>
        <p:nvPicPr>
          <p:cNvPr id="6" name="Picture 5">
            <a:extLst>
              <a:ext uri="{FF2B5EF4-FFF2-40B4-BE49-F238E27FC236}">
                <a16:creationId xmlns:a16="http://schemas.microsoft.com/office/drawing/2014/main" id="{54D3A696-BF4C-FEB5-5F83-B0261E4DA28C}"/>
              </a:ext>
            </a:extLst>
          </p:cNvPr>
          <p:cNvPicPr>
            <a:picLocks noChangeAspect="1"/>
          </p:cNvPicPr>
          <p:nvPr/>
        </p:nvPicPr>
        <p:blipFill>
          <a:blip r:embed="rId2"/>
          <a:stretch>
            <a:fillRect/>
          </a:stretch>
        </p:blipFill>
        <p:spPr>
          <a:xfrm>
            <a:off x="7257697" y="1925052"/>
            <a:ext cx="4299158" cy="1935386"/>
          </a:xfrm>
          <a:prstGeom prst="rect">
            <a:avLst/>
          </a:prstGeom>
        </p:spPr>
      </p:pic>
      <p:pic>
        <p:nvPicPr>
          <p:cNvPr id="12" name="Picture 11">
            <a:extLst>
              <a:ext uri="{FF2B5EF4-FFF2-40B4-BE49-F238E27FC236}">
                <a16:creationId xmlns:a16="http://schemas.microsoft.com/office/drawing/2014/main" id="{4B35291A-C341-A0C8-5A29-ED23132A864D}"/>
              </a:ext>
            </a:extLst>
          </p:cNvPr>
          <p:cNvPicPr>
            <a:picLocks noChangeAspect="1"/>
          </p:cNvPicPr>
          <p:nvPr/>
        </p:nvPicPr>
        <p:blipFill>
          <a:blip r:embed="rId3"/>
          <a:stretch>
            <a:fillRect/>
          </a:stretch>
        </p:blipFill>
        <p:spPr>
          <a:xfrm>
            <a:off x="742581" y="3860438"/>
            <a:ext cx="5751186" cy="2146193"/>
          </a:xfrm>
          <a:prstGeom prst="rect">
            <a:avLst/>
          </a:prstGeom>
        </p:spPr>
      </p:pic>
      <p:sp>
        <p:nvSpPr>
          <p:cNvPr id="2" name="Title 1">
            <a:extLst>
              <a:ext uri="{FF2B5EF4-FFF2-40B4-BE49-F238E27FC236}">
                <a16:creationId xmlns:a16="http://schemas.microsoft.com/office/drawing/2014/main" id="{E417C78C-74A0-7B19-9713-F6167E14B1EB}"/>
              </a:ext>
            </a:extLst>
          </p:cNvPr>
          <p:cNvSpPr txBox="1">
            <a:spLocks/>
          </p:cNvSpPr>
          <p:nvPr/>
        </p:nvSpPr>
        <p:spPr>
          <a:xfrm>
            <a:off x="460637" y="356170"/>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dirty="0"/>
              <a:t>Filtrar Dados</a:t>
            </a:r>
          </a:p>
        </p:txBody>
      </p:sp>
    </p:spTree>
    <p:extLst>
      <p:ext uri="{BB962C8B-B14F-4D97-AF65-F5344CB8AC3E}">
        <p14:creationId xmlns:p14="http://schemas.microsoft.com/office/powerpoint/2010/main" val="84104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AB3726-A586-3AE5-1DC5-B3B2716DD29C}"/>
              </a:ext>
            </a:extLst>
          </p:cNvPr>
          <p:cNvSpPr txBox="1"/>
          <p:nvPr/>
        </p:nvSpPr>
        <p:spPr>
          <a:xfrm>
            <a:off x="367143" y="1286697"/>
            <a:ext cx="6094428" cy="369332"/>
          </a:xfrm>
          <a:prstGeom prst="rect">
            <a:avLst/>
          </a:prstGeom>
          <a:noFill/>
        </p:spPr>
        <p:txBody>
          <a:bodyPr wrap="square">
            <a:spAutoFit/>
          </a:bodyPr>
          <a:lstStyle/>
          <a:p>
            <a:r>
              <a:rPr lang="en-GB" dirty="0">
                <a:latin typeface="SFRM1000"/>
              </a:rPr>
              <a:t>P</a:t>
            </a:r>
            <a:r>
              <a:rPr lang="pt-PT" dirty="0">
                <a:latin typeface="SFRM1000"/>
              </a:rPr>
              <a:t>ara ordenarmos os dados usamos </a:t>
            </a:r>
            <a:r>
              <a:rPr lang="pt-PT" dirty="0" err="1">
                <a:highlight>
                  <a:srgbClr val="FFFF00"/>
                </a:highlight>
                <a:latin typeface="SFRM1000"/>
              </a:rPr>
              <a:t>sort_index</a:t>
            </a:r>
            <a:r>
              <a:rPr lang="pt-PT" dirty="0">
                <a:highlight>
                  <a:srgbClr val="FFFF00"/>
                </a:highlight>
                <a:latin typeface="SFRM1000"/>
              </a:rPr>
              <a:t> </a:t>
            </a:r>
            <a:r>
              <a:rPr lang="pt-PT" dirty="0">
                <a:latin typeface="SFRM1000"/>
              </a:rPr>
              <a:t>ou </a:t>
            </a:r>
            <a:r>
              <a:rPr lang="pt-PT" dirty="0" err="1">
                <a:highlight>
                  <a:srgbClr val="FFFF00"/>
                </a:highlight>
                <a:latin typeface="SFRM1000"/>
              </a:rPr>
              <a:t>sort_values</a:t>
            </a:r>
            <a:endParaRPr lang="pt-PT" dirty="0">
              <a:highlight>
                <a:srgbClr val="FFFF00"/>
              </a:highlight>
              <a:latin typeface="SFRM1000"/>
            </a:endParaRPr>
          </a:p>
        </p:txBody>
      </p:sp>
      <p:pic>
        <p:nvPicPr>
          <p:cNvPr id="6" name="Picture 5">
            <a:extLst>
              <a:ext uri="{FF2B5EF4-FFF2-40B4-BE49-F238E27FC236}">
                <a16:creationId xmlns:a16="http://schemas.microsoft.com/office/drawing/2014/main" id="{51185EF8-269F-0B83-F344-1BC0D0D0B640}"/>
              </a:ext>
            </a:extLst>
          </p:cNvPr>
          <p:cNvPicPr>
            <a:picLocks noChangeAspect="1"/>
          </p:cNvPicPr>
          <p:nvPr/>
        </p:nvPicPr>
        <p:blipFill>
          <a:blip r:embed="rId2"/>
          <a:stretch>
            <a:fillRect/>
          </a:stretch>
        </p:blipFill>
        <p:spPr>
          <a:xfrm>
            <a:off x="458428" y="1932717"/>
            <a:ext cx="3248025" cy="805760"/>
          </a:xfrm>
          <a:prstGeom prst="rect">
            <a:avLst/>
          </a:prstGeom>
        </p:spPr>
      </p:pic>
      <p:pic>
        <p:nvPicPr>
          <p:cNvPr id="8" name="Picture 7">
            <a:extLst>
              <a:ext uri="{FF2B5EF4-FFF2-40B4-BE49-F238E27FC236}">
                <a16:creationId xmlns:a16="http://schemas.microsoft.com/office/drawing/2014/main" id="{DD81A689-17E7-5F45-15E6-A2933B964D63}"/>
              </a:ext>
            </a:extLst>
          </p:cNvPr>
          <p:cNvPicPr>
            <a:picLocks noChangeAspect="1"/>
          </p:cNvPicPr>
          <p:nvPr/>
        </p:nvPicPr>
        <p:blipFill>
          <a:blip r:embed="rId3"/>
          <a:stretch>
            <a:fillRect/>
          </a:stretch>
        </p:blipFill>
        <p:spPr>
          <a:xfrm>
            <a:off x="7725261" y="1457075"/>
            <a:ext cx="2247900" cy="1171575"/>
          </a:xfrm>
          <a:prstGeom prst="rect">
            <a:avLst/>
          </a:prstGeom>
        </p:spPr>
      </p:pic>
      <p:pic>
        <p:nvPicPr>
          <p:cNvPr id="10" name="Picture 9">
            <a:extLst>
              <a:ext uri="{FF2B5EF4-FFF2-40B4-BE49-F238E27FC236}">
                <a16:creationId xmlns:a16="http://schemas.microsoft.com/office/drawing/2014/main" id="{69FF817B-BA37-8719-AB35-F81B7899C03B}"/>
              </a:ext>
            </a:extLst>
          </p:cNvPr>
          <p:cNvPicPr>
            <a:picLocks noChangeAspect="1"/>
          </p:cNvPicPr>
          <p:nvPr/>
        </p:nvPicPr>
        <p:blipFill>
          <a:blip r:embed="rId4"/>
          <a:stretch>
            <a:fillRect/>
          </a:stretch>
        </p:blipFill>
        <p:spPr>
          <a:xfrm>
            <a:off x="458428" y="3026177"/>
            <a:ext cx="6143625" cy="752475"/>
          </a:xfrm>
          <a:prstGeom prst="rect">
            <a:avLst/>
          </a:prstGeom>
        </p:spPr>
      </p:pic>
      <p:pic>
        <p:nvPicPr>
          <p:cNvPr id="12" name="Picture 11">
            <a:extLst>
              <a:ext uri="{FF2B5EF4-FFF2-40B4-BE49-F238E27FC236}">
                <a16:creationId xmlns:a16="http://schemas.microsoft.com/office/drawing/2014/main" id="{E6033635-A0D1-28F6-7628-CBC4F4FBB68F}"/>
              </a:ext>
            </a:extLst>
          </p:cNvPr>
          <p:cNvPicPr>
            <a:picLocks noChangeAspect="1"/>
          </p:cNvPicPr>
          <p:nvPr/>
        </p:nvPicPr>
        <p:blipFill>
          <a:blip r:embed="rId5"/>
          <a:stretch>
            <a:fillRect/>
          </a:stretch>
        </p:blipFill>
        <p:spPr>
          <a:xfrm>
            <a:off x="7706211" y="2907705"/>
            <a:ext cx="2266950" cy="1657350"/>
          </a:xfrm>
          <a:prstGeom prst="rect">
            <a:avLst/>
          </a:prstGeom>
        </p:spPr>
      </p:pic>
      <p:pic>
        <p:nvPicPr>
          <p:cNvPr id="14" name="Picture 13">
            <a:extLst>
              <a:ext uri="{FF2B5EF4-FFF2-40B4-BE49-F238E27FC236}">
                <a16:creationId xmlns:a16="http://schemas.microsoft.com/office/drawing/2014/main" id="{B61D9DFF-27D6-23D6-8D48-A418F728781F}"/>
              </a:ext>
            </a:extLst>
          </p:cNvPr>
          <p:cNvPicPr>
            <a:picLocks noChangeAspect="1"/>
          </p:cNvPicPr>
          <p:nvPr/>
        </p:nvPicPr>
        <p:blipFill>
          <a:blip r:embed="rId6"/>
          <a:stretch>
            <a:fillRect/>
          </a:stretch>
        </p:blipFill>
        <p:spPr>
          <a:xfrm>
            <a:off x="548916" y="4818828"/>
            <a:ext cx="6524625" cy="752475"/>
          </a:xfrm>
          <a:prstGeom prst="rect">
            <a:avLst/>
          </a:prstGeom>
        </p:spPr>
      </p:pic>
      <p:pic>
        <p:nvPicPr>
          <p:cNvPr id="16" name="Picture 15">
            <a:extLst>
              <a:ext uri="{FF2B5EF4-FFF2-40B4-BE49-F238E27FC236}">
                <a16:creationId xmlns:a16="http://schemas.microsoft.com/office/drawing/2014/main" id="{51F1F62C-E9F3-FFBB-369F-C63E29D32852}"/>
              </a:ext>
            </a:extLst>
          </p:cNvPr>
          <p:cNvPicPr>
            <a:picLocks noChangeAspect="1"/>
          </p:cNvPicPr>
          <p:nvPr/>
        </p:nvPicPr>
        <p:blipFill>
          <a:blip r:embed="rId7"/>
          <a:stretch>
            <a:fillRect/>
          </a:stretch>
        </p:blipFill>
        <p:spPr>
          <a:xfrm>
            <a:off x="7779731" y="4604516"/>
            <a:ext cx="2695575" cy="1514475"/>
          </a:xfrm>
          <a:prstGeom prst="rect">
            <a:avLst/>
          </a:prstGeom>
        </p:spPr>
      </p:pic>
      <p:sp>
        <p:nvSpPr>
          <p:cNvPr id="3" name="Title 1">
            <a:extLst>
              <a:ext uri="{FF2B5EF4-FFF2-40B4-BE49-F238E27FC236}">
                <a16:creationId xmlns:a16="http://schemas.microsoft.com/office/drawing/2014/main" id="{D204C8D7-DBE8-0F0B-8224-E2F464EB269B}"/>
              </a:ext>
            </a:extLst>
          </p:cNvPr>
          <p:cNvSpPr txBox="1">
            <a:spLocks/>
          </p:cNvSpPr>
          <p:nvPr/>
        </p:nvSpPr>
        <p:spPr>
          <a:xfrm>
            <a:off x="367143" y="204249"/>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Ordenar</a:t>
            </a:r>
            <a:r>
              <a:rPr lang="en-GB" dirty="0"/>
              <a:t> Dados</a:t>
            </a:r>
            <a:endParaRPr lang="pt-PT" dirty="0"/>
          </a:p>
        </p:txBody>
      </p:sp>
    </p:spTree>
    <p:extLst>
      <p:ext uri="{BB962C8B-B14F-4D97-AF65-F5344CB8AC3E}">
        <p14:creationId xmlns:p14="http://schemas.microsoft.com/office/powerpoint/2010/main" val="3864340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C76D24-DCB0-CCA8-C1EB-BC27C1076F7B}"/>
              </a:ext>
            </a:extLst>
          </p:cNvPr>
          <p:cNvSpPr txBox="1"/>
          <p:nvPr/>
        </p:nvSpPr>
        <p:spPr>
          <a:xfrm>
            <a:off x="529652" y="1052897"/>
            <a:ext cx="9550783" cy="646331"/>
          </a:xfrm>
          <a:prstGeom prst="rect">
            <a:avLst/>
          </a:prstGeom>
          <a:noFill/>
        </p:spPr>
        <p:txBody>
          <a:bodyPr wrap="square">
            <a:spAutoFit/>
          </a:bodyPr>
          <a:lstStyle/>
          <a:p>
            <a:r>
              <a:rPr lang="pt-PT" dirty="0">
                <a:latin typeface="SFRM1000"/>
              </a:rPr>
              <a:t>várias colunas podem não conter valores, que são geralmente preenchidos como </a:t>
            </a:r>
            <a:r>
              <a:rPr lang="pt-PT" dirty="0" err="1">
                <a:highlight>
                  <a:srgbClr val="FFFF00"/>
                </a:highlight>
                <a:latin typeface="SFRM1000"/>
              </a:rPr>
              <a:t>NaN</a:t>
            </a:r>
            <a:r>
              <a:rPr lang="pt-PT" dirty="0">
                <a:latin typeface="SFRM1000"/>
              </a:rPr>
              <a:t>. 
</a:t>
            </a:r>
            <a:endParaRPr lang="pt-PT" dirty="0"/>
          </a:p>
        </p:txBody>
      </p:sp>
      <p:pic>
        <p:nvPicPr>
          <p:cNvPr id="9" name="Picture 8">
            <a:extLst>
              <a:ext uri="{FF2B5EF4-FFF2-40B4-BE49-F238E27FC236}">
                <a16:creationId xmlns:a16="http://schemas.microsoft.com/office/drawing/2014/main" id="{5CC0C1E4-4B35-CBF6-DE81-2D7191F2B83E}"/>
              </a:ext>
            </a:extLst>
          </p:cNvPr>
          <p:cNvPicPr>
            <a:picLocks noChangeAspect="1"/>
          </p:cNvPicPr>
          <p:nvPr/>
        </p:nvPicPr>
        <p:blipFill>
          <a:blip r:embed="rId2"/>
          <a:srcRect t="31600"/>
          <a:stretch/>
        </p:blipFill>
        <p:spPr>
          <a:xfrm>
            <a:off x="675956" y="2057400"/>
            <a:ext cx="7905750" cy="775303"/>
          </a:xfrm>
          <a:prstGeom prst="rect">
            <a:avLst/>
          </a:prstGeom>
        </p:spPr>
      </p:pic>
      <p:sp>
        <p:nvSpPr>
          <p:cNvPr id="13" name="TextBox 12">
            <a:extLst>
              <a:ext uri="{FF2B5EF4-FFF2-40B4-BE49-F238E27FC236}">
                <a16:creationId xmlns:a16="http://schemas.microsoft.com/office/drawing/2014/main" id="{E30F3094-4CB6-F7C6-77EF-529C0FC64B06}"/>
              </a:ext>
            </a:extLst>
          </p:cNvPr>
          <p:cNvSpPr txBox="1"/>
          <p:nvPr/>
        </p:nvSpPr>
        <p:spPr>
          <a:xfrm>
            <a:off x="638175" y="3017369"/>
            <a:ext cx="10915650" cy="923330"/>
          </a:xfrm>
          <a:prstGeom prst="rect">
            <a:avLst/>
          </a:prstGeom>
          <a:noFill/>
        </p:spPr>
        <p:txBody>
          <a:bodyPr wrap="square">
            <a:spAutoFit/>
          </a:bodyPr>
          <a:lstStyle/>
          <a:p>
            <a:r>
              <a:rPr lang="pt-PT" dirty="0">
                <a:latin typeface="SFRM1000"/>
              </a:rPr>
              <a:t>Estes valores nulos podem ser facilmente selecionados, não selecionados ou o seu  conteúdo pode ser substituído por quaisquer outros valores, por exemplo, </a:t>
            </a:r>
            <a:r>
              <a:rPr lang="pt-PT" dirty="0" err="1">
                <a:latin typeface="SFRM1000"/>
              </a:rPr>
              <a:t>strings</a:t>
            </a:r>
            <a:r>
              <a:rPr lang="pt-PT" dirty="0">
                <a:latin typeface="SFRM1000"/>
              </a:rPr>
              <a:t> vazias ou 0
</a:t>
            </a:r>
            <a:endParaRPr lang="pt-PT" dirty="0"/>
          </a:p>
        </p:txBody>
      </p:sp>
      <p:sp>
        <p:nvSpPr>
          <p:cNvPr id="19" name="TextBox 18">
            <a:extLst>
              <a:ext uri="{FF2B5EF4-FFF2-40B4-BE49-F238E27FC236}">
                <a16:creationId xmlns:a16="http://schemas.microsoft.com/office/drawing/2014/main" id="{358621E6-7A5D-B288-7367-C819E39D22DC}"/>
              </a:ext>
            </a:extLst>
          </p:cNvPr>
          <p:cNvSpPr txBox="1"/>
          <p:nvPr/>
        </p:nvSpPr>
        <p:spPr>
          <a:xfrm>
            <a:off x="638175" y="3827678"/>
            <a:ext cx="5045459"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pt-PT" dirty="0">
                <a:latin typeface="SFBX1000"/>
              </a:rPr>
              <a:t>O comando </a:t>
            </a:r>
            <a:r>
              <a:rPr lang="pt-PT" dirty="0">
                <a:highlight>
                  <a:srgbClr val="FFFF00"/>
                </a:highlight>
                <a:latin typeface="SFBX1000"/>
              </a:rPr>
              <a:t>'</a:t>
            </a:r>
            <a:r>
              <a:rPr lang="pt-PT" dirty="0" err="1">
                <a:highlight>
                  <a:srgbClr val="FFFF00"/>
                </a:highlight>
                <a:latin typeface="SFBX1000"/>
              </a:rPr>
              <a:t>isnull</a:t>
            </a:r>
            <a:r>
              <a:rPr lang="pt-PT" dirty="0">
                <a:latin typeface="SFBX1000"/>
              </a:rPr>
              <a:t>' devolve verdadeiro se a linha tem algum valor nulo</a:t>
            </a:r>
            <a:endParaRPr lang="pt-PT" dirty="0"/>
          </a:p>
        </p:txBody>
      </p:sp>
      <p:pic>
        <p:nvPicPr>
          <p:cNvPr id="21" name="Picture 20">
            <a:extLst>
              <a:ext uri="{FF2B5EF4-FFF2-40B4-BE49-F238E27FC236}">
                <a16:creationId xmlns:a16="http://schemas.microsoft.com/office/drawing/2014/main" id="{C65C3C5B-1DD3-BCD4-D975-838477884A8B}"/>
              </a:ext>
            </a:extLst>
          </p:cNvPr>
          <p:cNvPicPr>
            <a:picLocks noChangeAspect="1"/>
          </p:cNvPicPr>
          <p:nvPr/>
        </p:nvPicPr>
        <p:blipFill>
          <a:blip r:embed="rId3"/>
          <a:stretch>
            <a:fillRect/>
          </a:stretch>
        </p:blipFill>
        <p:spPr>
          <a:xfrm>
            <a:off x="675956" y="4607301"/>
            <a:ext cx="3181350" cy="1971675"/>
          </a:xfrm>
          <a:prstGeom prst="rect">
            <a:avLst/>
          </a:prstGeom>
        </p:spPr>
      </p:pic>
      <p:sp>
        <p:nvSpPr>
          <p:cNvPr id="22" name="TextBox 21">
            <a:extLst>
              <a:ext uri="{FF2B5EF4-FFF2-40B4-BE49-F238E27FC236}">
                <a16:creationId xmlns:a16="http://schemas.microsoft.com/office/drawing/2014/main" id="{A29186F5-D724-4ACC-FF9C-3206167B3303}"/>
              </a:ext>
            </a:extLst>
          </p:cNvPr>
          <p:cNvSpPr txBox="1"/>
          <p:nvPr/>
        </p:nvSpPr>
        <p:spPr>
          <a:xfrm>
            <a:off x="6177782" y="3838022"/>
            <a:ext cx="5540759"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pt-PT" dirty="0">
                <a:latin typeface="SFBX1000"/>
              </a:rPr>
              <a:t>O comando </a:t>
            </a:r>
            <a:r>
              <a:rPr lang="pt-PT" dirty="0">
                <a:highlight>
                  <a:srgbClr val="FFFF00"/>
                </a:highlight>
                <a:latin typeface="SFBX1000"/>
              </a:rPr>
              <a:t>‘</a:t>
            </a:r>
            <a:r>
              <a:rPr lang="pt-PT" dirty="0" err="1">
                <a:highlight>
                  <a:srgbClr val="FFFF00"/>
                </a:highlight>
                <a:latin typeface="SFBX1000"/>
              </a:rPr>
              <a:t>notnull</a:t>
            </a:r>
            <a:r>
              <a:rPr lang="pt-PT" dirty="0">
                <a:latin typeface="SFBX1000"/>
              </a:rPr>
              <a:t>’ é o oposto do anterior</a:t>
            </a:r>
            <a:endParaRPr lang="pt-PT" dirty="0"/>
          </a:p>
        </p:txBody>
      </p:sp>
      <p:pic>
        <p:nvPicPr>
          <p:cNvPr id="24" name="Picture 23">
            <a:extLst>
              <a:ext uri="{FF2B5EF4-FFF2-40B4-BE49-F238E27FC236}">
                <a16:creationId xmlns:a16="http://schemas.microsoft.com/office/drawing/2014/main" id="{AE45D881-41C4-7E93-FB10-ECB860C21AD0}"/>
              </a:ext>
            </a:extLst>
          </p:cNvPr>
          <p:cNvPicPr>
            <a:picLocks noChangeAspect="1"/>
          </p:cNvPicPr>
          <p:nvPr/>
        </p:nvPicPr>
        <p:blipFill>
          <a:blip r:embed="rId4"/>
          <a:stretch>
            <a:fillRect/>
          </a:stretch>
        </p:blipFill>
        <p:spPr>
          <a:xfrm>
            <a:off x="6182294" y="4502823"/>
            <a:ext cx="3333750" cy="1695450"/>
          </a:xfrm>
          <a:prstGeom prst="rect">
            <a:avLst/>
          </a:prstGeom>
        </p:spPr>
      </p:pic>
      <p:sp>
        <p:nvSpPr>
          <p:cNvPr id="3" name="Title 1">
            <a:extLst>
              <a:ext uri="{FF2B5EF4-FFF2-40B4-BE49-F238E27FC236}">
                <a16:creationId xmlns:a16="http://schemas.microsoft.com/office/drawing/2014/main" id="{9FC83892-A8A0-D919-B800-B5832FE5DFBB}"/>
              </a:ext>
            </a:extLst>
          </p:cNvPr>
          <p:cNvSpPr txBox="1">
            <a:spLocks/>
          </p:cNvSpPr>
          <p:nvPr/>
        </p:nvSpPr>
        <p:spPr>
          <a:xfrm>
            <a:off x="367143" y="204249"/>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Valores </a:t>
            </a:r>
            <a:r>
              <a:rPr lang="en-GB" dirty="0" err="1"/>
              <a:t>Nulos</a:t>
            </a:r>
            <a:endParaRPr lang="pt-PT" dirty="0"/>
          </a:p>
        </p:txBody>
      </p:sp>
    </p:spTree>
    <p:extLst>
      <p:ext uri="{BB962C8B-B14F-4D97-AF65-F5344CB8AC3E}">
        <p14:creationId xmlns:p14="http://schemas.microsoft.com/office/powerpoint/2010/main" val="4042704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3463-1491-654D-12ED-54123AA34A15}"/>
              </a:ext>
            </a:extLst>
          </p:cNvPr>
          <p:cNvSpPr txBox="1"/>
          <p:nvPr/>
        </p:nvSpPr>
        <p:spPr>
          <a:xfrm>
            <a:off x="497771" y="1175149"/>
            <a:ext cx="7896225" cy="646331"/>
          </a:xfrm>
          <a:prstGeom prst="rect">
            <a:avLst/>
          </a:prstGeom>
          <a:noFill/>
        </p:spPr>
        <p:txBody>
          <a:bodyPr wrap="square">
            <a:spAutoFit/>
          </a:bodyPr>
          <a:lstStyle/>
          <a:p>
            <a:r>
              <a:rPr lang="pt-PT" dirty="0">
                <a:latin typeface="SFRM1000"/>
              </a:rPr>
              <a:t>Para exibir as linhas com valores nulos, a condição deve ser passada no </a:t>
            </a:r>
            <a:r>
              <a:rPr lang="pt-PT" dirty="0" err="1">
                <a:latin typeface="SFRM1000"/>
              </a:rPr>
              <a:t>DataFrame</a:t>
            </a:r>
            <a:r>
              <a:rPr lang="pt-PT" dirty="0">
                <a:latin typeface="SFRM1000"/>
              </a:rPr>
              <a:t>,
</a:t>
            </a:r>
            <a:endParaRPr lang="pt-PT" dirty="0"/>
          </a:p>
        </p:txBody>
      </p:sp>
      <p:pic>
        <p:nvPicPr>
          <p:cNvPr id="6" name="Picture 5">
            <a:extLst>
              <a:ext uri="{FF2B5EF4-FFF2-40B4-BE49-F238E27FC236}">
                <a16:creationId xmlns:a16="http://schemas.microsoft.com/office/drawing/2014/main" id="{9BE0FADC-809D-DC31-9F83-05C456907784}"/>
              </a:ext>
            </a:extLst>
          </p:cNvPr>
          <p:cNvPicPr>
            <a:picLocks noChangeAspect="1"/>
          </p:cNvPicPr>
          <p:nvPr/>
        </p:nvPicPr>
        <p:blipFill>
          <a:blip r:embed="rId2"/>
          <a:stretch>
            <a:fillRect/>
          </a:stretch>
        </p:blipFill>
        <p:spPr>
          <a:xfrm>
            <a:off x="756336" y="1826107"/>
            <a:ext cx="8334375" cy="1428750"/>
          </a:xfrm>
          <a:prstGeom prst="rect">
            <a:avLst/>
          </a:prstGeom>
        </p:spPr>
      </p:pic>
      <p:sp>
        <p:nvSpPr>
          <p:cNvPr id="8" name="TextBox 7">
            <a:extLst>
              <a:ext uri="{FF2B5EF4-FFF2-40B4-BE49-F238E27FC236}">
                <a16:creationId xmlns:a16="http://schemas.microsoft.com/office/drawing/2014/main" id="{A99C64D6-D3E2-F991-7E5B-0E6A32B484B1}"/>
              </a:ext>
            </a:extLst>
          </p:cNvPr>
          <p:cNvSpPr txBox="1"/>
          <p:nvPr/>
        </p:nvSpPr>
        <p:spPr>
          <a:xfrm>
            <a:off x="600888" y="3367694"/>
            <a:ext cx="10902264" cy="1477328"/>
          </a:xfrm>
          <a:prstGeom prst="rect">
            <a:avLst/>
          </a:prstGeom>
          <a:noFill/>
        </p:spPr>
        <p:txBody>
          <a:bodyPr wrap="square">
            <a:spAutoFit/>
          </a:bodyPr>
          <a:lstStyle/>
          <a:p>
            <a:r>
              <a:rPr lang="pt-PT" dirty="0">
                <a:latin typeface="SFRM1000"/>
              </a:rPr>
              <a:t>Os valores </a:t>
            </a:r>
            <a:r>
              <a:rPr lang="pt-PT" dirty="0" err="1">
                <a:latin typeface="SFRM1000"/>
              </a:rPr>
              <a:t>naN</a:t>
            </a:r>
            <a:r>
              <a:rPr lang="pt-PT" dirty="0">
                <a:latin typeface="SFRM1000"/>
              </a:rPr>
              <a:t> podem ser preenchidos utilizando </a:t>
            </a:r>
            <a:r>
              <a:rPr lang="pt-PT" dirty="0" err="1">
                <a:highlight>
                  <a:srgbClr val="FFFF00"/>
                </a:highlight>
                <a:latin typeface="SFRM1000"/>
              </a:rPr>
              <a:t>fillna</a:t>
            </a:r>
            <a:r>
              <a:rPr lang="pt-PT" dirty="0">
                <a:latin typeface="SFRM1000"/>
              </a:rPr>
              <a:t>, </a:t>
            </a:r>
            <a:r>
              <a:rPr lang="pt-PT" dirty="0" err="1">
                <a:highlight>
                  <a:srgbClr val="FFFF00"/>
                </a:highlight>
                <a:latin typeface="SFRM1000"/>
              </a:rPr>
              <a:t>ffill</a:t>
            </a:r>
            <a:r>
              <a:rPr lang="pt-PT" dirty="0">
                <a:latin typeface="SFRM1000"/>
              </a:rPr>
              <a:t> (preenchimento dianteiro) e </a:t>
            </a:r>
            <a:r>
              <a:rPr lang="pt-PT" b="1" dirty="0" err="1">
                <a:latin typeface="SFRM1000"/>
              </a:rPr>
              <a:t>bfill</a:t>
            </a:r>
            <a:r>
              <a:rPr lang="pt-PT" dirty="0">
                <a:latin typeface="SFRM1000"/>
              </a:rPr>
              <a:t> (preenchimento para trás) etc. </a:t>
            </a:r>
          </a:p>
          <a:p>
            <a:r>
              <a:rPr lang="pt-PT" dirty="0">
                <a:latin typeface="SFRM1000"/>
              </a:rPr>
              <a:t>
Com </a:t>
            </a:r>
            <a:r>
              <a:rPr lang="pt-PT" b="1" dirty="0" err="1">
                <a:latin typeface="SFRM1000"/>
              </a:rPr>
              <a:t>fillna</a:t>
            </a:r>
            <a:r>
              <a:rPr lang="pt-PT" dirty="0">
                <a:latin typeface="SFRM1000"/>
              </a:rPr>
              <a:t> os valores '</a:t>
            </a:r>
            <a:r>
              <a:rPr lang="pt-PT" dirty="0" err="1">
                <a:latin typeface="SFRM1000"/>
              </a:rPr>
              <a:t>NaN</a:t>
            </a:r>
            <a:r>
              <a:rPr lang="pt-PT" dirty="0">
                <a:latin typeface="SFRM1000"/>
              </a:rPr>
              <a:t>' são substituídos por </a:t>
            </a:r>
            <a:r>
              <a:rPr lang="pt-PT" b="1" dirty="0">
                <a:latin typeface="SFRM1000"/>
              </a:rPr>
              <a:t>NA</a:t>
            </a:r>
            <a:r>
              <a:rPr lang="pt-PT" dirty="0">
                <a:latin typeface="SFRM1000"/>
              </a:rPr>
              <a:t>
</a:t>
            </a:r>
            <a:endParaRPr lang="pt-PT" dirty="0"/>
          </a:p>
        </p:txBody>
      </p:sp>
      <p:pic>
        <p:nvPicPr>
          <p:cNvPr id="10" name="Picture 9">
            <a:extLst>
              <a:ext uri="{FF2B5EF4-FFF2-40B4-BE49-F238E27FC236}">
                <a16:creationId xmlns:a16="http://schemas.microsoft.com/office/drawing/2014/main" id="{BC44408D-6A47-FB04-B310-97F8AF8BDEBD}"/>
              </a:ext>
            </a:extLst>
          </p:cNvPr>
          <p:cNvPicPr>
            <a:picLocks noChangeAspect="1"/>
          </p:cNvPicPr>
          <p:nvPr/>
        </p:nvPicPr>
        <p:blipFill>
          <a:blip r:embed="rId3"/>
          <a:stretch>
            <a:fillRect/>
          </a:stretch>
        </p:blipFill>
        <p:spPr>
          <a:xfrm>
            <a:off x="756336" y="4957859"/>
            <a:ext cx="7905750" cy="1238250"/>
          </a:xfrm>
          <a:prstGeom prst="rect">
            <a:avLst/>
          </a:prstGeom>
        </p:spPr>
      </p:pic>
      <p:sp>
        <p:nvSpPr>
          <p:cNvPr id="3" name="Title 1">
            <a:extLst>
              <a:ext uri="{FF2B5EF4-FFF2-40B4-BE49-F238E27FC236}">
                <a16:creationId xmlns:a16="http://schemas.microsoft.com/office/drawing/2014/main" id="{4B3B0997-1944-0D03-DBCF-4BECF8FFEA8C}"/>
              </a:ext>
            </a:extLst>
          </p:cNvPr>
          <p:cNvSpPr txBox="1">
            <a:spLocks/>
          </p:cNvSpPr>
          <p:nvPr/>
        </p:nvSpPr>
        <p:spPr>
          <a:xfrm>
            <a:off x="497771" y="224923"/>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Valores </a:t>
            </a:r>
            <a:r>
              <a:rPr lang="en-GB" dirty="0" err="1"/>
              <a:t>Nulos</a:t>
            </a:r>
            <a:endParaRPr lang="pt-PT" dirty="0"/>
          </a:p>
        </p:txBody>
      </p:sp>
    </p:spTree>
    <p:extLst>
      <p:ext uri="{BB962C8B-B14F-4D97-AF65-F5344CB8AC3E}">
        <p14:creationId xmlns:p14="http://schemas.microsoft.com/office/powerpoint/2010/main" val="191903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2CBECB-5A32-6F08-E5E4-FECEF71E5D03}"/>
              </a:ext>
            </a:extLst>
          </p:cNvPr>
          <p:cNvSpPr txBox="1"/>
          <p:nvPr/>
        </p:nvSpPr>
        <p:spPr>
          <a:xfrm>
            <a:off x="494144" y="1137019"/>
            <a:ext cx="10533520" cy="1200329"/>
          </a:xfrm>
          <a:prstGeom prst="rect">
            <a:avLst/>
          </a:prstGeom>
          <a:noFill/>
        </p:spPr>
        <p:txBody>
          <a:bodyPr wrap="square">
            <a:spAutoFit/>
          </a:bodyPr>
          <a:lstStyle/>
          <a:p>
            <a:r>
              <a:rPr lang="pt-PT" dirty="0">
                <a:latin typeface="SFRM1000"/>
              </a:rPr>
              <a:t>Podem ser realizadas várias operações sobre as </a:t>
            </a:r>
            <a:r>
              <a:rPr lang="pt-PT" dirty="0" err="1">
                <a:latin typeface="SFRM1000"/>
              </a:rPr>
              <a:t>strings</a:t>
            </a:r>
            <a:r>
              <a:rPr lang="pt-PT" dirty="0">
                <a:latin typeface="SFRM1000"/>
              </a:rPr>
              <a:t> conteúdo do </a:t>
            </a:r>
            <a:r>
              <a:rPr lang="pt-PT" dirty="0" err="1">
                <a:latin typeface="SFRM1000"/>
              </a:rPr>
              <a:t>Datafra</a:t>
            </a:r>
            <a:r>
              <a:rPr lang="pt-PT" dirty="0">
                <a:latin typeface="SFRM1000"/>
              </a:rPr>
              <a:t>, utilizando a opção '.</a:t>
            </a:r>
            <a:r>
              <a:rPr lang="pt-PT" dirty="0" err="1">
                <a:latin typeface="SFRM1000"/>
              </a:rPr>
              <a:t>str</a:t>
            </a:r>
            <a:r>
              <a:rPr lang="pt-PT" dirty="0">
                <a:latin typeface="SFRM1000"/>
              </a:rPr>
              <a:t>’. </a:t>
            </a:r>
          </a:p>
          <a:p>
            <a:endParaRPr lang="pt-PT" dirty="0">
              <a:latin typeface="SFRM1000"/>
            </a:endParaRPr>
          </a:p>
          <a:p>
            <a:r>
              <a:rPr lang="pt-PT" dirty="0">
                <a:latin typeface="SFRM1000"/>
              </a:rPr>
              <a:t>Vamos, por exemplo, procurar o filme "</a:t>
            </a:r>
            <a:r>
              <a:rPr lang="pt-PT" dirty="0" err="1">
                <a:latin typeface="SFRM1000"/>
              </a:rPr>
              <a:t>Maa</a:t>
            </a:r>
            <a:r>
              <a:rPr lang="pt-PT" dirty="0">
                <a:latin typeface="SFRM1000"/>
              </a:rPr>
              <a:t>"
</a:t>
            </a:r>
            <a:endParaRPr lang="pt-PT" dirty="0"/>
          </a:p>
        </p:txBody>
      </p:sp>
      <p:pic>
        <p:nvPicPr>
          <p:cNvPr id="9" name="Picture 8">
            <a:extLst>
              <a:ext uri="{FF2B5EF4-FFF2-40B4-BE49-F238E27FC236}">
                <a16:creationId xmlns:a16="http://schemas.microsoft.com/office/drawing/2014/main" id="{C39BF412-CDC0-B9BE-0B10-F95BA5920F70}"/>
              </a:ext>
            </a:extLst>
          </p:cNvPr>
          <p:cNvPicPr>
            <a:picLocks noChangeAspect="1"/>
          </p:cNvPicPr>
          <p:nvPr/>
        </p:nvPicPr>
        <p:blipFill>
          <a:blip r:embed="rId2"/>
          <a:stretch>
            <a:fillRect/>
          </a:stretch>
        </p:blipFill>
        <p:spPr>
          <a:xfrm>
            <a:off x="609587" y="2316595"/>
            <a:ext cx="3571875" cy="1219200"/>
          </a:xfrm>
          <a:prstGeom prst="rect">
            <a:avLst/>
          </a:prstGeom>
        </p:spPr>
      </p:pic>
      <p:sp>
        <p:nvSpPr>
          <p:cNvPr id="12" name="TextBox 11">
            <a:extLst>
              <a:ext uri="{FF2B5EF4-FFF2-40B4-BE49-F238E27FC236}">
                <a16:creationId xmlns:a16="http://schemas.microsoft.com/office/drawing/2014/main" id="{04859A6D-B0EC-D8C2-90DE-9CF382FF1749}"/>
              </a:ext>
            </a:extLst>
          </p:cNvPr>
          <p:cNvSpPr txBox="1"/>
          <p:nvPr/>
        </p:nvSpPr>
        <p:spPr>
          <a:xfrm>
            <a:off x="494144" y="3749430"/>
            <a:ext cx="9981162" cy="646331"/>
          </a:xfrm>
          <a:prstGeom prst="rect">
            <a:avLst/>
          </a:prstGeom>
          <a:noFill/>
        </p:spPr>
        <p:txBody>
          <a:bodyPr wrap="square">
            <a:spAutoFit/>
          </a:bodyPr>
          <a:lstStyle/>
          <a:p>
            <a:r>
              <a:rPr lang="pt-PT" dirty="0">
                <a:latin typeface="SFRM1000"/>
              </a:rPr>
              <a:t>Agora, queremos pesquisar todos os filmes que começam com "</a:t>
            </a:r>
            <a:r>
              <a:rPr lang="pt-PT" dirty="0" err="1">
                <a:latin typeface="SFRM1000"/>
              </a:rPr>
              <a:t>Maa</a:t>
            </a:r>
            <a:r>
              <a:rPr lang="pt-PT" dirty="0">
                <a:latin typeface="SFRM1000"/>
              </a:rPr>
              <a:t>". 
</a:t>
            </a:r>
            <a:endParaRPr lang="pt-PT" dirty="0"/>
          </a:p>
        </p:txBody>
      </p:sp>
      <p:pic>
        <p:nvPicPr>
          <p:cNvPr id="14" name="Picture 13">
            <a:extLst>
              <a:ext uri="{FF2B5EF4-FFF2-40B4-BE49-F238E27FC236}">
                <a16:creationId xmlns:a16="http://schemas.microsoft.com/office/drawing/2014/main" id="{8B93850D-7AD1-E847-276D-2E78A4EFE4A5}"/>
              </a:ext>
            </a:extLst>
          </p:cNvPr>
          <p:cNvPicPr>
            <a:picLocks noChangeAspect="1"/>
          </p:cNvPicPr>
          <p:nvPr/>
        </p:nvPicPr>
        <p:blipFill>
          <a:blip r:embed="rId3"/>
          <a:stretch>
            <a:fillRect/>
          </a:stretch>
        </p:blipFill>
        <p:spPr>
          <a:xfrm>
            <a:off x="609587" y="4690280"/>
            <a:ext cx="5191125" cy="1419225"/>
          </a:xfrm>
          <a:prstGeom prst="rect">
            <a:avLst/>
          </a:prstGeom>
        </p:spPr>
      </p:pic>
      <p:sp>
        <p:nvSpPr>
          <p:cNvPr id="3" name="Title 1">
            <a:extLst>
              <a:ext uri="{FF2B5EF4-FFF2-40B4-BE49-F238E27FC236}">
                <a16:creationId xmlns:a16="http://schemas.microsoft.com/office/drawing/2014/main" id="{23620692-B3EC-9F82-B2C6-FF78BEE509AE}"/>
              </a:ext>
            </a:extLst>
          </p:cNvPr>
          <p:cNvSpPr txBox="1">
            <a:spLocks/>
          </p:cNvSpPr>
          <p:nvPr/>
        </p:nvSpPr>
        <p:spPr>
          <a:xfrm>
            <a:off x="367143" y="204249"/>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Operações</a:t>
            </a:r>
            <a:r>
              <a:rPr lang="en-GB" dirty="0"/>
              <a:t> com Strings</a:t>
            </a:r>
            <a:endParaRPr lang="pt-PT" dirty="0"/>
          </a:p>
        </p:txBody>
      </p:sp>
    </p:spTree>
    <p:extLst>
      <p:ext uri="{BB962C8B-B14F-4D97-AF65-F5344CB8AC3E}">
        <p14:creationId xmlns:p14="http://schemas.microsoft.com/office/powerpoint/2010/main" val="673032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74EA8A-9A97-07CC-DEED-02C9D7A1238B}"/>
              </a:ext>
            </a:extLst>
          </p:cNvPr>
          <p:cNvSpPr txBox="1"/>
          <p:nvPr/>
        </p:nvSpPr>
        <p:spPr>
          <a:xfrm>
            <a:off x="544442" y="1024083"/>
            <a:ext cx="10496551" cy="646331"/>
          </a:xfrm>
          <a:prstGeom prst="rect">
            <a:avLst/>
          </a:prstGeom>
          <a:noFill/>
        </p:spPr>
        <p:txBody>
          <a:bodyPr wrap="square">
            <a:spAutoFit/>
          </a:bodyPr>
          <a:lstStyle/>
          <a:p>
            <a:r>
              <a:rPr lang="pt-PT" dirty="0">
                <a:latin typeface="SFRM1000"/>
              </a:rPr>
              <a:t>O número total de ocorrências pode ser contado com a opção "</a:t>
            </a:r>
            <a:r>
              <a:rPr lang="pt-PT" dirty="0" err="1">
                <a:latin typeface="SFRM1000"/>
              </a:rPr>
              <a:t>value_counts</a:t>
            </a:r>
            <a:r>
              <a:rPr lang="pt-PT" dirty="0">
                <a:latin typeface="SFRM1000"/>
              </a:rPr>
              <a:t>()". No seguinte código, o número total de filmes </a:t>
            </a:r>
            <a:r>
              <a:rPr lang="en-GB" dirty="0">
                <a:latin typeface="SFRM1000"/>
              </a:rPr>
              <a:t>é </a:t>
            </a:r>
            <a:r>
              <a:rPr lang="en-GB" dirty="0" err="1">
                <a:latin typeface="SFRM1000"/>
              </a:rPr>
              <a:t>determinado</a:t>
            </a:r>
            <a:r>
              <a:rPr lang="en-GB" dirty="0">
                <a:latin typeface="SFRM1000"/>
              </a:rPr>
              <a:t> com base </a:t>
            </a:r>
            <a:r>
              <a:rPr lang="en-GB" dirty="0" err="1">
                <a:latin typeface="SFRM1000"/>
              </a:rPr>
              <a:t>na</a:t>
            </a:r>
            <a:r>
              <a:rPr lang="en-GB" dirty="0">
                <a:latin typeface="SFRM1000"/>
              </a:rPr>
              <a:t> </a:t>
            </a:r>
            <a:r>
              <a:rPr lang="en-GB" dirty="0" err="1">
                <a:latin typeface="SFRM1000"/>
              </a:rPr>
              <a:t>coluna</a:t>
            </a:r>
            <a:r>
              <a:rPr lang="en-GB" dirty="0">
                <a:latin typeface="SFRM1000"/>
              </a:rPr>
              <a:t> ‘year’</a:t>
            </a:r>
            <a:endParaRPr lang="pt-PT" dirty="0"/>
          </a:p>
        </p:txBody>
      </p:sp>
      <p:pic>
        <p:nvPicPr>
          <p:cNvPr id="6" name="Picture 5">
            <a:extLst>
              <a:ext uri="{FF2B5EF4-FFF2-40B4-BE49-F238E27FC236}">
                <a16:creationId xmlns:a16="http://schemas.microsoft.com/office/drawing/2014/main" id="{0E8EAE74-BC57-49CB-42CF-2FEE3F7A018C}"/>
              </a:ext>
            </a:extLst>
          </p:cNvPr>
          <p:cNvPicPr>
            <a:picLocks noChangeAspect="1"/>
          </p:cNvPicPr>
          <p:nvPr/>
        </p:nvPicPr>
        <p:blipFill>
          <a:blip r:embed="rId2"/>
          <a:stretch>
            <a:fillRect/>
          </a:stretch>
        </p:blipFill>
        <p:spPr>
          <a:xfrm>
            <a:off x="763516" y="2167083"/>
            <a:ext cx="6410233" cy="2148885"/>
          </a:xfrm>
          <a:prstGeom prst="rect">
            <a:avLst/>
          </a:prstGeom>
        </p:spPr>
      </p:pic>
      <p:sp>
        <p:nvSpPr>
          <p:cNvPr id="3" name="Title 1">
            <a:extLst>
              <a:ext uri="{FF2B5EF4-FFF2-40B4-BE49-F238E27FC236}">
                <a16:creationId xmlns:a16="http://schemas.microsoft.com/office/drawing/2014/main" id="{1A384F7A-E29F-5C95-31CA-715D050F8212}"/>
              </a:ext>
            </a:extLst>
          </p:cNvPr>
          <p:cNvSpPr txBox="1">
            <a:spLocks/>
          </p:cNvSpPr>
          <p:nvPr/>
        </p:nvSpPr>
        <p:spPr>
          <a:xfrm>
            <a:off x="367143" y="204249"/>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Contar</a:t>
            </a:r>
            <a:r>
              <a:rPr lang="en-GB" dirty="0"/>
              <a:t> Valores</a:t>
            </a:r>
            <a:endParaRPr lang="pt-PT" dirty="0"/>
          </a:p>
        </p:txBody>
      </p:sp>
    </p:spTree>
    <p:extLst>
      <p:ext uri="{BB962C8B-B14F-4D97-AF65-F5344CB8AC3E}">
        <p14:creationId xmlns:p14="http://schemas.microsoft.com/office/powerpoint/2010/main" val="98126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FA1C4-554F-3266-902A-E69C3EC9363D}"/>
              </a:ext>
            </a:extLst>
          </p:cNvPr>
          <p:cNvSpPr txBox="1"/>
          <p:nvPr/>
        </p:nvSpPr>
        <p:spPr>
          <a:xfrm>
            <a:off x="472440" y="811694"/>
            <a:ext cx="10789920" cy="4729052"/>
          </a:xfrm>
          <a:prstGeom prst="rect">
            <a:avLst/>
          </a:prstGeom>
          <a:noFill/>
        </p:spPr>
        <p:txBody>
          <a:bodyPr wrap="square">
            <a:spAutoFit/>
          </a:bodyPr>
          <a:lstStyle/>
          <a:p>
            <a:pPr algn="just">
              <a:lnSpc>
                <a:spcPct val="115000"/>
              </a:lnSpc>
              <a:spcAft>
                <a:spcPts val="800"/>
              </a:spcAft>
            </a:pPr>
            <a:r>
              <a:rPr lang="en-GB" sz="2400" b="1" kern="100" dirty="0" err="1">
                <a:effectLst/>
                <a:latin typeface="Aptos" panose="020B0004020202020204" pitchFamily="34" charset="0"/>
                <a:ea typeface="Aptos" panose="020B0004020202020204" pitchFamily="34" charset="0"/>
                <a:cs typeface="Times New Roman" panose="02020603050405020304" pitchFamily="18" charset="0"/>
              </a:rPr>
              <a:t>Porquê</a:t>
            </a:r>
            <a:r>
              <a:rPr lang="en-GB" sz="2400" b="1" kern="100" dirty="0">
                <a:effectLst/>
                <a:latin typeface="Aptos" panose="020B0004020202020204" pitchFamily="34" charset="0"/>
                <a:ea typeface="Aptos" panose="020B0004020202020204" pitchFamily="34" charset="0"/>
                <a:cs typeface="Times New Roman" panose="02020603050405020304" pitchFamily="18" charset="0"/>
              </a:rPr>
              <a:t> usar pandas?</a:t>
            </a:r>
            <a:endParaRPr lang="en-GB"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Estruturas de Dados Ricas:</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 O pandas oferece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DataFrame</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 e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Series</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 estruturas tabulares que são intuitivas para manipular dados etiquetados e heterogéneos.</a:t>
            </a:r>
            <a:endParaRPr lang="en-GB"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Funcionalidades de Alto Nível:</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 Permite carregar, transformar e analisar dados rapidamente.</a:t>
            </a:r>
            <a:endParaRPr lang="en-GB"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Integração:</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 Funciona bem com outras bibliotecas de Data Science (e.g., NumPy, Matplotlib, scikit-learn).</a:t>
            </a:r>
            <a:endParaRPr lang="en-GB" sz="2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Eficiência:</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 É otimizado para manipulação de grandes volumes de dados em memória.</a:t>
            </a:r>
            <a:endParaRPr lang="en-GB"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7846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74EA8A-9A97-07CC-DEED-02C9D7A1238B}"/>
              </a:ext>
            </a:extLst>
          </p:cNvPr>
          <p:cNvSpPr txBox="1"/>
          <p:nvPr/>
        </p:nvSpPr>
        <p:spPr>
          <a:xfrm>
            <a:off x="628649" y="1071860"/>
            <a:ext cx="10496551" cy="646331"/>
          </a:xfrm>
          <a:prstGeom prst="rect">
            <a:avLst/>
          </a:prstGeom>
          <a:noFill/>
        </p:spPr>
        <p:txBody>
          <a:bodyPr wrap="square">
            <a:spAutoFit/>
          </a:bodyPr>
          <a:lstStyle/>
          <a:p>
            <a:r>
              <a:rPr lang="pt-PT" dirty="0">
                <a:latin typeface="SFRM1000"/>
              </a:rPr>
              <a:t>Os dados podem ser agrupados por cabeçalhos de colunas. 
</a:t>
            </a:r>
            <a:endParaRPr lang="pt-PT" dirty="0"/>
          </a:p>
        </p:txBody>
      </p:sp>
      <p:sp>
        <p:nvSpPr>
          <p:cNvPr id="5" name="TextBox 4">
            <a:extLst>
              <a:ext uri="{FF2B5EF4-FFF2-40B4-BE49-F238E27FC236}">
                <a16:creationId xmlns:a16="http://schemas.microsoft.com/office/drawing/2014/main" id="{2B1A0169-5C8F-85F4-9582-8831AF9A1535}"/>
              </a:ext>
            </a:extLst>
          </p:cNvPr>
          <p:cNvSpPr txBox="1"/>
          <p:nvPr/>
        </p:nvSpPr>
        <p:spPr>
          <a:xfrm>
            <a:off x="556259" y="1395025"/>
            <a:ext cx="10182225" cy="2862322"/>
          </a:xfrm>
          <a:prstGeom prst="rect">
            <a:avLst/>
          </a:prstGeom>
          <a:noFill/>
        </p:spPr>
        <p:txBody>
          <a:bodyPr wrap="square">
            <a:spAutoFit/>
          </a:bodyPr>
          <a:lstStyle/>
          <a:p>
            <a:endParaRPr lang="pt-PT" dirty="0">
              <a:latin typeface="SFRM1000"/>
            </a:endParaRPr>
          </a:p>
          <a:p>
            <a:r>
              <a:rPr lang="pt-PT" dirty="0">
                <a:latin typeface="SFRM1000"/>
              </a:rPr>
              <a:t> O comando '</a:t>
            </a:r>
            <a:r>
              <a:rPr lang="pt-PT" dirty="0" err="1">
                <a:latin typeface="SFRM1000"/>
              </a:rPr>
              <a:t>groupby</a:t>
            </a:r>
            <a:r>
              <a:rPr lang="pt-PT" dirty="0">
                <a:latin typeface="SFRM1000"/>
              </a:rPr>
              <a:t>' </a:t>
            </a:r>
            <a:r>
              <a:rPr lang="pt-PT" dirty="0" err="1">
                <a:latin typeface="SFRM1000"/>
              </a:rPr>
              <a:t>devolvee</a:t>
            </a:r>
            <a:r>
              <a:rPr lang="pt-PT" dirty="0">
                <a:latin typeface="SFRM1000"/>
              </a:rPr>
              <a:t> um objeto, e normalmente precisamos de uma funcionalidade extra   para obter alguns resultados. </a:t>
            </a:r>
          </a:p>
          <a:p>
            <a:endParaRPr lang="pt-PT" dirty="0">
              <a:latin typeface="SFRM1000"/>
            </a:endParaRPr>
          </a:p>
          <a:p>
            <a:r>
              <a:rPr lang="pt-PT" dirty="0">
                <a:latin typeface="SFRM1000"/>
              </a:rPr>
              <a:t>Por exemplo, no código abaixo, os dados são agrupados pela coluna </a:t>
            </a:r>
            <a:r>
              <a:rPr lang="pt-PT" dirty="0" err="1">
                <a:latin typeface="SFRM1000"/>
              </a:rPr>
              <a:t>yesr</a:t>
            </a:r>
            <a:r>
              <a:rPr lang="pt-PT" dirty="0">
                <a:latin typeface="SFRM1000"/>
              </a:rPr>
              <a:t> “</a:t>
            </a:r>
            <a:r>
              <a:rPr lang="pt-PT" dirty="0" err="1">
                <a:latin typeface="SFRM1000"/>
              </a:rPr>
              <a:t>year</a:t>
            </a:r>
            <a:r>
              <a:rPr lang="pt-PT" dirty="0">
                <a:latin typeface="SFRM1000"/>
              </a:rPr>
              <a:t>" e depois usa-se o comando </a:t>
            </a:r>
            <a:r>
              <a:rPr lang="pt-PT" dirty="0" err="1">
                <a:highlight>
                  <a:srgbClr val="FFFF00"/>
                </a:highlight>
                <a:latin typeface="SFRM1000"/>
              </a:rPr>
              <a:t>size</a:t>
            </a:r>
            <a:r>
              <a:rPr lang="pt-PT" dirty="0">
                <a:highlight>
                  <a:srgbClr val="FFFF00"/>
                </a:highlight>
                <a:latin typeface="SFRM1000"/>
              </a:rPr>
              <a:t>.</a:t>
            </a:r>
          </a:p>
          <a:p>
            <a:endParaRPr lang="pt-PT" dirty="0">
              <a:highlight>
                <a:srgbClr val="FFFF00"/>
              </a:highlight>
              <a:latin typeface="SFRM1000"/>
            </a:endParaRPr>
          </a:p>
          <a:p>
            <a:r>
              <a:rPr lang="pt-PT" dirty="0">
                <a:latin typeface="SFRM1000"/>
              </a:rPr>
              <a:t>A opção de </a:t>
            </a:r>
            <a:r>
              <a:rPr lang="pt-PT" dirty="0" err="1">
                <a:latin typeface="SFRM1000"/>
              </a:rPr>
              <a:t>size</a:t>
            </a:r>
            <a:r>
              <a:rPr lang="pt-PT" dirty="0">
                <a:latin typeface="SFRM1000"/>
              </a:rPr>
              <a:t>() conta o número total de linhas para cada ano; portanto, o resultado do código seguinte é o mesmo que o comando '</a:t>
            </a:r>
            <a:r>
              <a:rPr lang="pt-PT" dirty="0" err="1">
                <a:latin typeface="SFRM1000"/>
              </a:rPr>
              <a:t>count_values</a:t>
            </a:r>
            <a:r>
              <a:rPr lang="pt-PT" dirty="0">
                <a:latin typeface="SFRM1000"/>
              </a:rPr>
              <a:t>()'.
</a:t>
            </a:r>
            <a:endParaRPr lang="pt-PT" dirty="0"/>
          </a:p>
        </p:txBody>
      </p:sp>
      <p:pic>
        <p:nvPicPr>
          <p:cNvPr id="8" name="Picture 7">
            <a:extLst>
              <a:ext uri="{FF2B5EF4-FFF2-40B4-BE49-F238E27FC236}">
                <a16:creationId xmlns:a16="http://schemas.microsoft.com/office/drawing/2014/main" id="{2BED4983-D2EA-DF52-37E8-A18F8749D8FB}"/>
              </a:ext>
            </a:extLst>
          </p:cNvPr>
          <p:cNvPicPr>
            <a:picLocks noChangeAspect="1"/>
          </p:cNvPicPr>
          <p:nvPr/>
        </p:nvPicPr>
        <p:blipFill>
          <a:blip r:embed="rId2"/>
          <a:stretch>
            <a:fillRect/>
          </a:stretch>
        </p:blipFill>
        <p:spPr>
          <a:xfrm>
            <a:off x="691883" y="4028124"/>
            <a:ext cx="6858000" cy="1181100"/>
          </a:xfrm>
          <a:prstGeom prst="rect">
            <a:avLst/>
          </a:prstGeom>
        </p:spPr>
      </p:pic>
      <p:sp>
        <p:nvSpPr>
          <p:cNvPr id="3" name="Title 1">
            <a:extLst>
              <a:ext uri="{FF2B5EF4-FFF2-40B4-BE49-F238E27FC236}">
                <a16:creationId xmlns:a16="http://schemas.microsoft.com/office/drawing/2014/main" id="{0402CAE4-85C4-92BC-BC8A-8D5B103E718D}"/>
              </a:ext>
            </a:extLst>
          </p:cNvPr>
          <p:cNvSpPr txBox="1">
            <a:spLocks/>
          </p:cNvSpPr>
          <p:nvPr/>
        </p:nvSpPr>
        <p:spPr>
          <a:xfrm>
            <a:off x="367143" y="204249"/>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Goup</a:t>
            </a:r>
            <a:r>
              <a:rPr lang="en-GB" dirty="0"/>
              <a:t> By – Nome das </a:t>
            </a:r>
            <a:r>
              <a:rPr lang="en-GB" dirty="0" err="1"/>
              <a:t>Colunas</a:t>
            </a:r>
            <a:endParaRPr lang="pt-PT" dirty="0"/>
          </a:p>
        </p:txBody>
      </p:sp>
    </p:spTree>
    <p:extLst>
      <p:ext uri="{BB962C8B-B14F-4D97-AF65-F5344CB8AC3E}">
        <p14:creationId xmlns:p14="http://schemas.microsoft.com/office/powerpoint/2010/main" val="2138766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74EA8A-9A97-07CC-DEED-02C9D7A1238B}"/>
              </a:ext>
            </a:extLst>
          </p:cNvPr>
          <p:cNvSpPr txBox="1"/>
          <p:nvPr/>
        </p:nvSpPr>
        <p:spPr>
          <a:xfrm>
            <a:off x="600074" y="1043285"/>
            <a:ext cx="10496551" cy="1200329"/>
          </a:xfrm>
          <a:prstGeom prst="rect">
            <a:avLst/>
          </a:prstGeom>
          <a:noFill/>
        </p:spPr>
        <p:txBody>
          <a:bodyPr wrap="square">
            <a:spAutoFit/>
          </a:bodyPr>
          <a:lstStyle/>
          <a:p>
            <a:r>
              <a:rPr lang="pt-PT" dirty="0">
                <a:latin typeface="SFRM1000"/>
              </a:rPr>
              <a:t>A opção </a:t>
            </a:r>
            <a:r>
              <a:rPr lang="pt-PT" dirty="0" err="1">
                <a:latin typeface="SFRM1000"/>
              </a:rPr>
              <a:t>groupby</a:t>
            </a:r>
            <a:r>
              <a:rPr lang="pt-PT" dirty="0">
                <a:latin typeface="SFRM1000"/>
              </a:rPr>
              <a:t> pode tomar vários parâmetros. </a:t>
            </a:r>
          </a:p>
          <a:p>
            <a:endParaRPr lang="pt-PT" dirty="0">
              <a:latin typeface="SFRM1000"/>
            </a:endParaRPr>
          </a:p>
          <a:p>
            <a:r>
              <a:rPr lang="pt-PT" dirty="0">
                <a:latin typeface="SFRM1000"/>
              </a:rPr>
              <a:t>Por exemplo, queremos agrupar o filmes do ator 'Aaron Abrams' baseados no ano:
</a:t>
            </a:r>
            <a:endParaRPr lang="pt-PT" dirty="0"/>
          </a:p>
        </p:txBody>
      </p:sp>
      <p:pic>
        <p:nvPicPr>
          <p:cNvPr id="6" name="Picture 5">
            <a:extLst>
              <a:ext uri="{FF2B5EF4-FFF2-40B4-BE49-F238E27FC236}">
                <a16:creationId xmlns:a16="http://schemas.microsoft.com/office/drawing/2014/main" id="{119BFA8F-6D3A-3ED6-060D-40F602D4780D}"/>
              </a:ext>
            </a:extLst>
          </p:cNvPr>
          <p:cNvPicPr>
            <a:picLocks noChangeAspect="1"/>
          </p:cNvPicPr>
          <p:nvPr/>
        </p:nvPicPr>
        <p:blipFill>
          <a:blip r:embed="rId2"/>
          <a:stretch>
            <a:fillRect/>
          </a:stretch>
        </p:blipFill>
        <p:spPr>
          <a:xfrm>
            <a:off x="678713" y="2036189"/>
            <a:ext cx="3735044" cy="2250502"/>
          </a:xfrm>
          <a:prstGeom prst="rect">
            <a:avLst/>
          </a:prstGeom>
        </p:spPr>
      </p:pic>
      <p:sp>
        <p:nvSpPr>
          <p:cNvPr id="9" name="TextBox 8">
            <a:extLst>
              <a:ext uri="{FF2B5EF4-FFF2-40B4-BE49-F238E27FC236}">
                <a16:creationId xmlns:a16="http://schemas.microsoft.com/office/drawing/2014/main" id="{3A1DE376-81FD-C1D6-E55F-2F11F2DCB724}"/>
              </a:ext>
            </a:extLst>
          </p:cNvPr>
          <p:cNvSpPr txBox="1"/>
          <p:nvPr/>
        </p:nvSpPr>
        <p:spPr>
          <a:xfrm>
            <a:off x="2801135" y="2774853"/>
            <a:ext cx="6094428" cy="923330"/>
          </a:xfrm>
          <a:prstGeom prst="rect">
            <a:avLst/>
          </a:prstGeom>
          <a:noFill/>
        </p:spPr>
        <p:txBody>
          <a:bodyPr wrap="square">
            <a:spAutoFit/>
          </a:bodyPr>
          <a:lstStyle/>
          <a:p>
            <a:r>
              <a:rPr lang="pt-PT" dirty="0">
                <a:latin typeface="SFRM1000"/>
              </a:rPr>
              <a:t>Queremos também ver a lista de filmes, então podemos passar dois parâmetros:
</a:t>
            </a:r>
            <a:endParaRPr lang="pt-PT" dirty="0"/>
          </a:p>
        </p:txBody>
      </p:sp>
      <p:pic>
        <p:nvPicPr>
          <p:cNvPr id="11" name="Picture 10">
            <a:extLst>
              <a:ext uri="{FF2B5EF4-FFF2-40B4-BE49-F238E27FC236}">
                <a16:creationId xmlns:a16="http://schemas.microsoft.com/office/drawing/2014/main" id="{107202DC-DA34-8460-5F0F-7041974BD4D7}"/>
              </a:ext>
            </a:extLst>
          </p:cNvPr>
          <p:cNvPicPr>
            <a:picLocks noChangeAspect="1"/>
          </p:cNvPicPr>
          <p:nvPr/>
        </p:nvPicPr>
        <p:blipFill>
          <a:blip r:embed="rId3"/>
          <a:stretch>
            <a:fillRect/>
          </a:stretch>
        </p:blipFill>
        <p:spPr>
          <a:xfrm>
            <a:off x="4009240" y="3429000"/>
            <a:ext cx="5381625" cy="2190750"/>
          </a:xfrm>
          <a:prstGeom prst="rect">
            <a:avLst/>
          </a:prstGeom>
        </p:spPr>
      </p:pic>
      <p:sp>
        <p:nvSpPr>
          <p:cNvPr id="3" name="Title 1">
            <a:extLst>
              <a:ext uri="{FF2B5EF4-FFF2-40B4-BE49-F238E27FC236}">
                <a16:creationId xmlns:a16="http://schemas.microsoft.com/office/drawing/2014/main" id="{B5926FC2-D5FF-D240-60BB-A2EE1524AF96}"/>
              </a:ext>
            </a:extLst>
          </p:cNvPr>
          <p:cNvSpPr txBox="1">
            <a:spLocks/>
          </p:cNvSpPr>
          <p:nvPr/>
        </p:nvSpPr>
        <p:spPr>
          <a:xfrm>
            <a:off x="367143" y="204249"/>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Goup</a:t>
            </a:r>
            <a:r>
              <a:rPr lang="en-GB" dirty="0"/>
              <a:t> By – Nome das </a:t>
            </a:r>
            <a:r>
              <a:rPr lang="en-GB" dirty="0" err="1"/>
              <a:t>Colunas</a:t>
            </a:r>
            <a:endParaRPr lang="pt-PT" dirty="0"/>
          </a:p>
        </p:txBody>
      </p:sp>
    </p:spTree>
    <p:extLst>
      <p:ext uri="{BB962C8B-B14F-4D97-AF65-F5344CB8AC3E}">
        <p14:creationId xmlns:p14="http://schemas.microsoft.com/office/powerpoint/2010/main" val="3074591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8FEDD4-38FD-BB67-E024-976ACECE62F5}"/>
              </a:ext>
            </a:extLst>
          </p:cNvPr>
          <p:cNvSpPr txBox="1"/>
          <p:nvPr/>
        </p:nvSpPr>
        <p:spPr>
          <a:xfrm>
            <a:off x="526666" y="870288"/>
            <a:ext cx="10910954" cy="2031325"/>
          </a:xfrm>
          <a:prstGeom prst="rect">
            <a:avLst/>
          </a:prstGeom>
          <a:noFill/>
        </p:spPr>
        <p:txBody>
          <a:bodyPr wrap="square">
            <a:spAutoFit/>
          </a:bodyPr>
          <a:lstStyle/>
          <a:p>
            <a:r>
              <a:rPr lang="pt-PT" dirty="0">
                <a:latin typeface="SFRM1000"/>
              </a:rPr>
              <a:t>No código anterior, a operação </a:t>
            </a:r>
            <a:r>
              <a:rPr lang="pt-PT" dirty="0" err="1">
                <a:latin typeface="SFRM1000"/>
              </a:rPr>
              <a:t>groupby</a:t>
            </a:r>
            <a:r>
              <a:rPr lang="pt-PT" dirty="0">
                <a:latin typeface="SFRM1000"/>
              </a:rPr>
              <a:t> é realizada em primeiro no ‘</a:t>
            </a:r>
            <a:r>
              <a:rPr lang="pt-PT" dirty="0" err="1">
                <a:latin typeface="SFRM1000"/>
              </a:rPr>
              <a:t>year</a:t>
            </a:r>
            <a:r>
              <a:rPr lang="pt-PT" dirty="0">
                <a:latin typeface="SFRM1000"/>
              </a:rPr>
              <a:t>' e depois no ‘</a:t>
            </a:r>
            <a:r>
              <a:rPr lang="pt-PT" dirty="0" err="1">
                <a:latin typeface="SFRM1000"/>
              </a:rPr>
              <a:t>title</a:t>
            </a:r>
            <a:r>
              <a:rPr lang="pt-PT" dirty="0">
                <a:latin typeface="SFRM1000"/>
              </a:rPr>
              <a:t>’. Ou seja , primeiro todos os filmes são agrupados por ano. Depois disso, o resultado deste grupo é novamente agrupado com base em títulos. </a:t>
            </a:r>
          </a:p>
          <a:p>
            <a:endParaRPr lang="pt-PT" dirty="0">
              <a:latin typeface="SFRM1000"/>
            </a:endParaRPr>
          </a:p>
          <a:p>
            <a:r>
              <a:rPr lang="pt-PT" dirty="0">
                <a:latin typeface="SFRM1000"/>
              </a:rPr>
              <a:t>Nota que, o primeiro comando do grupo organizou o ano por ordem ou seja, 2003, 2004 e 2005, etc.; em seguida, o comando seguinte organizou o título por ordem alfabética.
</a:t>
            </a:r>
            <a:endParaRPr lang="pt-PT" dirty="0"/>
          </a:p>
        </p:txBody>
      </p:sp>
      <p:sp>
        <p:nvSpPr>
          <p:cNvPr id="6" name="TextBox 5">
            <a:extLst>
              <a:ext uri="{FF2B5EF4-FFF2-40B4-BE49-F238E27FC236}">
                <a16:creationId xmlns:a16="http://schemas.microsoft.com/office/drawing/2014/main" id="{2BF84914-1124-1A69-94B6-ACEB92820820}"/>
              </a:ext>
            </a:extLst>
          </p:cNvPr>
          <p:cNvSpPr txBox="1"/>
          <p:nvPr/>
        </p:nvSpPr>
        <p:spPr>
          <a:xfrm>
            <a:off x="400051" y="2651237"/>
            <a:ext cx="11649074" cy="923330"/>
          </a:xfrm>
          <a:prstGeom prst="rect">
            <a:avLst/>
          </a:prstGeom>
          <a:noFill/>
        </p:spPr>
        <p:txBody>
          <a:bodyPr wrap="square">
            <a:spAutoFit/>
          </a:bodyPr>
          <a:lstStyle/>
          <a:p>
            <a:r>
              <a:rPr lang="pt-PT" dirty="0">
                <a:highlight>
                  <a:srgbClr val="FFFF00"/>
                </a:highlight>
                <a:latin typeface="SFRM1000"/>
              </a:rPr>
              <a:t>Em seguida, queremos agrupar com base nas classificações máximas num ano; ou seja, queremos agrupar os itens por ano
e ver a classificação máxima nesses anos
</a:t>
            </a:r>
            <a:endParaRPr lang="pt-PT" dirty="0">
              <a:highlight>
                <a:srgbClr val="FFFF00"/>
              </a:highlight>
            </a:endParaRPr>
          </a:p>
        </p:txBody>
      </p:sp>
      <p:pic>
        <p:nvPicPr>
          <p:cNvPr id="8" name="Picture 7">
            <a:extLst>
              <a:ext uri="{FF2B5EF4-FFF2-40B4-BE49-F238E27FC236}">
                <a16:creationId xmlns:a16="http://schemas.microsoft.com/office/drawing/2014/main" id="{F5376FE5-AF0D-560F-C937-F3B1E29048D6}"/>
              </a:ext>
            </a:extLst>
          </p:cNvPr>
          <p:cNvPicPr>
            <a:picLocks noChangeAspect="1"/>
          </p:cNvPicPr>
          <p:nvPr/>
        </p:nvPicPr>
        <p:blipFill>
          <a:blip r:embed="rId2"/>
          <a:stretch>
            <a:fillRect/>
          </a:stretch>
        </p:blipFill>
        <p:spPr>
          <a:xfrm>
            <a:off x="480572" y="3429000"/>
            <a:ext cx="3020167" cy="1256288"/>
          </a:xfrm>
          <a:prstGeom prst="rect">
            <a:avLst/>
          </a:prstGeom>
        </p:spPr>
      </p:pic>
      <p:sp>
        <p:nvSpPr>
          <p:cNvPr id="10" name="TextBox 9">
            <a:extLst>
              <a:ext uri="{FF2B5EF4-FFF2-40B4-BE49-F238E27FC236}">
                <a16:creationId xmlns:a16="http://schemas.microsoft.com/office/drawing/2014/main" id="{F157A277-7F5A-03A9-4623-FB7AACC6E8A9}"/>
              </a:ext>
            </a:extLst>
          </p:cNvPr>
          <p:cNvSpPr txBox="1"/>
          <p:nvPr/>
        </p:nvSpPr>
        <p:spPr>
          <a:xfrm>
            <a:off x="3528572" y="3988023"/>
            <a:ext cx="3905152" cy="923330"/>
          </a:xfrm>
          <a:prstGeom prst="rect">
            <a:avLst/>
          </a:prstGeom>
          <a:noFill/>
        </p:spPr>
        <p:txBody>
          <a:bodyPr wrap="square">
            <a:spAutoFit/>
          </a:bodyPr>
          <a:lstStyle/>
          <a:p>
            <a:r>
              <a:rPr lang="pt-PT" dirty="0">
                <a:highlight>
                  <a:srgbClr val="FFFF00"/>
                </a:highlight>
                <a:latin typeface="SFRM1000"/>
              </a:rPr>
              <a:t>Da mesma forma, podemos verificar a classificação mínima,
</a:t>
            </a:r>
            <a:endParaRPr lang="pt-PT" dirty="0">
              <a:highlight>
                <a:srgbClr val="FFFF00"/>
              </a:highlight>
            </a:endParaRPr>
          </a:p>
        </p:txBody>
      </p:sp>
      <p:pic>
        <p:nvPicPr>
          <p:cNvPr id="12" name="Picture 11">
            <a:extLst>
              <a:ext uri="{FF2B5EF4-FFF2-40B4-BE49-F238E27FC236}">
                <a16:creationId xmlns:a16="http://schemas.microsoft.com/office/drawing/2014/main" id="{F6D578AB-7D15-6494-282E-DBD6163C6584}"/>
              </a:ext>
            </a:extLst>
          </p:cNvPr>
          <p:cNvPicPr>
            <a:picLocks noChangeAspect="1"/>
          </p:cNvPicPr>
          <p:nvPr/>
        </p:nvPicPr>
        <p:blipFill>
          <a:blip r:embed="rId3"/>
          <a:stretch>
            <a:fillRect/>
          </a:stretch>
        </p:blipFill>
        <p:spPr>
          <a:xfrm>
            <a:off x="7250431" y="3368777"/>
            <a:ext cx="3744256" cy="1741710"/>
          </a:xfrm>
          <a:prstGeom prst="rect">
            <a:avLst/>
          </a:prstGeom>
        </p:spPr>
      </p:pic>
      <p:sp>
        <p:nvSpPr>
          <p:cNvPr id="14" name="TextBox 13">
            <a:extLst>
              <a:ext uri="{FF2B5EF4-FFF2-40B4-BE49-F238E27FC236}">
                <a16:creationId xmlns:a16="http://schemas.microsoft.com/office/drawing/2014/main" id="{860BAE6F-59E3-4323-4216-A2D052BCCABE}"/>
              </a:ext>
            </a:extLst>
          </p:cNvPr>
          <p:cNvSpPr txBox="1"/>
          <p:nvPr/>
        </p:nvSpPr>
        <p:spPr>
          <a:xfrm>
            <a:off x="480572" y="5523309"/>
            <a:ext cx="6096000" cy="923330"/>
          </a:xfrm>
          <a:prstGeom prst="rect">
            <a:avLst/>
          </a:prstGeom>
          <a:noFill/>
        </p:spPr>
        <p:txBody>
          <a:bodyPr wrap="square">
            <a:spAutoFit/>
          </a:bodyPr>
          <a:lstStyle/>
          <a:p>
            <a:r>
              <a:rPr lang="pt-PT" dirty="0">
                <a:highlight>
                  <a:srgbClr val="FFFF00"/>
                </a:highlight>
                <a:latin typeface="SFRM1000"/>
              </a:rPr>
              <a:t>Por último, queremos verificar a classificação média de cada ano</a:t>
            </a:r>
            <a:r>
              <a:rPr lang="pt-PT" dirty="0">
                <a:latin typeface="SFRM1000"/>
              </a:rPr>
              <a:t>
</a:t>
            </a:r>
            <a:endParaRPr lang="pt-PT" dirty="0"/>
          </a:p>
        </p:txBody>
      </p:sp>
      <p:pic>
        <p:nvPicPr>
          <p:cNvPr id="16" name="Picture 15">
            <a:extLst>
              <a:ext uri="{FF2B5EF4-FFF2-40B4-BE49-F238E27FC236}">
                <a16:creationId xmlns:a16="http://schemas.microsoft.com/office/drawing/2014/main" id="{9CE8A278-30E6-EDC8-99CE-0B00220D0EB8}"/>
              </a:ext>
            </a:extLst>
          </p:cNvPr>
          <p:cNvPicPr>
            <a:picLocks noChangeAspect="1"/>
          </p:cNvPicPr>
          <p:nvPr/>
        </p:nvPicPr>
        <p:blipFill>
          <a:blip r:embed="rId4"/>
          <a:stretch>
            <a:fillRect/>
          </a:stretch>
        </p:blipFill>
        <p:spPr>
          <a:xfrm>
            <a:off x="6833235" y="5295152"/>
            <a:ext cx="2971800" cy="1166291"/>
          </a:xfrm>
          <a:prstGeom prst="rect">
            <a:avLst/>
          </a:prstGeom>
        </p:spPr>
      </p:pic>
      <p:sp>
        <p:nvSpPr>
          <p:cNvPr id="3" name="Title 1">
            <a:extLst>
              <a:ext uri="{FF2B5EF4-FFF2-40B4-BE49-F238E27FC236}">
                <a16:creationId xmlns:a16="http://schemas.microsoft.com/office/drawing/2014/main" id="{446C9458-4C84-9CB0-4A3A-3E15296A2BBB}"/>
              </a:ext>
            </a:extLst>
          </p:cNvPr>
          <p:cNvSpPr txBox="1">
            <a:spLocks/>
          </p:cNvSpPr>
          <p:nvPr/>
        </p:nvSpPr>
        <p:spPr>
          <a:xfrm>
            <a:off x="427066" y="171451"/>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Goup</a:t>
            </a:r>
            <a:r>
              <a:rPr lang="en-GB" dirty="0"/>
              <a:t> By – Nome das </a:t>
            </a:r>
            <a:r>
              <a:rPr lang="en-GB" dirty="0" err="1"/>
              <a:t>Colunas</a:t>
            </a:r>
            <a:endParaRPr lang="pt-PT" dirty="0"/>
          </a:p>
        </p:txBody>
      </p:sp>
    </p:spTree>
    <p:extLst>
      <p:ext uri="{BB962C8B-B14F-4D97-AF65-F5344CB8AC3E}">
        <p14:creationId xmlns:p14="http://schemas.microsoft.com/office/powerpoint/2010/main" val="2484652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67E5-75C2-9870-166C-4B4EC6139954}"/>
              </a:ext>
            </a:extLst>
          </p:cNvPr>
          <p:cNvSpPr>
            <a:spLocks noGrp="1"/>
          </p:cNvSpPr>
          <p:nvPr>
            <p:ph type="title"/>
          </p:nvPr>
        </p:nvSpPr>
        <p:spPr>
          <a:xfrm>
            <a:off x="106680" y="0"/>
            <a:ext cx="10515600" cy="1325563"/>
          </a:xfrm>
        </p:spPr>
        <p:txBody>
          <a:bodyPr/>
          <a:lstStyle/>
          <a:p>
            <a:r>
              <a:rPr lang="en-GB" dirty="0" err="1"/>
              <a:t>Função</a:t>
            </a:r>
            <a:r>
              <a:rPr lang="en-GB" dirty="0"/>
              <a:t> Plot do Pandas</a:t>
            </a:r>
          </a:p>
        </p:txBody>
      </p:sp>
      <p:sp>
        <p:nvSpPr>
          <p:cNvPr id="3" name="Content Placeholder 2">
            <a:extLst>
              <a:ext uri="{FF2B5EF4-FFF2-40B4-BE49-F238E27FC236}">
                <a16:creationId xmlns:a16="http://schemas.microsoft.com/office/drawing/2014/main" id="{69F2FBF8-7C96-21A6-FB8A-EFA33B054FF5}"/>
              </a:ext>
            </a:extLst>
          </p:cNvPr>
          <p:cNvSpPr>
            <a:spLocks noGrp="1"/>
          </p:cNvSpPr>
          <p:nvPr>
            <p:ph idx="1"/>
          </p:nvPr>
        </p:nvSpPr>
        <p:spPr>
          <a:xfrm>
            <a:off x="297960" y="1162199"/>
            <a:ext cx="3169920" cy="490855"/>
          </a:xfrm>
        </p:spPr>
        <p:txBody>
          <a:bodyPr>
            <a:noAutofit/>
          </a:bodyPr>
          <a:lstStyle/>
          <a:p>
            <a:pPr marL="0" indent="0" algn="just">
              <a:buNone/>
            </a:pPr>
            <a:r>
              <a:rPr lang="pt-BR" sz="1200" dirty="0"/>
              <a:t>Embora o pandas não seja especializado em gráficos, fornece métodos simples para criar histogramas, gráficos de barras e boxplots diretamente do DataFrame.</a:t>
            </a:r>
            <a:endParaRPr lang="en-GB" sz="1200" dirty="0"/>
          </a:p>
        </p:txBody>
      </p:sp>
      <p:sp>
        <p:nvSpPr>
          <p:cNvPr id="8" name="TextBox 7">
            <a:extLst>
              <a:ext uri="{FF2B5EF4-FFF2-40B4-BE49-F238E27FC236}">
                <a16:creationId xmlns:a16="http://schemas.microsoft.com/office/drawing/2014/main" id="{CE7A6B59-0CF7-B0AF-2491-B926F11648C6}"/>
              </a:ext>
            </a:extLst>
          </p:cNvPr>
          <p:cNvSpPr txBox="1"/>
          <p:nvPr/>
        </p:nvSpPr>
        <p:spPr>
          <a:xfrm>
            <a:off x="297960" y="2025133"/>
            <a:ext cx="3169920" cy="923330"/>
          </a:xfrm>
          <a:prstGeom prst="rect">
            <a:avLst/>
          </a:prstGeom>
          <a:noFill/>
        </p:spPr>
        <p:txBody>
          <a:bodyPr wrap="square">
            <a:spAutoFit/>
          </a:bodyPr>
          <a:lstStyle/>
          <a:p>
            <a:r>
              <a:rPr lang="pt-BR" dirty="0"/>
              <a:t>O parâmetro kind no método plot() do pandas define o tipo de gráfico que será gerado.</a:t>
            </a:r>
            <a:endParaRPr lang="en-GB" dirty="0"/>
          </a:p>
        </p:txBody>
      </p:sp>
      <p:pic>
        <p:nvPicPr>
          <p:cNvPr id="10" name="Picture 9">
            <a:extLst>
              <a:ext uri="{FF2B5EF4-FFF2-40B4-BE49-F238E27FC236}">
                <a16:creationId xmlns:a16="http://schemas.microsoft.com/office/drawing/2014/main" id="{6D3B9E95-A7AF-E861-E1A3-60370D715D22}"/>
              </a:ext>
            </a:extLst>
          </p:cNvPr>
          <p:cNvPicPr>
            <a:picLocks noChangeAspect="1"/>
          </p:cNvPicPr>
          <p:nvPr/>
        </p:nvPicPr>
        <p:blipFill>
          <a:blip r:embed="rId2"/>
          <a:stretch>
            <a:fillRect/>
          </a:stretch>
        </p:blipFill>
        <p:spPr>
          <a:xfrm>
            <a:off x="427500" y="3077620"/>
            <a:ext cx="2467319" cy="485843"/>
          </a:xfrm>
          <a:prstGeom prst="rect">
            <a:avLst/>
          </a:prstGeom>
        </p:spPr>
      </p:pic>
      <p:graphicFrame>
        <p:nvGraphicFramePr>
          <p:cNvPr id="22" name="Table 21">
            <a:extLst>
              <a:ext uri="{FF2B5EF4-FFF2-40B4-BE49-F238E27FC236}">
                <a16:creationId xmlns:a16="http://schemas.microsoft.com/office/drawing/2014/main" id="{67322D11-CB46-5229-CA3B-101F41E9DCA7}"/>
              </a:ext>
            </a:extLst>
          </p:cNvPr>
          <p:cNvGraphicFramePr>
            <a:graphicFrameLocks noGrp="1"/>
          </p:cNvGraphicFramePr>
          <p:nvPr>
            <p:extLst>
              <p:ext uri="{D42A27DB-BD31-4B8C-83A1-F6EECF244321}">
                <p14:modId xmlns:p14="http://schemas.microsoft.com/office/powerpoint/2010/main" val="2765133021"/>
              </p:ext>
            </p:extLst>
          </p:nvPr>
        </p:nvGraphicFramePr>
        <p:xfrm>
          <a:off x="4301880" y="1162198"/>
          <a:ext cx="6769980" cy="3859381"/>
        </p:xfrm>
        <a:graphic>
          <a:graphicData uri="http://schemas.openxmlformats.org/drawingml/2006/table">
            <a:tbl>
              <a:tblPr firstRow="1" firstCol="1" bandRow="1">
                <a:tableStyleId>{912C8C85-51F0-491E-9774-3900AFEF0FD7}</a:tableStyleId>
              </a:tblPr>
              <a:tblGrid>
                <a:gridCol w="2256660">
                  <a:extLst>
                    <a:ext uri="{9D8B030D-6E8A-4147-A177-3AD203B41FA5}">
                      <a16:colId xmlns:a16="http://schemas.microsoft.com/office/drawing/2014/main" val="2420607956"/>
                    </a:ext>
                  </a:extLst>
                </a:gridCol>
                <a:gridCol w="2256660">
                  <a:extLst>
                    <a:ext uri="{9D8B030D-6E8A-4147-A177-3AD203B41FA5}">
                      <a16:colId xmlns:a16="http://schemas.microsoft.com/office/drawing/2014/main" val="1050430748"/>
                    </a:ext>
                  </a:extLst>
                </a:gridCol>
                <a:gridCol w="2256660">
                  <a:extLst>
                    <a:ext uri="{9D8B030D-6E8A-4147-A177-3AD203B41FA5}">
                      <a16:colId xmlns:a16="http://schemas.microsoft.com/office/drawing/2014/main" val="1752660674"/>
                    </a:ext>
                  </a:extLst>
                </a:gridCol>
              </a:tblGrid>
              <a:tr h="236146">
                <a:tc>
                  <a:txBody>
                    <a:bodyPr/>
                    <a:lstStyle/>
                    <a:p>
                      <a:pPr>
                        <a:lnSpc>
                          <a:spcPct val="115000"/>
                        </a:lnSpc>
                        <a:spcAft>
                          <a:spcPts val="1000"/>
                        </a:spcAft>
                      </a:pPr>
                      <a:r>
                        <a:rPr lang="en-US" sz="1100">
                          <a:effectLst/>
                        </a:rPr>
                        <a:t>Tipo (kind)</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Gráfico</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Usado Para</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003728642"/>
                  </a:ext>
                </a:extLst>
              </a:tr>
              <a:tr h="488501">
                <a:tc>
                  <a:txBody>
                    <a:bodyPr/>
                    <a:lstStyle/>
                    <a:p>
                      <a:pPr>
                        <a:lnSpc>
                          <a:spcPct val="115000"/>
                        </a:lnSpc>
                        <a:spcAft>
                          <a:spcPts val="1000"/>
                        </a:spcAft>
                      </a:pPr>
                      <a:r>
                        <a:rPr lang="en-US" sz="1100">
                          <a:effectLst/>
                        </a:rPr>
                        <a:t>line</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Gráfico de linha</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pt-BR" sz="1100">
                          <a:effectLst/>
                        </a:rPr>
                        <a:t>Dados contínuos ou séries temporais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231988558"/>
                  </a:ext>
                </a:extLst>
              </a:tr>
              <a:tr h="236146">
                <a:tc>
                  <a:txBody>
                    <a:bodyPr/>
                    <a:lstStyle/>
                    <a:p>
                      <a:pPr>
                        <a:lnSpc>
                          <a:spcPct val="115000"/>
                        </a:lnSpc>
                        <a:spcAft>
                          <a:spcPts val="1000"/>
                        </a:spcAft>
                      </a:pPr>
                      <a:r>
                        <a:rPr lang="en-US" sz="1100">
                          <a:effectLst/>
                        </a:rPr>
                        <a:t>bar</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Gráfico de barras verticais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Comparar categorias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66249153"/>
                  </a:ext>
                </a:extLst>
              </a:tr>
              <a:tr h="488501">
                <a:tc>
                  <a:txBody>
                    <a:bodyPr/>
                    <a:lstStyle/>
                    <a:p>
                      <a:pPr>
                        <a:lnSpc>
                          <a:spcPct val="115000"/>
                        </a:lnSpc>
                        <a:spcAft>
                          <a:spcPts val="1000"/>
                        </a:spcAft>
                      </a:pPr>
                      <a:r>
                        <a:rPr lang="en-US" sz="1100">
                          <a:effectLst/>
                        </a:rPr>
                        <a:t>barh</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Gráfico de barras horizontais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Comparar categorias (horizontal)</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220817330"/>
                  </a:ext>
                </a:extLst>
              </a:tr>
              <a:tr h="488501">
                <a:tc>
                  <a:txBody>
                    <a:bodyPr/>
                    <a:lstStyle/>
                    <a:p>
                      <a:pPr>
                        <a:lnSpc>
                          <a:spcPct val="115000"/>
                        </a:lnSpc>
                        <a:spcAft>
                          <a:spcPts val="1000"/>
                        </a:spcAft>
                      </a:pPr>
                      <a:r>
                        <a:rPr lang="en-US" sz="1100">
                          <a:effectLst/>
                        </a:rPr>
                        <a:t>hist</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Histograma</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Distribuição de variáveis numéricas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872511282"/>
                  </a:ext>
                </a:extLst>
              </a:tr>
              <a:tr h="236146">
                <a:tc>
                  <a:txBody>
                    <a:bodyPr/>
                    <a:lstStyle/>
                    <a:p>
                      <a:pPr>
                        <a:lnSpc>
                          <a:spcPct val="115000"/>
                        </a:lnSpc>
                        <a:spcAft>
                          <a:spcPts val="1000"/>
                        </a:spcAft>
                      </a:pPr>
                      <a:r>
                        <a:rPr lang="en-US" sz="1100">
                          <a:effectLst/>
                        </a:rPr>
                        <a:t>box</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Boxplot</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Resumo estatístico e outliers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173167945"/>
                  </a:ext>
                </a:extLst>
              </a:tr>
              <a:tr h="236146">
                <a:tc>
                  <a:txBody>
                    <a:bodyPr/>
                    <a:lstStyle/>
                    <a:p>
                      <a:pPr>
                        <a:lnSpc>
                          <a:spcPct val="115000"/>
                        </a:lnSpc>
                        <a:spcAft>
                          <a:spcPts val="1000"/>
                        </a:spcAft>
                      </a:pPr>
                      <a:r>
                        <a:rPr lang="en-US" sz="1100">
                          <a:effectLst/>
                        </a:rPr>
                        <a:t>kde / density</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Densidade</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Densidade de probabilidade</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041641294"/>
                  </a:ext>
                </a:extLst>
              </a:tr>
              <a:tr h="488501">
                <a:tc>
                  <a:txBody>
                    <a:bodyPr/>
                    <a:lstStyle/>
                    <a:p>
                      <a:pPr>
                        <a:lnSpc>
                          <a:spcPct val="115000"/>
                        </a:lnSpc>
                        <a:spcAft>
                          <a:spcPts val="1000"/>
                        </a:spcAft>
                      </a:pPr>
                      <a:r>
                        <a:rPr lang="en-US" sz="1100">
                          <a:effectLst/>
                        </a:rPr>
                        <a:t>area</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Gráfico de área</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Dados contínuos (áreas preenchidas)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981009104"/>
                  </a:ext>
                </a:extLst>
              </a:tr>
              <a:tr h="236146">
                <a:tc>
                  <a:txBody>
                    <a:bodyPr/>
                    <a:lstStyle/>
                    <a:p>
                      <a:pPr>
                        <a:lnSpc>
                          <a:spcPct val="115000"/>
                        </a:lnSpc>
                        <a:spcAft>
                          <a:spcPts val="1000"/>
                        </a:spcAft>
                      </a:pPr>
                      <a:r>
                        <a:rPr lang="en-US" sz="1100">
                          <a:effectLst/>
                        </a:rPr>
                        <a:t>pie</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Gráfico de pizza</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Proporções ou percentagens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24849940"/>
                  </a:ext>
                </a:extLst>
              </a:tr>
              <a:tr h="236146">
                <a:tc>
                  <a:txBody>
                    <a:bodyPr/>
                    <a:lstStyle/>
                    <a:p>
                      <a:pPr>
                        <a:lnSpc>
                          <a:spcPct val="115000"/>
                        </a:lnSpc>
                        <a:spcAft>
                          <a:spcPts val="1000"/>
                        </a:spcAft>
                      </a:pPr>
                      <a:r>
                        <a:rPr lang="en-US" sz="1100">
                          <a:effectLst/>
                        </a:rPr>
                        <a:t>scatter</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Gráfico de dispersão</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Relação entre duas variáveis</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985482602"/>
                  </a:ext>
                </a:extLst>
              </a:tr>
              <a:tr h="488501">
                <a:tc>
                  <a:txBody>
                    <a:bodyPr/>
                    <a:lstStyle/>
                    <a:p>
                      <a:pPr>
                        <a:lnSpc>
                          <a:spcPct val="115000"/>
                        </a:lnSpc>
                        <a:spcAft>
                          <a:spcPts val="1000"/>
                        </a:spcAft>
                      </a:pPr>
                      <a:r>
                        <a:rPr lang="en-US" sz="1100">
                          <a:effectLst/>
                        </a:rPr>
                        <a:t>hexbin</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a:effectLst/>
                        </a:rPr>
                        <a:t>Gráfico hexagonal</a:t>
                      </a:r>
                      <a:endParaRPr lang="en-GB"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pPr>
                      <a:r>
                        <a:rPr lang="en-US" sz="1100" dirty="0" err="1">
                          <a:effectLst/>
                        </a:rPr>
                        <a:t>Densidade</a:t>
                      </a:r>
                      <a:r>
                        <a:rPr lang="en-US" sz="1100" dirty="0">
                          <a:effectLst/>
                        </a:rPr>
                        <a:t> bidimensional (</a:t>
                      </a:r>
                      <a:r>
                        <a:rPr lang="en-US" sz="1100" dirty="0" err="1">
                          <a:effectLst/>
                        </a:rPr>
                        <a:t>grandes</a:t>
                      </a:r>
                      <a:r>
                        <a:rPr lang="en-US" sz="1100" dirty="0">
                          <a:effectLst/>
                        </a:rPr>
                        <a:t> datasets)</a:t>
                      </a:r>
                      <a:endParaRPr lang="en-GB"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945645"/>
                  </a:ext>
                </a:extLst>
              </a:tr>
            </a:tbl>
          </a:graphicData>
        </a:graphic>
      </p:graphicFrame>
    </p:spTree>
    <p:extLst>
      <p:ext uri="{BB962C8B-B14F-4D97-AF65-F5344CB8AC3E}">
        <p14:creationId xmlns:p14="http://schemas.microsoft.com/office/powerpoint/2010/main" val="1059228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166ABF-F05B-0F5A-776E-521C6C7E1498}"/>
              </a:ext>
            </a:extLst>
          </p:cNvPr>
          <p:cNvPicPr>
            <a:picLocks noChangeAspect="1"/>
          </p:cNvPicPr>
          <p:nvPr/>
        </p:nvPicPr>
        <p:blipFill>
          <a:blip r:embed="rId2"/>
          <a:stretch>
            <a:fillRect/>
          </a:stretch>
        </p:blipFill>
        <p:spPr>
          <a:xfrm>
            <a:off x="5451842" y="4934280"/>
            <a:ext cx="6187976" cy="1176630"/>
          </a:xfrm>
          <a:prstGeom prst="rect">
            <a:avLst/>
          </a:prstGeom>
        </p:spPr>
      </p:pic>
      <p:sp>
        <p:nvSpPr>
          <p:cNvPr id="6" name="Title 1">
            <a:extLst>
              <a:ext uri="{FF2B5EF4-FFF2-40B4-BE49-F238E27FC236}">
                <a16:creationId xmlns:a16="http://schemas.microsoft.com/office/drawing/2014/main" id="{DD3DFA5E-B512-CBAE-B66E-3B2CC730558A}"/>
              </a:ext>
            </a:extLst>
          </p:cNvPr>
          <p:cNvSpPr txBox="1">
            <a:spLocks/>
          </p:cNvSpPr>
          <p:nvPr/>
        </p:nvSpPr>
        <p:spPr>
          <a:xfrm>
            <a:off x="2389216" y="4257676"/>
            <a:ext cx="10108163"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Considerações</a:t>
            </a:r>
            <a:r>
              <a:rPr lang="en-GB" dirty="0"/>
              <a:t> </a:t>
            </a:r>
            <a:r>
              <a:rPr lang="en-GB" dirty="0" err="1"/>
              <a:t>Importantes</a:t>
            </a:r>
            <a:r>
              <a:rPr lang="en-GB" dirty="0"/>
              <a:t> </a:t>
            </a:r>
            <a:r>
              <a:rPr lang="en-GB" dirty="0" err="1"/>
              <a:t>acerca</a:t>
            </a:r>
            <a:r>
              <a:rPr lang="en-GB" dirty="0"/>
              <a:t> de …</a:t>
            </a:r>
            <a:endParaRPr lang="pt-PT" dirty="0"/>
          </a:p>
        </p:txBody>
      </p:sp>
    </p:spTree>
    <p:extLst>
      <p:ext uri="{BB962C8B-B14F-4D97-AF65-F5344CB8AC3E}">
        <p14:creationId xmlns:p14="http://schemas.microsoft.com/office/powerpoint/2010/main" val="3040439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1B4B-D301-9990-7088-0EFE864E00CF}"/>
              </a:ext>
            </a:extLst>
          </p:cNvPr>
          <p:cNvSpPr>
            <a:spLocks noGrp="1"/>
          </p:cNvSpPr>
          <p:nvPr>
            <p:ph type="title"/>
          </p:nvPr>
        </p:nvSpPr>
        <p:spPr>
          <a:xfrm>
            <a:off x="91440" y="37120"/>
            <a:ext cx="10515600" cy="1325563"/>
          </a:xfrm>
        </p:spPr>
        <p:txBody>
          <a:bodyPr>
            <a:normAutofit/>
          </a:bodyPr>
          <a:lstStyle/>
          <a:p>
            <a:r>
              <a:rPr lang="pt-PT" dirty="0"/>
              <a:t>Limpeza de Dados e AED</a:t>
            </a:r>
          </a:p>
        </p:txBody>
      </p:sp>
      <p:sp>
        <p:nvSpPr>
          <p:cNvPr id="3" name="Content Placeholder 2">
            <a:extLst>
              <a:ext uri="{FF2B5EF4-FFF2-40B4-BE49-F238E27FC236}">
                <a16:creationId xmlns:a16="http://schemas.microsoft.com/office/drawing/2014/main" id="{AF26A4C8-DE57-BAED-AE59-1ABD4C6C3E4D}"/>
              </a:ext>
            </a:extLst>
          </p:cNvPr>
          <p:cNvSpPr>
            <a:spLocks noGrp="1"/>
          </p:cNvSpPr>
          <p:nvPr>
            <p:ph idx="1"/>
          </p:nvPr>
        </p:nvSpPr>
        <p:spPr>
          <a:xfrm>
            <a:off x="838200" y="1303600"/>
            <a:ext cx="10515600" cy="4873363"/>
          </a:xfrm>
        </p:spPr>
        <p:txBody>
          <a:bodyPr>
            <a:normAutofit/>
          </a:bodyPr>
          <a:lstStyle/>
          <a:p>
            <a:pPr marL="0" indent="0">
              <a:buNone/>
            </a:pPr>
            <a:r>
              <a:rPr lang="en-GB" dirty="0"/>
              <a:t>Antes de se </a:t>
            </a:r>
            <a:r>
              <a:rPr lang="en-GB" dirty="0" err="1"/>
              <a:t>efetuar</a:t>
            </a:r>
            <a:r>
              <a:rPr lang="en-GB" dirty="0"/>
              <a:t> a </a:t>
            </a:r>
            <a:r>
              <a:rPr lang="en-GB" dirty="0" err="1"/>
              <a:t>aplicação</a:t>
            </a:r>
            <a:r>
              <a:rPr lang="en-GB" dirty="0"/>
              <a:t> de </a:t>
            </a:r>
            <a:r>
              <a:rPr lang="en-GB" dirty="0" err="1"/>
              <a:t>técnicas</a:t>
            </a:r>
            <a:r>
              <a:rPr lang="en-GB" dirty="0"/>
              <a:t> </a:t>
            </a:r>
            <a:r>
              <a:rPr lang="en-GB" dirty="0" err="1"/>
              <a:t>estatísticas</a:t>
            </a:r>
            <a:r>
              <a:rPr lang="en-GB" dirty="0"/>
              <a:t> </a:t>
            </a:r>
            <a:r>
              <a:rPr lang="en-GB" dirty="0" err="1"/>
              <a:t>aos</a:t>
            </a:r>
            <a:r>
              <a:rPr lang="en-GB" dirty="0"/>
              <a:t> </a:t>
            </a:r>
            <a:r>
              <a:rPr lang="en-GB" dirty="0" err="1"/>
              <a:t>nossos</a:t>
            </a:r>
            <a:r>
              <a:rPr lang="en-GB" dirty="0"/>
              <a:t> dados é </a:t>
            </a:r>
            <a:r>
              <a:rPr lang="en-GB" dirty="0" err="1"/>
              <a:t>necessário</a:t>
            </a:r>
            <a:r>
              <a:rPr lang="en-GB" dirty="0"/>
              <a:t>:</a:t>
            </a:r>
          </a:p>
          <a:p>
            <a:pPr marL="0" indent="0">
              <a:buNone/>
            </a:pPr>
            <a:endParaRPr lang="en-GB" dirty="0"/>
          </a:p>
          <a:p>
            <a:pPr lvl="1"/>
            <a:r>
              <a:rPr lang="en-GB" dirty="0" err="1"/>
              <a:t>Limpar</a:t>
            </a:r>
            <a:r>
              <a:rPr lang="en-GB" dirty="0"/>
              <a:t> </a:t>
            </a:r>
            <a:r>
              <a:rPr lang="en-GB" dirty="0" err="1"/>
              <a:t>os</a:t>
            </a:r>
            <a:r>
              <a:rPr lang="en-GB" dirty="0"/>
              <a:t> dados;</a:t>
            </a:r>
          </a:p>
          <a:p>
            <a:pPr lvl="1"/>
            <a:r>
              <a:rPr lang="en-GB" dirty="0" err="1"/>
              <a:t>Efetuar</a:t>
            </a:r>
            <a:r>
              <a:rPr lang="en-GB" dirty="0"/>
              <a:t> </a:t>
            </a:r>
            <a:r>
              <a:rPr lang="en-GB" dirty="0" err="1"/>
              <a:t>uma</a:t>
            </a:r>
            <a:r>
              <a:rPr lang="en-GB" dirty="0"/>
              <a:t> </a:t>
            </a:r>
            <a:r>
              <a:rPr lang="en-GB" dirty="0" err="1"/>
              <a:t>análise</a:t>
            </a:r>
            <a:r>
              <a:rPr lang="en-GB" dirty="0"/>
              <a:t> </a:t>
            </a:r>
            <a:r>
              <a:rPr lang="en-GB" dirty="0" err="1"/>
              <a:t>exploratória</a:t>
            </a:r>
            <a:r>
              <a:rPr lang="en-GB" dirty="0"/>
              <a:t> de dados.</a:t>
            </a:r>
          </a:p>
          <a:p>
            <a:pPr lvl="1"/>
            <a:endParaRPr lang="en-GB" dirty="0"/>
          </a:p>
          <a:p>
            <a:pPr marL="457200" lvl="1" indent="0">
              <a:buNone/>
            </a:pPr>
            <a:endParaRPr lang="en-GB" dirty="0"/>
          </a:p>
        </p:txBody>
      </p:sp>
      <p:sp>
        <p:nvSpPr>
          <p:cNvPr id="7" name="TextBox 6">
            <a:extLst>
              <a:ext uri="{FF2B5EF4-FFF2-40B4-BE49-F238E27FC236}">
                <a16:creationId xmlns:a16="http://schemas.microsoft.com/office/drawing/2014/main" id="{59854803-F23D-5D28-E2A0-E87D4946C772}"/>
              </a:ext>
            </a:extLst>
          </p:cNvPr>
          <p:cNvSpPr txBox="1"/>
          <p:nvPr/>
        </p:nvSpPr>
        <p:spPr>
          <a:xfrm>
            <a:off x="2207568" y="4077072"/>
            <a:ext cx="7704856" cy="1477328"/>
          </a:xfrm>
          <a:prstGeom prst="rect">
            <a:avLst/>
          </a:prstGeom>
          <a:noFill/>
        </p:spPr>
        <p:txBody>
          <a:bodyPr wrap="square">
            <a:spAutoFit/>
          </a:bodyPr>
          <a:lstStyle/>
          <a:p>
            <a:pPr algn="just"/>
            <a:r>
              <a:rPr lang="pt-PT" dirty="0">
                <a:solidFill>
                  <a:srgbClr val="212121"/>
                </a:solidFill>
                <a:latin typeface="Roboto" panose="02000000000000000000" pitchFamily="2" charset="0"/>
              </a:rPr>
              <a:t>A </a:t>
            </a:r>
            <a:r>
              <a:rPr lang="pt-PT" b="1" dirty="0">
                <a:solidFill>
                  <a:srgbClr val="212121"/>
                </a:solidFill>
                <a:latin typeface="Roboto" panose="02000000000000000000" pitchFamily="2" charset="0"/>
              </a:rPr>
              <a:t>Análise Exploratória de Dados</a:t>
            </a:r>
            <a:r>
              <a:rPr lang="pt-PT" dirty="0">
                <a:solidFill>
                  <a:srgbClr val="212121"/>
                </a:solidFill>
                <a:latin typeface="Roboto" panose="02000000000000000000" pitchFamily="2" charset="0"/>
              </a:rPr>
              <a:t> começa </a:t>
            </a:r>
            <a:r>
              <a:rPr lang="pt-PT" b="1" dirty="0">
                <a:solidFill>
                  <a:srgbClr val="212121"/>
                </a:solidFill>
                <a:latin typeface="Roboto" panose="02000000000000000000" pitchFamily="2" charset="0"/>
              </a:rPr>
              <a:t>antes</a:t>
            </a:r>
            <a:r>
              <a:rPr lang="pt-PT" dirty="0">
                <a:solidFill>
                  <a:srgbClr val="212121"/>
                </a:solidFill>
                <a:latin typeface="Roboto" panose="02000000000000000000" pitchFamily="2" charset="0"/>
              </a:rPr>
              <a:t> da aplicação de </a:t>
            </a:r>
            <a:r>
              <a:rPr lang="pt-PT" b="1" dirty="0">
                <a:solidFill>
                  <a:srgbClr val="212121"/>
                </a:solidFill>
                <a:latin typeface="Roboto" panose="02000000000000000000" pitchFamily="2" charset="0"/>
              </a:rPr>
              <a:t>qualquer</a:t>
            </a:r>
            <a:r>
              <a:rPr lang="pt-PT" dirty="0">
                <a:solidFill>
                  <a:srgbClr val="212121"/>
                </a:solidFill>
                <a:latin typeface="Roboto" panose="02000000000000000000" pitchFamily="2" charset="0"/>
              </a:rPr>
              <a:t> técnica </a:t>
            </a:r>
            <a:r>
              <a:rPr lang="pt-PT" b="1" dirty="0">
                <a:solidFill>
                  <a:srgbClr val="212121"/>
                </a:solidFill>
                <a:latin typeface="Roboto" panose="02000000000000000000" pitchFamily="2" charset="0"/>
              </a:rPr>
              <a:t>estatística</a:t>
            </a:r>
            <a:r>
              <a:rPr lang="pt-PT" dirty="0">
                <a:solidFill>
                  <a:srgbClr val="212121"/>
                </a:solidFill>
                <a:latin typeface="Roboto" panose="02000000000000000000" pitchFamily="2" charset="0"/>
              </a:rPr>
              <a:t>. É necessário </a:t>
            </a:r>
            <a:r>
              <a:rPr lang="pt-PT" b="1" dirty="0">
                <a:solidFill>
                  <a:srgbClr val="212121"/>
                </a:solidFill>
                <a:latin typeface="Roboto" panose="02000000000000000000" pitchFamily="2" charset="0"/>
              </a:rPr>
              <a:t>conhecer</a:t>
            </a:r>
            <a:r>
              <a:rPr lang="pt-PT" dirty="0">
                <a:solidFill>
                  <a:srgbClr val="212121"/>
                </a:solidFill>
                <a:latin typeface="Roboto" panose="02000000000000000000" pitchFamily="2" charset="0"/>
              </a:rPr>
              <a:t> os dados que serão analisados, se eles estão no </a:t>
            </a:r>
            <a:r>
              <a:rPr lang="pt-PT" b="1" dirty="0">
                <a:solidFill>
                  <a:srgbClr val="212121"/>
                </a:solidFill>
                <a:latin typeface="Roboto" panose="02000000000000000000" pitchFamily="2" charset="0"/>
              </a:rPr>
              <a:t>formato</a:t>
            </a:r>
            <a:r>
              <a:rPr lang="pt-PT" dirty="0">
                <a:solidFill>
                  <a:srgbClr val="212121"/>
                </a:solidFill>
                <a:latin typeface="Roboto" panose="02000000000000000000" pitchFamily="2" charset="0"/>
              </a:rPr>
              <a:t> correto, se possuem algum </a:t>
            </a:r>
            <a:r>
              <a:rPr lang="pt-PT" b="1" dirty="0">
                <a:solidFill>
                  <a:srgbClr val="212121"/>
                </a:solidFill>
                <a:latin typeface="Roboto" panose="02000000000000000000" pitchFamily="2" charset="0"/>
              </a:rPr>
              <a:t>relacionamento</a:t>
            </a:r>
            <a:r>
              <a:rPr lang="pt-PT" dirty="0">
                <a:solidFill>
                  <a:srgbClr val="212121"/>
                </a:solidFill>
                <a:latin typeface="Roboto" panose="02000000000000000000" pitchFamily="2" charset="0"/>
              </a:rPr>
              <a:t>, o significado </a:t>
            </a:r>
            <a:r>
              <a:rPr lang="pt-PT" b="1" dirty="0">
                <a:solidFill>
                  <a:srgbClr val="212121"/>
                </a:solidFill>
                <a:latin typeface="Roboto" panose="02000000000000000000" pitchFamily="2" charset="0"/>
              </a:rPr>
              <a:t>exato</a:t>
            </a:r>
            <a:r>
              <a:rPr lang="pt-PT" dirty="0">
                <a:solidFill>
                  <a:srgbClr val="212121"/>
                </a:solidFill>
                <a:latin typeface="Roboto" panose="02000000000000000000" pitchFamily="2" charset="0"/>
              </a:rPr>
              <a:t> de cada </a:t>
            </a:r>
            <a:r>
              <a:rPr lang="pt-PT" b="1" dirty="0">
                <a:solidFill>
                  <a:srgbClr val="212121"/>
                </a:solidFill>
                <a:latin typeface="Roboto" panose="02000000000000000000" pitchFamily="2" charset="0"/>
              </a:rPr>
              <a:t>coluna</a:t>
            </a:r>
            <a:r>
              <a:rPr lang="pt-PT" dirty="0">
                <a:solidFill>
                  <a:srgbClr val="212121"/>
                </a:solidFill>
                <a:latin typeface="Roboto" panose="02000000000000000000" pitchFamily="2" charset="0"/>
              </a:rPr>
              <a:t> que será </a:t>
            </a:r>
            <a:r>
              <a:rPr lang="pt-PT" b="1" dirty="0">
                <a:solidFill>
                  <a:srgbClr val="212121"/>
                </a:solidFill>
                <a:latin typeface="Roboto" panose="02000000000000000000" pitchFamily="2" charset="0"/>
              </a:rPr>
              <a:t>utilizada</a:t>
            </a:r>
            <a:r>
              <a:rPr lang="pt-PT" dirty="0">
                <a:solidFill>
                  <a:srgbClr val="212121"/>
                </a:solidFill>
                <a:latin typeface="Roboto" panose="02000000000000000000" pitchFamily="2" charset="0"/>
              </a:rPr>
              <a:t> da tabela de dados que será analisada….</a:t>
            </a:r>
            <a:endParaRPr lang="pt-PT" dirty="0"/>
          </a:p>
        </p:txBody>
      </p:sp>
    </p:spTree>
    <p:extLst>
      <p:ext uri="{BB962C8B-B14F-4D97-AF65-F5344CB8AC3E}">
        <p14:creationId xmlns:p14="http://schemas.microsoft.com/office/powerpoint/2010/main" val="206687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4F10-2099-52D1-02CC-3F2688C849EA}"/>
              </a:ext>
            </a:extLst>
          </p:cNvPr>
          <p:cNvSpPr>
            <a:spLocks noGrp="1"/>
          </p:cNvSpPr>
          <p:nvPr>
            <p:ph type="title"/>
          </p:nvPr>
        </p:nvSpPr>
        <p:spPr>
          <a:xfrm>
            <a:off x="66675" y="0"/>
            <a:ext cx="10515600" cy="1325563"/>
          </a:xfrm>
        </p:spPr>
        <p:txBody>
          <a:bodyPr/>
          <a:lstStyle/>
          <a:p>
            <a:r>
              <a:rPr lang="pt-PT" dirty="0"/>
              <a:t>Limpeza de Dados e AED</a:t>
            </a:r>
          </a:p>
        </p:txBody>
      </p:sp>
      <p:sp>
        <p:nvSpPr>
          <p:cNvPr id="3" name="Content Placeholder 2">
            <a:extLst>
              <a:ext uri="{FF2B5EF4-FFF2-40B4-BE49-F238E27FC236}">
                <a16:creationId xmlns:a16="http://schemas.microsoft.com/office/drawing/2014/main" id="{1AAB7643-EC20-ED40-DBC5-8CBDA8293408}"/>
              </a:ext>
            </a:extLst>
          </p:cNvPr>
          <p:cNvSpPr>
            <a:spLocks noGrp="1"/>
          </p:cNvSpPr>
          <p:nvPr>
            <p:ph idx="1"/>
          </p:nvPr>
        </p:nvSpPr>
        <p:spPr/>
        <p:txBody>
          <a:bodyPr/>
          <a:lstStyle/>
          <a:p>
            <a:pPr algn="just"/>
            <a:r>
              <a:rPr lang="pt-PT" dirty="0">
                <a:solidFill>
                  <a:srgbClr val="222222"/>
                </a:solidFill>
                <a:latin typeface="SourceSansPro-Regular" panose="020B0503030403020204" pitchFamily="34" charset="0"/>
              </a:rPr>
              <a:t>Os cientistas de dados passam grande parte do seu tempo a limpar conjuntos de dados e a e a transformá-los em algo com valor.</a:t>
            </a:r>
          </a:p>
          <a:p>
            <a:pPr algn="just"/>
            <a:endParaRPr lang="pt-PT" dirty="0">
              <a:solidFill>
                <a:srgbClr val="222222"/>
              </a:solidFill>
              <a:latin typeface="SourceSansPro-Regular" panose="020B0503030403020204" pitchFamily="34" charset="0"/>
            </a:endParaRPr>
          </a:p>
          <a:p>
            <a:pPr algn="just"/>
            <a:r>
              <a:rPr lang="pt-PT" dirty="0">
                <a:solidFill>
                  <a:srgbClr val="222222"/>
                </a:solidFill>
                <a:latin typeface="SourceSansPro-Regular" panose="020B0503030403020204" pitchFamily="34" charset="0"/>
              </a:rPr>
              <a:t>Na verdade, os primeiros passos de obtenção e limpeza de dados constituem 80% do trabalho.</a:t>
            </a:r>
            <a:endParaRPr lang="pt-PT" dirty="0"/>
          </a:p>
        </p:txBody>
      </p:sp>
    </p:spTree>
    <p:extLst>
      <p:ext uri="{BB962C8B-B14F-4D97-AF65-F5344CB8AC3E}">
        <p14:creationId xmlns:p14="http://schemas.microsoft.com/office/powerpoint/2010/main" val="464129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4F10-2099-52D1-02CC-3F2688C849EA}"/>
              </a:ext>
            </a:extLst>
          </p:cNvPr>
          <p:cNvSpPr>
            <a:spLocks noGrp="1"/>
          </p:cNvSpPr>
          <p:nvPr>
            <p:ph type="title"/>
          </p:nvPr>
        </p:nvSpPr>
        <p:spPr>
          <a:xfrm>
            <a:off x="699796" y="136828"/>
            <a:ext cx="8229600" cy="1143000"/>
          </a:xfrm>
        </p:spPr>
        <p:txBody>
          <a:bodyPr>
            <a:normAutofit/>
          </a:bodyPr>
          <a:lstStyle/>
          <a:p>
            <a:r>
              <a:rPr lang="pt-PT" dirty="0"/>
              <a:t>Limpeza de Dados  e AED</a:t>
            </a:r>
          </a:p>
        </p:txBody>
      </p:sp>
      <p:sp>
        <p:nvSpPr>
          <p:cNvPr id="11" name="TextBox 10">
            <a:extLst>
              <a:ext uri="{FF2B5EF4-FFF2-40B4-BE49-F238E27FC236}">
                <a16:creationId xmlns:a16="http://schemas.microsoft.com/office/drawing/2014/main" id="{0CA42A18-5207-E9DC-CDFC-E7EDA03A494A}"/>
              </a:ext>
            </a:extLst>
          </p:cNvPr>
          <p:cNvSpPr txBox="1"/>
          <p:nvPr/>
        </p:nvSpPr>
        <p:spPr>
          <a:xfrm>
            <a:off x="699796" y="1484784"/>
            <a:ext cx="10151706" cy="5016758"/>
          </a:xfrm>
          <a:prstGeom prst="rect">
            <a:avLst/>
          </a:prstGeom>
          <a:noFill/>
        </p:spPr>
        <p:txBody>
          <a:bodyPr wrap="square">
            <a:spAutoFit/>
          </a:bodyPr>
          <a:lstStyle/>
          <a:p>
            <a:pPr algn="just"/>
            <a:r>
              <a:rPr lang="pt-PT" sz="1600" dirty="0">
                <a:solidFill>
                  <a:srgbClr val="212121"/>
                </a:solidFill>
                <a:latin typeface="Roboto" panose="02000000000000000000" pitchFamily="2" charset="0"/>
              </a:rPr>
              <a:t>A estatística </a:t>
            </a:r>
            <a:r>
              <a:rPr lang="pt-PT" sz="1600" b="1" dirty="0">
                <a:solidFill>
                  <a:srgbClr val="212121"/>
                </a:solidFill>
                <a:latin typeface="Roboto" panose="02000000000000000000" pitchFamily="2" charset="0"/>
              </a:rPr>
              <a:t>descritiva</a:t>
            </a:r>
            <a:r>
              <a:rPr lang="pt-PT" sz="1600" dirty="0">
                <a:solidFill>
                  <a:srgbClr val="212121"/>
                </a:solidFill>
                <a:latin typeface="Roboto" panose="02000000000000000000" pitchFamily="2" charset="0"/>
              </a:rPr>
              <a:t> é a etapa </a:t>
            </a:r>
            <a:r>
              <a:rPr lang="pt-PT" sz="1600" b="1" dirty="0">
                <a:solidFill>
                  <a:srgbClr val="212121"/>
                </a:solidFill>
                <a:latin typeface="Roboto" panose="02000000000000000000" pitchFamily="2" charset="0"/>
              </a:rPr>
              <a:t>inicial</a:t>
            </a:r>
            <a:r>
              <a:rPr lang="pt-PT" sz="1600" dirty="0">
                <a:solidFill>
                  <a:srgbClr val="212121"/>
                </a:solidFill>
                <a:latin typeface="Roboto" panose="02000000000000000000" pitchFamily="2" charset="0"/>
              </a:rPr>
              <a:t> da análise utilizada para </a:t>
            </a:r>
            <a:r>
              <a:rPr lang="pt-PT" sz="1600" b="1" dirty="0">
                <a:solidFill>
                  <a:srgbClr val="212121"/>
                </a:solidFill>
                <a:latin typeface="Roboto" panose="02000000000000000000" pitchFamily="2" charset="0"/>
              </a:rPr>
              <a:t>descrever</a:t>
            </a:r>
            <a:r>
              <a:rPr lang="pt-PT" sz="1600" dirty="0">
                <a:solidFill>
                  <a:srgbClr val="212121"/>
                </a:solidFill>
                <a:latin typeface="Roboto" panose="02000000000000000000" pitchFamily="2" charset="0"/>
              </a:rPr>
              <a:t> e </a:t>
            </a:r>
            <a:r>
              <a:rPr lang="pt-PT" sz="1600" b="1" dirty="0">
                <a:solidFill>
                  <a:srgbClr val="212121"/>
                </a:solidFill>
                <a:latin typeface="Roboto" panose="02000000000000000000" pitchFamily="2" charset="0"/>
              </a:rPr>
              <a:t>resumir</a:t>
            </a:r>
            <a:r>
              <a:rPr lang="pt-PT" sz="1600" dirty="0">
                <a:solidFill>
                  <a:srgbClr val="212121"/>
                </a:solidFill>
                <a:latin typeface="Roboto" panose="02000000000000000000" pitchFamily="2" charset="0"/>
              </a:rPr>
              <a:t> os dados. A disponibilidade de uma </a:t>
            </a:r>
            <a:r>
              <a:rPr lang="pt-PT" sz="1600" b="1" dirty="0">
                <a:solidFill>
                  <a:srgbClr val="212121"/>
                </a:solidFill>
                <a:latin typeface="Roboto" panose="02000000000000000000" pitchFamily="2" charset="0"/>
              </a:rPr>
              <a:t>grande quantidade de dados</a:t>
            </a:r>
            <a:r>
              <a:rPr lang="pt-PT" sz="1600" dirty="0">
                <a:solidFill>
                  <a:srgbClr val="212121"/>
                </a:solidFill>
                <a:latin typeface="Roboto" panose="02000000000000000000" pitchFamily="2" charset="0"/>
              </a:rPr>
              <a:t> e de métodos </a:t>
            </a:r>
            <a:r>
              <a:rPr lang="pt-PT" sz="1600" b="1" dirty="0">
                <a:solidFill>
                  <a:srgbClr val="212121"/>
                </a:solidFill>
                <a:latin typeface="Roboto" panose="02000000000000000000" pitchFamily="2" charset="0"/>
              </a:rPr>
              <a:t>computacionais</a:t>
            </a:r>
            <a:r>
              <a:rPr lang="pt-PT" sz="1600" dirty="0">
                <a:solidFill>
                  <a:srgbClr val="212121"/>
                </a:solidFill>
                <a:latin typeface="Roboto" panose="02000000000000000000" pitchFamily="2" charset="0"/>
              </a:rPr>
              <a:t> muito eficientes revigorou esta área da </a:t>
            </a:r>
            <a:r>
              <a:rPr lang="pt-PT" sz="1600" b="1" dirty="0">
                <a:solidFill>
                  <a:srgbClr val="212121"/>
                </a:solidFill>
                <a:latin typeface="Roboto" panose="02000000000000000000" pitchFamily="2" charset="0"/>
              </a:rPr>
              <a:t>estatística</a:t>
            </a:r>
            <a:r>
              <a:rPr lang="pt-PT" sz="1600" dirty="0">
                <a:solidFill>
                  <a:srgbClr val="212121"/>
                </a:solidFill>
                <a:latin typeface="Roboto" panose="02000000000000000000" pitchFamily="2" charset="0"/>
              </a:rPr>
              <a:t>. </a:t>
            </a:r>
          </a:p>
          <a:p>
            <a:pPr algn="just"/>
            <a:endParaRPr lang="pt-PT" sz="1600" dirty="0">
              <a:solidFill>
                <a:srgbClr val="212121"/>
              </a:solidFill>
              <a:latin typeface="Roboto" panose="02000000000000000000" pitchFamily="2" charset="0"/>
            </a:endParaRPr>
          </a:p>
          <a:p>
            <a:pPr algn="just"/>
            <a:endParaRPr lang="pt-PT" sz="1600" dirty="0">
              <a:solidFill>
                <a:srgbClr val="212121"/>
              </a:solidFill>
              <a:latin typeface="Roboto" panose="02000000000000000000" pitchFamily="2" charset="0"/>
            </a:endParaRPr>
          </a:p>
          <a:p>
            <a:pPr algn="just"/>
            <a:r>
              <a:rPr lang="pt-PT" sz="1600" dirty="0">
                <a:solidFill>
                  <a:srgbClr val="212121"/>
                </a:solidFill>
                <a:latin typeface="Roboto" panose="02000000000000000000" pitchFamily="2" charset="0"/>
              </a:rPr>
              <a:t>A </a:t>
            </a:r>
            <a:r>
              <a:rPr lang="pt-PT" sz="1600" b="1" dirty="0">
                <a:solidFill>
                  <a:srgbClr val="212121"/>
                </a:solidFill>
                <a:latin typeface="Roboto" panose="02000000000000000000" pitchFamily="2" charset="0"/>
              </a:rPr>
              <a:t>Análise Exploratória de Dados</a:t>
            </a:r>
            <a:r>
              <a:rPr lang="pt-PT" sz="1600" dirty="0">
                <a:solidFill>
                  <a:srgbClr val="212121"/>
                </a:solidFill>
                <a:latin typeface="Roboto" panose="02000000000000000000" pitchFamily="2" charset="0"/>
              </a:rPr>
              <a:t> começa </a:t>
            </a:r>
            <a:r>
              <a:rPr lang="pt-PT" sz="1600" b="1" dirty="0">
                <a:solidFill>
                  <a:srgbClr val="212121"/>
                </a:solidFill>
                <a:latin typeface="Roboto" panose="02000000000000000000" pitchFamily="2" charset="0"/>
              </a:rPr>
              <a:t>antes</a:t>
            </a:r>
            <a:r>
              <a:rPr lang="pt-PT" sz="1600" dirty="0">
                <a:solidFill>
                  <a:srgbClr val="212121"/>
                </a:solidFill>
                <a:latin typeface="Roboto" panose="02000000000000000000" pitchFamily="2" charset="0"/>
              </a:rPr>
              <a:t> da aplicação de </a:t>
            </a:r>
            <a:r>
              <a:rPr lang="pt-PT" sz="1600" b="1" dirty="0">
                <a:solidFill>
                  <a:srgbClr val="212121"/>
                </a:solidFill>
                <a:latin typeface="Roboto" panose="02000000000000000000" pitchFamily="2" charset="0"/>
              </a:rPr>
              <a:t>qualquer</a:t>
            </a:r>
            <a:r>
              <a:rPr lang="pt-PT" sz="1600" dirty="0">
                <a:solidFill>
                  <a:srgbClr val="212121"/>
                </a:solidFill>
                <a:latin typeface="Roboto" panose="02000000000000000000" pitchFamily="2" charset="0"/>
              </a:rPr>
              <a:t> técnica </a:t>
            </a:r>
            <a:r>
              <a:rPr lang="pt-PT" sz="1600" b="1" dirty="0">
                <a:solidFill>
                  <a:srgbClr val="212121"/>
                </a:solidFill>
                <a:latin typeface="Roboto" panose="02000000000000000000" pitchFamily="2" charset="0"/>
              </a:rPr>
              <a:t>estatística</a:t>
            </a:r>
            <a:r>
              <a:rPr lang="pt-PT" sz="1600" dirty="0">
                <a:solidFill>
                  <a:srgbClr val="212121"/>
                </a:solidFill>
                <a:latin typeface="Roboto" panose="02000000000000000000" pitchFamily="2" charset="0"/>
              </a:rPr>
              <a:t>.</a:t>
            </a:r>
          </a:p>
          <a:p>
            <a:pPr algn="just"/>
            <a:endParaRPr lang="pt-PT" sz="1600" dirty="0">
              <a:solidFill>
                <a:srgbClr val="212121"/>
              </a:solidFill>
              <a:latin typeface="Roboto" panose="02000000000000000000" pitchFamily="2" charset="0"/>
            </a:endParaRPr>
          </a:p>
          <a:p>
            <a:pPr algn="just"/>
            <a:r>
              <a:rPr lang="pt-PT" sz="1600" dirty="0">
                <a:solidFill>
                  <a:srgbClr val="212121"/>
                </a:solidFill>
                <a:latin typeface="Roboto" panose="02000000000000000000" pitchFamily="2" charset="0"/>
              </a:rPr>
              <a:t>É necessário </a:t>
            </a:r>
            <a:r>
              <a:rPr lang="pt-PT" sz="1600" b="1" dirty="0">
                <a:solidFill>
                  <a:srgbClr val="212121"/>
                </a:solidFill>
                <a:latin typeface="Roboto" panose="02000000000000000000" pitchFamily="2" charset="0"/>
              </a:rPr>
              <a:t>conhecer</a:t>
            </a:r>
            <a:r>
              <a:rPr lang="pt-PT" sz="1600" dirty="0">
                <a:solidFill>
                  <a:srgbClr val="212121"/>
                </a:solidFill>
                <a:latin typeface="Roboto" panose="02000000000000000000" pitchFamily="2" charset="0"/>
              </a:rPr>
              <a:t> os dados que serão analisados, se eles estão no </a:t>
            </a:r>
            <a:r>
              <a:rPr lang="pt-PT" sz="1600" b="1" dirty="0">
                <a:solidFill>
                  <a:srgbClr val="212121"/>
                </a:solidFill>
                <a:latin typeface="Roboto" panose="02000000000000000000" pitchFamily="2" charset="0"/>
              </a:rPr>
              <a:t>formato</a:t>
            </a:r>
            <a:r>
              <a:rPr lang="pt-PT" sz="1600" dirty="0">
                <a:solidFill>
                  <a:srgbClr val="212121"/>
                </a:solidFill>
                <a:latin typeface="Roboto" panose="02000000000000000000" pitchFamily="2" charset="0"/>
              </a:rPr>
              <a:t> correto, se possuem algum </a:t>
            </a:r>
            <a:r>
              <a:rPr lang="pt-PT" sz="1600" b="1" dirty="0">
                <a:solidFill>
                  <a:srgbClr val="212121"/>
                </a:solidFill>
                <a:latin typeface="Roboto" panose="02000000000000000000" pitchFamily="2" charset="0"/>
              </a:rPr>
              <a:t>relacionamento</a:t>
            </a:r>
            <a:r>
              <a:rPr lang="pt-PT" sz="1600" dirty="0">
                <a:solidFill>
                  <a:srgbClr val="212121"/>
                </a:solidFill>
                <a:latin typeface="Roboto" panose="02000000000000000000" pitchFamily="2" charset="0"/>
              </a:rPr>
              <a:t>, o significado </a:t>
            </a:r>
            <a:r>
              <a:rPr lang="pt-PT" sz="1600" b="1" dirty="0">
                <a:solidFill>
                  <a:srgbClr val="212121"/>
                </a:solidFill>
                <a:latin typeface="Roboto" panose="02000000000000000000" pitchFamily="2" charset="0"/>
              </a:rPr>
              <a:t>exato</a:t>
            </a:r>
            <a:r>
              <a:rPr lang="pt-PT" sz="1600" dirty="0">
                <a:solidFill>
                  <a:srgbClr val="212121"/>
                </a:solidFill>
                <a:latin typeface="Roboto" panose="02000000000000000000" pitchFamily="2" charset="0"/>
              </a:rPr>
              <a:t> de cada </a:t>
            </a:r>
            <a:r>
              <a:rPr lang="pt-PT" sz="1600" b="1" dirty="0">
                <a:solidFill>
                  <a:srgbClr val="212121"/>
                </a:solidFill>
                <a:latin typeface="Roboto" panose="02000000000000000000" pitchFamily="2" charset="0"/>
              </a:rPr>
              <a:t>coluna</a:t>
            </a:r>
            <a:r>
              <a:rPr lang="pt-PT" sz="1600" dirty="0">
                <a:solidFill>
                  <a:srgbClr val="212121"/>
                </a:solidFill>
                <a:latin typeface="Roboto" panose="02000000000000000000" pitchFamily="2" charset="0"/>
              </a:rPr>
              <a:t> que será </a:t>
            </a:r>
            <a:r>
              <a:rPr lang="pt-PT" sz="1600" b="1" dirty="0">
                <a:solidFill>
                  <a:srgbClr val="212121"/>
                </a:solidFill>
                <a:latin typeface="Roboto" panose="02000000000000000000" pitchFamily="2" charset="0"/>
              </a:rPr>
              <a:t>utilizada</a:t>
            </a:r>
            <a:r>
              <a:rPr lang="pt-PT" sz="1600" dirty="0">
                <a:solidFill>
                  <a:srgbClr val="212121"/>
                </a:solidFill>
                <a:latin typeface="Roboto" panose="02000000000000000000" pitchFamily="2" charset="0"/>
              </a:rPr>
              <a:t> da tabela de dados que será analisada.</a:t>
            </a:r>
          </a:p>
          <a:p>
            <a:pPr algn="just"/>
            <a:endParaRPr lang="pt-PT" sz="1600" dirty="0">
              <a:solidFill>
                <a:srgbClr val="212121"/>
              </a:solidFill>
              <a:latin typeface="Roboto" panose="02000000000000000000" pitchFamily="2" charset="0"/>
            </a:endParaRPr>
          </a:p>
          <a:p>
            <a:pPr algn="just"/>
            <a:r>
              <a:rPr lang="pt-PT" sz="1600" b="1" dirty="0">
                <a:solidFill>
                  <a:srgbClr val="212121"/>
                </a:solidFill>
                <a:latin typeface="Roboto" panose="02000000000000000000" pitchFamily="2" charset="0"/>
              </a:rPr>
              <a:t>Após</a:t>
            </a:r>
            <a:r>
              <a:rPr lang="pt-PT" sz="1600" dirty="0">
                <a:solidFill>
                  <a:srgbClr val="212121"/>
                </a:solidFill>
                <a:latin typeface="Roboto" panose="02000000000000000000" pitchFamily="2" charset="0"/>
              </a:rPr>
              <a:t> a recolha e a importação dos dados para uma base de dados, o próximo passo é a </a:t>
            </a:r>
            <a:r>
              <a:rPr lang="pt-PT" sz="1600" b="1" dirty="0">
                <a:solidFill>
                  <a:srgbClr val="212121"/>
                </a:solidFill>
                <a:latin typeface="Roboto" panose="02000000000000000000" pitchFamily="2" charset="0"/>
              </a:rPr>
              <a:t>análise descritiva</a:t>
            </a:r>
            <a:r>
              <a:rPr lang="pt-PT" sz="1600" dirty="0">
                <a:solidFill>
                  <a:srgbClr val="212121"/>
                </a:solidFill>
                <a:latin typeface="Roboto" panose="02000000000000000000" pitchFamily="2" charset="0"/>
              </a:rPr>
              <a:t>. </a:t>
            </a:r>
          </a:p>
          <a:p>
            <a:pPr algn="just"/>
            <a:endParaRPr lang="pt-PT" sz="1600" dirty="0">
              <a:solidFill>
                <a:srgbClr val="212121"/>
              </a:solidFill>
              <a:latin typeface="Roboto" panose="02000000000000000000" pitchFamily="2" charset="0"/>
            </a:endParaRPr>
          </a:p>
          <a:p>
            <a:pPr algn="just"/>
            <a:r>
              <a:rPr lang="pt-PT" sz="1600" dirty="0">
                <a:solidFill>
                  <a:srgbClr val="212121"/>
                </a:solidFill>
                <a:latin typeface="Roboto" panose="02000000000000000000" pitchFamily="2" charset="0"/>
              </a:rPr>
              <a:t>Esta etapa é fundamental, pois uma análise descritiva detalhada permite ao pesquisador familiarizar-se com os dados, organizá-los e sintetizá-los de forma a obter as informações necessárias do </a:t>
            </a:r>
            <a:r>
              <a:rPr lang="pt-PT" sz="1600" b="1" dirty="0">
                <a:solidFill>
                  <a:srgbClr val="212121"/>
                </a:solidFill>
                <a:latin typeface="Roboto" panose="02000000000000000000" pitchFamily="2" charset="0"/>
              </a:rPr>
              <a:t>conjunto</a:t>
            </a:r>
            <a:r>
              <a:rPr lang="pt-PT" sz="1600" dirty="0">
                <a:solidFill>
                  <a:srgbClr val="212121"/>
                </a:solidFill>
                <a:latin typeface="Roboto" panose="02000000000000000000" pitchFamily="2" charset="0"/>
              </a:rPr>
              <a:t> de dados para responder as questões que estão sendo estudadas.</a:t>
            </a:r>
          </a:p>
          <a:p>
            <a:pPr algn="just"/>
            <a:endParaRPr lang="pt-PT" sz="1600" dirty="0">
              <a:solidFill>
                <a:srgbClr val="212121"/>
              </a:solidFill>
              <a:latin typeface="Roboto" panose="02000000000000000000" pitchFamily="2" charset="0"/>
            </a:endParaRPr>
          </a:p>
          <a:p>
            <a:pPr algn="just"/>
            <a:r>
              <a:rPr lang="pt-PT" sz="1600" dirty="0">
                <a:solidFill>
                  <a:srgbClr val="212121"/>
                </a:solidFill>
                <a:latin typeface="Roboto" panose="02000000000000000000" pitchFamily="2" charset="0"/>
              </a:rPr>
              <a:t>A Análise Exploratória de Dados vai </a:t>
            </a:r>
            <a:r>
              <a:rPr lang="pt-PT" sz="1600" b="1" dirty="0">
                <a:solidFill>
                  <a:srgbClr val="212121"/>
                </a:solidFill>
                <a:latin typeface="Roboto" panose="02000000000000000000" pitchFamily="2" charset="0"/>
              </a:rPr>
              <a:t>além</a:t>
            </a:r>
            <a:r>
              <a:rPr lang="pt-PT" sz="1600" dirty="0">
                <a:solidFill>
                  <a:srgbClr val="212121"/>
                </a:solidFill>
                <a:latin typeface="Roboto" panose="02000000000000000000" pitchFamily="2" charset="0"/>
              </a:rPr>
              <a:t> do uso </a:t>
            </a:r>
            <a:r>
              <a:rPr lang="pt-PT" sz="1600" b="1" dirty="0">
                <a:solidFill>
                  <a:srgbClr val="212121"/>
                </a:solidFill>
                <a:latin typeface="Roboto" panose="02000000000000000000" pitchFamily="2" charset="0"/>
              </a:rPr>
              <a:t>descritivo</a:t>
            </a:r>
            <a:r>
              <a:rPr lang="pt-PT" sz="1600" dirty="0">
                <a:solidFill>
                  <a:srgbClr val="212121"/>
                </a:solidFill>
                <a:latin typeface="Roboto" panose="02000000000000000000" pitchFamily="2" charset="0"/>
              </a:rPr>
              <a:t> da estatística, pois procura olhar de forma mais </a:t>
            </a:r>
            <a:r>
              <a:rPr lang="pt-PT" sz="1600" b="1" dirty="0">
                <a:solidFill>
                  <a:srgbClr val="212121"/>
                </a:solidFill>
                <a:latin typeface="Roboto" panose="02000000000000000000" pitchFamily="2" charset="0"/>
              </a:rPr>
              <a:t>profunda os dados</a:t>
            </a:r>
            <a:r>
              <a:rPr lang="pt-PT" sz="1600" dirty="0">
                <a:solidFill>
                  <a:srgbClr val="212121"/>
                </a:solidFill>
                <a:latin typeface="Roboto" panose="02000000000000000000" pitchFamily="2" charset="0"/>
              </a:rPr>
              <a:t>, sem </a:t>
            </a:r>
            <a:r>
              <a:rPr lang="pt-PT" sz="1600" b="1" dirty="0">
                <a:solidFill>
                  <a:srgbClr val="212121"/>
                </a:solidFill>
                <a:latin typeface="Roboto" panose="02000000000000000000" pitchFamily="2" charset="0"/>
              </a:rPr>
              <a:t>resumir</a:t>
            </a:r>
            <a:r>
              <a:rPr lang="pt-PT" sz="1600" dirty="0">
                <a:solidFill>
                  <a:srgbClr val="212121"/>
                </a:solidFill>
                <a:latin typeface="Roboto" panose="02000000000000000000" pitchFamily="2" charset="0"/>
              </a:rPr>
              <a:t> muito a </a:t>
            </a:r>
            <a:r>
              <a:rPr lang="pt-PT" sz="1600" b="1" dirty="0">
                <a:solidFill>
                  <a:srgbClr val="212121"/>
                </a:solidFill>
                <a:latin typeface="Roboto" panose="02000000000000000000" pitchFamily="2" charset="0"/>
              </a:rPr>
              <a:t>quantidade de informações</a:t>
            </a:r>
            <a:r>
              <a:rPr lang="pt-PT" sz="1600" dirty="0">
                <a:solidFill>
                  <a:srgbClr val="212121"/>
                </a:solidFill>
                <a:latin typeface="Roboto" panose="02000000000000000000" pitchFamily="2" charset="0"/>
              </a:rPr>
              <a:t>, utilizando uma diversidade de ferramentas computacionais para analisar os dados.</a:t>
            </a:r>
          </a:p>
        </p:txBody>
      </p:sp>
    </p:spTree>
    <p:extLst>
      <p:ext uri="{BB962C8B-B14F-4D97-AF65-F5344CB8AC3E}">
        <p14:creationId xmlns:p14="http://schemas.microsoft.com/office/powerpoint/2010/main" val="2686899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4F10-2099-52D1-02CC-3F2688C849EA}"/>
              </a:ext>
            </a:extLst>
          </p:cNvPr>
          <p:cNvSpPr>
            <a:spLocks noGrp="1"/>
          </p:cNvSpPr>
          <p:nvPr>
            <p:ph type="title"/>
          </p:nvPr>
        </p:nvSpPr>
        <p:spPr>
          <a:xfrm>
            <a:off x="261121" y="-92069"/>
            <a:ext cx="8229600" cy="1143000"/>
          </a:xfrm>
        </p:spPr>
        <p:txBody>
          <a:bodyPr>
            <a:normAutofit/>
          </a:bodyPr>
          <a:lstStyle/>
          <a:p>
            <a:r>
              <a:rPr lang="pt-PT" dirty="0"/>
              <a:t>Limpeza de Dados e AED</a:t>
            </a:r>
          </a:p>
        </p:txBody>
      </p:sp>
      <p:sp>
        <p:nvSpPr>
          <p:cNvPr id="3" name="Content Placeholder 2">
            <a:extLst>
              <a:ext uri="{FF2B5EF4-FFF2-40B4-BE49-F238E27FC236}">
                <a16:creationId xmlns:a16="http://schemas.microsoft.com/office/drawing/2014/main" id="{1AAB7643-EC20-ED40-DBC5-8CBDA8293408}"/>
              </a:ext>
            </a:extLst>
          </p:cNvPr>
          <p:cNvSpPr>
            <a:spLocks noGrp="1"/>
          </p:cNvSpPr>
          <p:nvPr>
            <p:ph idx="1"/>
          </p:nvPr>
        </p:nvSpPr>
        <p:spPr>
          <a:xfrm>
            <a:off x="261121" y="994726"/>
            <a:ext cx="7920880" cy="2224927"/>
          </a:xfrm>
        </p:spPr>
        <p:txBody>
          <a:bodyPr>
            <a:normAutofit/>
          </a:bodyPr>
          <a:lstStyle/>
          <a:p>
            <a:pPr marL="0" indent="0">
              <a:buNone/>
            </a:pPr>
            <a:r>
              <a:rPr lang="pt-PT" dirty="0">
                <a:solidFill>
                  <a:srgbClr val="222222"/>
                </a:solidFill>
                <a:latin typeface="SourceSansPro-Regular" panose="020B0503030403020204" pitchFamily="34" charset="0"/>
              </a:rPr>
              <a:t>Devemos ser capazes de lidar com dados:</a:t>
            </a:r>
          </a:p>
          <a:p>
            <a:pPr lvl="1"/>
            <a:r>
              <a:rPr lang="pt-PT" dirty="0">
                <a:solidFill>
                  <a:srgbClr val="222222"/>
                </a:solidFill>
                <a:latin typeface="SourceSansPro-Regular" panose="020B0503030403020204" pitchFamily="34" charset="0"/>
              </a:rPr>
              <a:t>não estruturados …</a:t>
            </a:r>
          </a:p>
          <a:p>
            <a:pPr lvl="1"/>
            <a:r>
              <a:rPr lang="pt-PT" dirty="0">
                <a:solidFill>
                  <a:srgbClr val="222222"/>
                </a:solidFill>
                <a:latin typeface="SourceSansPro-Regular" panose="020B0503030403020204" pitchFamily="34" charset="0"/>
              </a:rPr>
              <a:t>… confusos, quer isso signifique valores em falta, formatação inconsistente, registos mal formados ou </a:t>
            </a:r>
            <a:r>
              <a:rPr lang="pt-PT" i="1" dirty="0" err="1">
                <a:solidFill>
                  <a:srgbClr val="222222"/>
                </a:solidFill>
                <a:latin typeface="SourceSansPro-Regular" panose="020B0503030403020204" pitchFamily="34" charset="0"/>
              </a:rPr>
              <a:t>outliers</a:t>
            </a:r>
            <a:r>
              <a:rPr lang="pt-PT" dirty="0">
                <a:solidFill>
                  <a:srgbClr val="222222"/>
                </a:solidFill>
                <a:latin typeface="SourceSansPro-Regular" panose="020B0503030403020204" pitchFamily="34" charset="0"/>
              </a:rPr>
              <a:t> sem sentido.</a:t>
            </a:r>
          </a:p>
        </p:txBody>
      </p:sp>
      <p:sp>
        <p:nvSpPr>
          <p:cNvPr id="5" name="TextBox 4">
            <a:extLst>
              <a:ext uri="{FF2B5EF4-FFF2-40B4-BE49-F238E27FC236}">
                <a16:creationId xmlns:a16="http://schemas.microsoft.com/office/drawing/2014/main" id="{A59C398C-B5B1-882D-8A33-623F81970BFB}"/>
              </a:ext>
            </a:extLst>
          </p:cNvPr>
          <p:cNvSpPr txBox="1"/>
          <p:nvPr/>
        </p:nvSpPr>
        <p:spPr>
          <a:xfrm>
            <a:off x="4724401" y="2553173"/>
            <a:ext cx="6952032" cy="3693319"/>
          </a:xfrm>
          <a:prstGeom prst="rect">
            <a:avLst/>
          </a:prstGeom>
          <a:solidFill>
            <a:schemeClr val="bg1">
              <a:lumMod val="95000"/>
            </a:schemeClr>
          </a:solidFill>
        </p:spPr>
        <p:txBody>
          <a:bodyPr wrap="square">
            <a:spAutoFit/>
          </a:bodyPr>
          <a:lstStyle/>
          <a:p>
            <a:r>
              <a:rPr lang="pt-PT" dirty="0">
                <a:solidFill>
                  <a:srgbClr val="222222"/>
                </a:solidFill>
                <a:latin typeface="SourceSansPro-Regular" panose="020B0503030403020204" pitchFamily="34" charset="0"/>
              </a:rPr>
              <a:t>Deixar cair colunas desnecessárias</a:t>
            </a:r>
          </a:p>
          <a:p>
            <a:r>
              <a:rPr lang="pt-PT" dirty="0">
                <a:solidFill>
                  <a:srgbClr val="222222"/>
                </a:solidFill>
                <a:latin typeface="SourceSansPro-Regular" panose="020B0503030403020204" pitchFamily="34" charset="0"/>
              </a:rPr>
              <a:t>
Alterar o índices</a:t>
            </a:r>
          </a:p>
          <a:p>
            <a:r>
              <a:rPr lang="pt-PT" dirty="0">
                <a:solidFill>
                  <a:srgbClr val="222222"/>
                </a:solidFill>
                <a:latin typeface="SourceSansPro-Regular" panose="020B0503030403020204" pitchFamily="34" charset="0"/>
              </a:rPr>
              <a:t>
</a:t>
            </a:r>
            <a:r>
              <a:rPr lang="en-GB" dirty="0" err="1">
                <a:solidFill>
                  <a:srgbClr val="222222"/>
                </a:solidFill>
                <a:latin typeface="SourceSansPro-Regular" panose="020B0503030403020204" pitchFamily="34" charset="0"/>
              </a:rPr>
              <a:t>Utilizar</a:t>
            </a:r>
            <a:r>
              <a:rPr lang="en-GB" dirty="0">
                <a:solidFill>
                  <a:srgbClr val="222222"/>
                </a:solidFill>
                <a:latin typeface="SourceSansPro-Regular" panose="020B0503030403020204" pitchFamily="34" charset="0"/>
              </a:rPr>
              <a:t> </a:t>
            </a:r>
            <a:r>
              <a:rPr lang="en-GB" dirty="0" err="1">
                <a:solidFill>
                  <a:srgbClr val="222222"/>
                </a:solidFill>
                <a:latin typeface="SourceSansPro-Regular" panose="020B0503030403020204" pitchFamily="34" charset="0"/>
              </a:rPr>
              <a:t>métodos</a:t>
            </a:r>
            <a:r>
              <a:rPr lang="en-GB" dirty="0">
                <a:solidFill>
                  <a:srgbClr val="222222"/>
                </a:solidFill>
                <a:latin typeface="SourceSansPro-Regular" panose="020B0503030403020204" pitchFamily="34" charset="0"/>
              </a:rPr>
              <a:t>  para </a:t>
            </a:r>
            <a:r>
              <a:rPr lang="en-GB" dirty="0" err="1">
                <a:solidFill>
                  <a:srgbClr val="222222"/>
                </a:solidFill>
                <a:latin typeface="SourceSansPro-Regular" panose="020B0503030403020204" pitchFamily="34" charset="0"/>
              </a:rPr>
              <a:t>limpar</a:t>
            </a:r>
            <a:r>
              <a:rPr lang="en-GB" dirty="0">
                <a:solidFill>
                  <a:srgbClr val="222222"/>
                </a:solidFill>
                <a:latin typeface="SourceSansPro-Regular" panose="020B0503030403020204" pitchFamily="34" charset="0"/>
              </a:rPr>
              <a:t> </a:t>
            </a:r>
            <a:r>
              <a:rPr lang="en-GB" dirty="0" err="1">
                <a:solidFill>
                  <a:srgbClr val="222222"/>
                </a:solidFill>
                <a:latin typeface="SourceSansPro-Regular" panose="020B0503030403020204" pitchFamily="34" charset="0"/>
              </a:rPr>
              <a:t>colunas</a:t>
            </a:r>
            <a:endParaRPr lang="en-GB" dirty="0">
              <a:solidFill>
                <a:srgbClr val="222222"/>
              </a:solidFill>
              <a:latin typeface="SourceSansPro-Regular" panose="020B0503030403020204" pitchFamily="34" charset="0"/>
            </a:endParaRPr>
          </a:p>
          <a:p>
            <a:r>
              <a:rPr lang="en-GB" dirty="0">
                <a:solidFill>
                  <a:srgbClr val="222222"/>
                </a:solidFill>
                <a:latin typeface="SourceSansPro-Regular" panose="020B0503030403020204" pitchFamily="34" charset="0"/>
              </a:rPr>
              <a:t>
</a:t>
            </a:r>
            <a:r>
              <a:rPr lang="pt-PT" dirty="0">
                <a:solidFill>
                  <a:srgbClr val="222222"/>
                </a:solidFill>
                <a:latin typeface="SourceSansPro-Regular" panose="020B0503030403020204" pitchFamily="34" charset="0"/>
              </a:rPr>
              <a:t>Utilizar a funções para limpar todo o conjunto de dados, em termos de elementos</a:t>
            </a:r>
          </a:p>
          <a:p>
            <a:r>
              <a:rPr lang="pt-PT" dirty="0">
                <a:solidFill>
                  <a:srgbClr val="222222"/>
                </a:solidFill>
                <a:latin typeface="SourceSansPro-Regular" panose="020B0503030403020204" pitchFamily="34" charset="0"/>
              </a:rPr>
              <a:t>
Rebatizar colunas para um conjunto de rótulos mais reconhecível</a:t>
            </a:r>
          </a:p>
          <a:p>
            <a:r>
              <a:rPr lang="pt-PT" dirty="0">
                <a:solidFill>
                  <a:srgbClr val="222222"/>
                </a:solidFill>
                <a:latin typeface="SourceSansPro-Regular" panose="020B0503030403020204" pitchFamily="34" charset="0"/>
              </a:rPr>
              <a:t>
Saltar/Não utilizar linhas desnecessárias </a:t>
            </a:r>
          </a:p>
          <a:p>
            <a:r>
              <a:rPr lang="pt-PT" dirty="0">
                <a:solidFill>
                  <a:srgbClr val="222222"/>
                </a:solidFill>
                <a:latin typeface="SourceSansPro-Regular" panose="020B0503030403020204" pitchFamily="34" charset="0"/>
              </a:rPr>
              <a:t>…</a:t>
            </a:r>
            <a:endParaRPr lang="pt-PT" dirty="0"/>
          </a:p>
        </p:txBody>
      </p:sp>
      <p:sp>
        <p:nvSpPr>
          <p:cNvPr id="6" name="Explosion: 8 Points 5">
            <a:extLst>
              <a:ext uri="{FF2B5EF4-FFF2-40B4-BE49-F238E27FC236}">
                <a16:creationId xmlns:a16="http://schemas.microsoft.com/office/drawing/2014/main" id="{073B6E13-958E-0256-08C2-E86EAA17992E}"/>
              </a:ext>
            </a:extLst>
          </p:cNvPr>
          <p:cNvSpPr/>
          <p:nvPr/>
        </p:nvSpPr>
        <p:spPr>
          <a:xfrm>
            <a:off x="1146210" y="3219653"/>
            <a:ext cx="2304256" cy="1706488"/>
          </a:xfrm>
          <a:prstGeom prst="irregularSeal1">
            <a:avLst/>
          </a:prstGeom>
          <a:solidFill>
            <a:srgbClr val="FFFF00"/>
          </a:solid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GB" dirty="0">
                <a:solidFill>
                  <a:schemeClr val="tx1"/>
                </a:solidFill>
              </a:rPr>
              <a:t>Como Lidar?</a:t>
            </a:r>
            <a:endParaRPr lang="pt-PT" dirty="0">
              <a:solidFill>
                <a:schemeClr val="tx1"/>
              </a:solidFill>
            </a:endParaRPr>
          </a:p>
        </p:txBody>
      </p:sp>
    </p:spTree>
    <p:extLst>
      <p:ext uri="{BB962C8B-B14F-4D97-AF65-F5344CB8AC3E}">
        <p14:creationId xmlns:p14="http://schemas.microsoft.com/office/powerpoint/2010/main" val="3499088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4F10-2099-52D1-02CC-3F2688C849EA}"/>
              </a:ext>
            </a:extLst>
          </p:cNvPr>
          <p:cNvSpPr>
            <a:spLocks noGrp="1"/>
          </p:cNvSpPr>
          <p:nvPr>
            <p:ph type="title"/>
          </p:nvPr>
        </p:nvSpPr>
        <p:spPr>
          <a:xfrm>
            <a:off x="101101" y="0"/>
            <a:ext cx="8229600" cy="1143000"/>
          </a:xfrm>
        </p:spPr>
        <p:txBody>
          <a:bodyPr>
            <a:normAutofit/>
          </a:bodyPr>
          <a:lstStyle/>
          <a:p>
            <a:r>
              <a:rPr lang="pt-PT" dirty="0"/>
              <a:t>Limpeza de Dados e AED</a:t>
            </a:r>
          </a:p>
        </p:txBody>
      </p:sp>
      <p:sp>
        <p:nvSpPr>
          <p:cNvPr id="3" name="Content Placeholder 2">
            <a:extLst>
              <a:ext uri="{FF2B5EF4-FFF2-40B4-BE49-F238E27FC236}">
                <a16:creationId xmlns:a16="http://schemas.microsoft.com/office/drawing/2014/main" id="{1AAB7643-EC20-ED40-DBC5-8CBDA8293408}"/>
              </a:ext>
            </a:extLst>
          </p:cNvPr>
          <p:cNvSpPr>
            <a:spLocks noGrp="1"/>
          </p:cNvSpPr>
          <p:nvPr>
            <p:ph idx="1"/>
          </p:nvPr>
        </p:nvSpPr>
        <p:spPr>
          <a:xfrm>
            <a:off x="1775520" y="1556792"/>
            <a:ext cx="7920880" cy="3816424"/>
          </a:xfrm>
        </p:spPr>
        <p:txBody>
          <a:bodyPr>
            <a:normAutofit lnSpcReduction="10000"/>
          </a:bodyPr>
          <a:lstStyle/>
          <a:p>
            <a:pPr marL="0" indent="0">
              <a:buNone/>
            </a:pPr>
            <a:r>
              <a:rPr lang="pt-PT" dirty="0">
                <a:solidFill>
                  <a:srgbClr val="222222"/>
                </a:solidFill>
                <a:latin typeface="SourceSansPro-Regular" panose="020B0503030403020204" pitchFamily="34" charset="0"/>
              </a:rPr>
              <a:t>AED:</a:t>
            </a:r>
          </a:p>
          <a:p>
            <a:pPr lvl="1"/>
            <a:r>
              <a:rPr lang="pt-PT" dirty="0">
                <a:solidFill>
                  <a:srgbClr val="222222"/>
                </a:solidFill>
                <a:latin typeface="SourceSansPro-Regular" panose="020B0503030403020204" pitchFamily="34" charset="0"/>
              </a:rPr>
              <a:t>Mostrar dados (</a:t>
            </a:r>
            <a:r>
              <a:rPr lang="pt-PT" dirty="0" err="1">
                <a:solidFill>
                  <a:srgbClr val="222222"/>
                </a:solidFill>
                <a:latin typeface="SourceSansPro-Regular" panose="020B0503030403020204" pitchFamily="34" charset="0"/>
              </a:rPr>
              <a:t>head</a:t>
            </a:r>
            <a:r>
              <a:rPr lang="pt-PT" dirty="0">
                <a:solidFill>
                  <a:srgbClr val="222222"/>
                </a:solidFill>
                <a:latin typeface="SourceSansPro-Regular" panose="020B0503030403020204" pitchFamily="34" charset="0"/>
              </a:rPr>
              <a:t>() e </a:t>
            </a:r>
            <a:r>
              <a:rPr lang="pt-PT" dirty="0" err="1">
                <a:solidFill>
                  <a:srgbClr val="222222"/>
                </a:solidFill>
                <a:latin typeface="SourceSansPro-Regular" panose="020B0503030403020204" pitchFamily="34" charset="0"/>
              </a:rPr>
              <a:t>tail</a:t>
            </a:r>
            <a:r>
              <a:rPr lang="pt-PT" dirty="0">
                <a:solidFill>
                  <a:srgbClr val="222222"/>
                </a:solidFill>
                <a:latin typeface="SourceSansPro-Regular" panose="020B0503030403020204" pitchFamily="34" charset="0"/>
              </a:rPr>
              <a:t>()) …</a:t>
            </a:r>
          </a:p>
          <a:p>
            <a:pPr lvl="1"/>
            <a:r>
              <a:rPr lang="pt-PT" dirty="0">
                <a:solidFill>
                  <a:srgbClr val="222222"/>
                </a:solidFill>
                <a:latin typeface="SourceSansPro-Regular" panose="020B0503030403020204" pitchFamily="34" charset="0"/>
              </a:rPr>
              <a:t>Dimensão dos dados</a:t>
            </a:r>
          </a:p>
          <a:p>
            <a:pPr lvl="1"/>
            <a:r>
              <a:rPr lang="pt-PT" dirty="0">
                <a:solidFill>
                  <a:srgbClr val="222222"/>
                </a:solidFill>
                <a:latin typeface="SourceSansPro-Regular" panose="020B0503030403020204" pitchFamily="34" charset="0"/>
              </a:rPr>
              <a:t>Tipos de Dados</a:t>
            </a:r>
          </a:p>
          <a:p>
            <a:pPr lvl="1"/>
            <a:r>
              <a:rPr lang="pt-PT" dirty="0">
                <a:solidFill>
                  <a:srgbClr val="222222"/>
                </a:solidFill>
                <a:latin typeface="SourceSansPro-Regular" panose="020B0503030403020204" pitchFamily="34" charset="0"/>
              </a:rPr>
              <a:t>Trabalhar Valores NULOS</a:t>
            </a:r>
          </a:p>
          <a:p>
            <a:pPr lvl="1"/>
            <a:r>
              <a:rPr lang="pt-PT" dirty="0">
                <a:solidFill>
                  <a:srgbClr val="222222"/>
                </a:solidFill>
                <a:latin typeface="SourceSansPro-Regular" panose="020B0503030403020204" pitchFamily="34" charset="0"/>
              </a:rPr>
              <a:t>Encontrar e Eliminar Duplicados</a:t>
            </a:r>
          </a:p>
          <a:p>
            <a:pPr lvl="1"/>
            <a:r>
              <a:rPr lang="pt-PT" dirty="0">
                <a:solidFill>
                  <a:srgbClr val="222222"/>
                </a:solidFill>
                <a:latin typeface="SourceSansPro-Regular" panose="020B0503030403020204" pitchFamily="34" charset="0"/>
              </a:rPr>
              <a:t>Sumário estatístico (MAX, MIN,MEAN,… </a:t>
            </a:r>
            <a:r>
              <a:rPr lang="pt-PT" dirty="0" err="1">
                <a:solidFill>
                  <a:srgbClr val="222222"/>
                </a:solidFill>
                <a:latin typeface="SourceSansPro-Regular" panose="020B0503030403020204" pitchFamily="34" charset="0"/>
              </a:rPr>
              <a:t>describe</a:t>
            </a:r>
            <a:r>
              <a:rPr lang="pt-PT" dirty="0">
                <a:solidFill>
                  <a:srgbClr val="222222"/>
                </a:solidFill>
                <a:latin typeface="SourceSansPro-Regular" panose="020B0503030403020204" pitchFamily="34" charset="0"/>
              </a:rPr>
              <a:t>())</a:t>
            </a:r>
          </a:p>
          <a:p>
            <a:pPr lvl="1"/>
            <a:r>
              <a:rPr lang="pt-PT" dirty="0">
                <a:solidFill>
                  <a:srgbClr val="222222"/>
                </a:solidFill>
                <a:latin typeface="SourceSansPro-Regular" panose="020B0503030403020204" pitchFamily="34" charset="0"/>
              </a:rPr>
              <a:t>Agrupar dados</a:t>
            </a:r>
          </a:p>
          <a:p>
            <a:pPr lvl="1"/>
            <a:r>
              <a:rPr lang="pt-PT" dirty="0">
                <a:solidFill>
                  <a:srgbClr val="222222"/>
                </a:solidFill>
                <a:latin typeface="SourceSansPro-Regular" panose="020B0503030403020204" pitchFamily="34" charset="0"/>
              </a:rPr>
              <a:t>Correlações entre variáveis</a:t>
            </a:r>
          </a:p>
          <a:p>
            <a:pPr lvl="1"/>
            <a:r>
              <a:rPr lang="pt-PT" dirty="0">
                <a:solidFill>
                  <a:srgbClr val="222222"/>
                </a:solidFill>
                <a:latin typeface="SourceSansPro-Regular" panose="020B0503030403020204" pitchFamily="34" charset="0"/>
              </a:rPr>
              <a:t>Visualização de Dados - gráficos</a:t>
            </a:r>
          </a:p>
          <a:p>
            <a:pPr lvl="1"/>
            <a:endParaRPr lang="pt-PT" dirty="0">
              <a:solidFill>
                <a:srgbClr val="222222"/>
              </a:solidFill>
              <a:latin typeface="SourceSansPro-Regular" panose="020B0503030403020204" pitchFamily="34" charset="0"/>
            </a:endParaRPr>
          </a:p>
          <a:p>
            <a:pPr lvl="1"/>
            <a:endParaRPr lang="pt-PT" dirty="0">
              <a:solidFill>
                <a:srgbClr val="222222"/>
              </a:solidFill>
              <a:latin typeface="SourceSansPro-Regular" panose="020B0503030403020204" pitchFamily="34" charset="0"/>
            </a:endParaRPr>
          </a:p>
        </p:txBody>
      </p:sp>
    </p:spTree>
    <p:extLst>
      <p:ext uri="{BB962C8B-B14F-4D97-AF65-F5344CB8AC3E}">
        <p14:creationId xmlns:p14="http://schemas.microsoft.com/office/powerpoint/2010/main" val="55796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1F035-F572-B1A9-0301-1094C22F3D47}"/>
              </a:ext>
            </a:extLst>
          </p:cNvPr>
          <p:cNvSpPr txBox="1"/>
          <p:nvPr/>
        </p:nvSpPr>
        <p:spPr>
          <a:xfrm>
            <a:off x="923544" y="1207782"/>
            <a:ext cx="9482328" cy="4442435"/>
          </a:xfrm>
          <a:prstGeom prst="rect">
            <a:avLst/>
          </a:prstGeom>
          <a:noFill/>
        </p:spPr>
        <p:txBody>
          <a:bodyPr wrap="square">
            <a:spAutoFit/>
          </a:bodyPr>
          <a:lstStyle/>
          <a:p>
            <a:pPr algn="just">
              <a:lnSpc>
                <a:spcPct val="115000"/>
              </a:lnSpc>
              <a:spcAft>
                <a:spcPts val="800"/>
              </a:spcAft>
            </a:pPr>
            <a:r>
              <a:rPr lang="en-GB" sz="2800" b="1" kern="100" dirty="0" err="1">
                <a:effectLst/>
                <a:latin typeface="Aptos" panose="020B0004020202020204" pitchFamily="34" charset="0"/>
                <a:ea typeface="Aptos" panose="020B0004020202020204" pitchFamily="34" charset="0"/>
                <a:cs typeface="Times New Roman" panose="02020603050405020304" pitchFamily="18" charset="0"/>
              </a:rPr>
              <a:t>Cenários</a:t>
            </a:r>
            <a:r>
              <a:rPr lang="en-GB" sz="2800" b="1" kern="100" dirty="0">
                <a:effectLst/>
                <a:latin typeface="Aptos" panose="020B0004020202020204" pitchFamily="34" charset="0"/>
                <a:ea typeface="Aptos" panose="020B0004020202020204" pitchFamily="34" charset="0"/>
                <a:cs typeface="Times New Roman" panose="02020603050405020304" pitchFamily="18" charset="0"/>
              </a:rPr>
              <a:t> Reais</a:t>
            </a:r>
            <a:endParaRPr lang="en-GB"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2800" b="1" kern="100" dirty="0">
                <a:effectLst/>
                <a:latin typeface="Aptos" panose="020B0004020202020204" pitchFamily="34" charset="0"/>
                <a:ea typeface="Aptos" panose="020B0004020202020204" pitchFamily="34" charset="0"/>
                <a:cs typeface="Times New Roman" panose="02020603050405020304" pitchFamily="18" charset="0"/>
              </a:rPr>
              <a:t>Limpeza de Dados:</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Identificar e corrigir valores ausentes ou inconsistentes.</a:t>
            </a:r>
            <a:endParaRPr lang="en-GB"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2800" b="1" kern="100" dirty="0">
                <a:effectLst/>
                <a:latin typeface="Aptos" panose="020B0004020202020204" pitchFamily="34" charset="0"/>
                <a:ea typeface="Aptos" panose="020B0004020202020204" pitchFamily="34" charset="0"/>
                <a:cs typeface="Times New Roman" panose="02020603050405020304" pitchFamily="18" charset="0"/>
              </a:rPr>
              <a:t>Exploração de Dados:</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Extrair estatísticas resumidas e identificar padrões.</a:t>
            </a:r>
            <a:endParaRPr lang="en-GB"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2800" b="1" kern="100" dirty="0">
                <a:effectLst/>
                <a:latin typeface="Aptos" panose="020B0004020202020204" pitchFamily="34" charset="0"/>
                <a:ea typeface="Aptos" panose="020B0004020202020204" pitchFamily="34" charset="0"/>
                <a:cs typeface="Times New Roman" panose="02020603050405020304" pitchFamily="18" charset="0"/>
              </a:rPr>
              <a:t>Transformação:</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Combinar e reorganizar dados de diferentes fontes.</a:t>
            </a:r>
            <a:endParaRPr lang="en-GB"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2800" b="1" kern="100" dirty="0">
                <a:effectLst/>
                <a:latin typeface="Aptos" panose="020B0004020202020204" pitchFamily="34" charset="0"/>
                <a:ea typeface="Aptos" panose="020B0004020202020204" pitchFamily="34" charset="0"/>
                <a:cs typeface="Times New Roman" panose="02020603050405020304" pitchFamily="18" charset="0"/>
              </a:rPr>
              <a:t>Automação:</a:t>
            </a:r>
            <a:r>
              <a:rPr lang="pt-BR" sz="2800" kern="100" dirty="0">
                <a:effectLst/>
                <a:latin typeface="Aptos" panose="020B0004020202020204" pitchFamily="34" charset="0"/>
                <a:ea typeface="Aptos" panose="020B0004020202020204" pitchFamily="34" charset="0"/>
                <a:cs typeface="Times New Roman" panose="02020603050405020304" pitchFamily="18" charset="0"/>
              </a:rPr>
              <a:t> Automatizar relatórios e análises repetitivas.</a:t>
            </a:r>
            <a:endParaRPr lang="en-GB"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1229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8C878-60E9-56F0-963E-C031A2306B99}"/>
              </a:ext>
            </a:extLst>
          </p:cNvPr>
          <p:cNvSpPr txBox="1"/>
          <p:nvPr/>
        </p:nvSpPr>
        <p:spPr>
          <a:xfrm>
            <a:off x="466724" y="542925"/>
            <a:ext cx="10887075" cy="6186309"/>
          </a:xfrm>
          <a:prstGeom prst="rect">
            <a:avLst/>
          </a:prstGeom>
          <a:noFill/>
        </p:spPr>
        <p:txBody>
          <a:bodyPr wrap="square">
            <a:spAutoFit/>
          </a:bodyPr>
          <a:lstStyle/>
          <a:p>
            <a:pPr algn="l"/>
            <a:endParaRPr lang="pt-PT" dirty="0">
              <a:solidFill>
                <a:srgbClr val="000000"/>
              </a:solidFill>
              <a:latin typeface="Calibri" panose="020F0502020204030204" pitchFamily="34" charset="0"/>
            </a:endParaRPr>
          </a:p>
          <a:p>
            <a:r>
              <a:rPr lang="pt-PT" dirty="0">
                <a:solidFill>
                  <a:srgbClr val="000000"/>
                </a:solidFill>
                <a:latin typeface="Calibri" panose="020F0502020204030204" pitchFamily="34" charset="0"/>
              </a:rPr>
              <a:t> </a:t>
            </a:r>
            <a:r>
              <a:rPr lang="pt-PT" b="1" u="sng" dirty="0">
                <a:solidFill>
                  <a:srgbClr val="000000"/>
                </a:solidFill>
                <a:latin typeface="Calibri" panose="020F0502020204030204" pitchFamily="34" charset="0"/>
              </a:rPr>
              <a:t>Um estudo completo de limpeza de dados usando pandas inclui várias etapas</a:t>
            </a:r>
            <a:r>
              <a:rPr lang="pt-PT" dirty="0">
                <a:solidFill>
                  <a:srgbClr val="000000"/>
                </a:solidFill>
                <a:latin typeface="Calibri" panose="020F0502020204030204" pitchFamily="34" charset="0"/>
              </a:rPr>
              <a:t>: </a:t>
            </a:r>
          </a:p>
          <a:p>
            <a:endParaRPr lang="pt-PT" dirty="0">
              <a:solidFill>
                <a:srgbClr val="000000"/>
              </a:solidFill>
              <a:latin typeface="Calibri" panose="020F0502020204030204" pitchFamily="34" charset="0"/>
            </a:endParaRPr>
          </a:p>
          <a:p>
            <a:r>
              <a:rPr lang="pt-PT" dirty="0">
                <a:solidFill>
                  <a:srgbClr val="000000"/>
                </a:solidFill>
                <a:latin typeface="Calibri" panose="020F0502020204030204" pitchFamily="34" charset="0"/>
              </a:rPr>
              <a:t>1. </a:t>
            </a:r>
            <a:r>
              <a:rPr lang="pt-PT" dirty="0">
                <a:solidFill>
                  <a:srgbClr val="000000"/>
                </a:solidFill>
                <a:highlight>
                  <a:srgbClr val="FFFF00"/>
                </a:highlight>
                <a:latin typeface="Calibri" panose="020F0502020204030204" pitchFamily="34" charset="0"/>
              </a:rPr>
              <a:t>Exploração dos Dado</a:t>
            </a:r>
            <a:r>
              <a:rPr lang="pt-PT" dirty="0">
                <a:solidFill>
                  <a:srgbClr val="000000"/>
                </a:solidFill>
                <a:latin typeface="Calibri" panose="020F0502020204030204" pitchFamily="34" charset="0"/>
              </a:rPr>
              <a:t>s: A primeira etapa é explorar os dados para entender a sua estrutura, tipos de variáveis e a presença de valores ausentes ou duplicados. Isso pode ser feito usando funções do pandas como </a:t>
            </a:r>
            <a:r>
              <a:rPr lang="pt-PT" dirty="0" err="1">
                <a:solidFill>
                  <a:srgbClr val="000000"/>
                </a:solidFill>
                <a:latin typeface="Calibri" panose="020F0502020204030204" pitchFamily="34" charset="0"/>
              </a:rPr>
              <a:t>head</a:t>
            </a:r>
            <a:r>
              <a:rPr lang="pt-PT" dirty="0">
                <a:solidFill>
                  <a:srgbClr val="000000"/>
                </a:solidFill>
                <a:latin typeface="Calibri" panose="020F0502020204030204" pitchFamily="34" charset="0"/>
              </a:rPr>
              <a:t>(), </a:t>
            </a:r>
            <a:r>
              <a:rPr lang="pt-PT" dirty="0" err="1">
                <a:solidFill>
                  <a:srgbClr val="000000"/>
                </a:solidFill>
                <a:latin typeface="Calibri" panose="020F0502020204030204" pitchFamily="34" charset="0"/>
              </a:rPr>
              <a:t>info</a:t>
            </a:r>
            <a:r>
              <a:rPr lang="pt-PT" dirty="0">
                <a:solidFill>
                  <a:srgbClr val="000000"/>
                </a:solidFill>
                <a:latin typeface="Calibri" panose="020F0502020204030204" pitchFamily="34" charset="0"/>
              </a:rPr>
              <a:t>(), </a:t>
            </a:r>
            <a:r>
              <a:rPr lang="pt-PT" dirty="0" err="1">
                <a:solidFill>
                  <a:srgbClr val="000000"/>
                </a:solidFill>
                <a:latin typeface="Calibri" panose="020F0502020204030204" pitchFamily="34" charset="0"/>
              </a:rPr>
              <a:t>describe</a:t>
            </a:r>
            <a:r>
              <a:rPr lang="pt-PT" dirty="0">
                <a:solidFill>
                  <a:srgbClr val="000000"/>
                </a:solidFill>
                <a:latin typeface="Calibri" panose="020F0502020204030204" pitchFamily="34" charset="0"/>
              </a:rPr>
              <a:t>() e </a:t>
            </a:r>
            <a:r>
              <a:rPr lang="pt-PT" dirty="0" err="1">
                <a:solidFill>
                  <a:srgbClr val="000000"/>
                </a:solidFill>
                <a:latin typeface="Calibri" panose="020F0502020204030204" pitchFamily="34" charset="0"/>
              </a:rPr>
              <a:t>value_counts</a:t>
            </a:r>
            <a:r>
              <a:rPr lang="pt-PT" dirty="0">
                <a:solidFill>
                  <a:srgbClr val="000000"/>
                </a:solidFill>
                <a:latin typeface="Calibri" panose="020F0502020204030204" pitchFamily="34" charset="0"/>
              </a:rPr>
              <a:t>(). </a:t>
            </a:r>
          </a:p>
          <a:p>
            <a:endParaRPr lang="pt-PT" dirty="0">
              <a:solidFill>
                <a:srgbClr val="000000"/>
              </a:solidFill>
              <a:latin typeface="Calibri" panose="020F0502020204030204" pitchFamily="34" charset="0"/>
            </a:endParaRPr>
          </a:p>
          <a:p>
            <a:r>
              <a:rPr lang="pt-PT" dirty="0">
                <a:solidFill>
                  <a:srgbClr val="000000"/>
                </a:solidFill>
                <a:latin typeface="Calibri" panose="020F0502020204030204" pitchFamily="34" charset="0"/>
              </a:rPr>
              <a:t>2. </a:t>
            </a:r>
            <a:r>
              <a:rPr lang="pt-PT" dirty="0">
                <a:solidFill>
                  <a:srgbClr val="000000"/>
                </a:solidFill>
                <a:highlight>
                  <a:srgbClr val="FFFF00"/>
                </a:highlight>
                <a:latin typeface="Calibri" panose="020F0502020204030204" pitchFamily="34" charset="0"/>
              </a:rPr>
              <a:t>Tratamento de Valores Ausentes</a:t>
            </a:r>
            <a:r>
              <a:rPr lang="pt-PT" dirty="0">
                <a:solidFill>
                  <a:srgbClr val="000000"/>
                </a:solidFill>
                <a:latin typeface="Calibri" panose="020F0502020204030204" pitchFamily="34" charset="0"/>
              </a:rPr>
              <a:t>: Após entender os dados, a próxima etapa é tratar os valores ausentes. Isso pode ser feito excluindo os valores ausentes, substituindo-os por um valor específico ou imputando os valores ausentes com um método estatístico como média, mediana ou moda. É importante considerar o efeito de excluir ou imputar valores ausentes na análise ou aplicação para a qual os dados serão utilizados. </a:t>
            </a:r>
          </a:p>
          <a:p>
            <a:endParaRPr lang="pt-PT" dirty="0">
              <a:solidFill>
                <a:srgbClr val="000000"/>
              </a:solidFill>
              <a:latin typeface="Calibri" panose="020F0502020204030204" pitchFamily="34" charset="0"/>
            </a:endParaRPr>
          </a:p>
          <a:p>
            <a:r>
              <a:rPr lang="pt-PT" dirty="0">
                <a:solidFill>
                  <a:srgbClr val="000000"/>
                </a:solidFill>
                <a:latin typeface="Calibri" panose="020F0502020204030204" pitchFamily="34" charset="0"/>
              </a:rPr>
              <a:t>3</a:t>
            </a:r>
            <a:r>
              <a:rPr lang="pt-PT" dirty="0">
                <a:solidFill>
                  <a:srgbClr val="000000"/>
                </a:solidFill>
                <a:highlight>
                  <a:srgbClr val="FFFF00"/>
                </a:highlight>
                <a:latin typeface="Calibri" panose="020F0502020204030204" pitchFamily="34" charset="0"/>
              </a:rPr>
              <a:t>. Tratamento de Valores Duplicados</a:t>
            </a:r>
            <a:r>
              <a:rPr lang="pt-PT" dirty="0">
                <a:solidFill>
                  <a:srgbClr val="000000"/>
                </a:solidFill>
                <a:latin typeface="Calibri" panose="020F0502020204030204" pitchFamily="34" charset="0"/>
              </a:rPr>
              <a:t>: Após tratar os valores ausentes, a próxima etapa é tratar os valores duplicados. Isso pode ser feito excluindo os valores duplicados ou mantendo somente uma cópia de cada valor duplicado. </a:t>
            </a:r>
          </a:p>
          <a:p>
            <a:endParaRPr lang="pt-PT" dirty="0">
              <a:solidFill>
                <a:srgbClr val="000000"/>
              </a:solidFill>
              <a:latin typeface="Calibri" panose="020F0502020204030204" pitchFamily="34" charset="0"/>
            </a:endParaRPr>
          </a:p>
          <a:p>
            <a:r>
              <a:rPr lang="pt-PT" dirty="0">
                <a:solidFill>
                  <a:srgbClr val="000000"/>
                </a:solidFill>
                <a:latin typeface="Calibri" panose="020F0502020204030204" pitchFamily="34" charset="0"/>
              </a:rPr>
              <a:t>4. </a:t>
            </a:r>
            <a:r>
              <a:rPr lang="pt-PT" dirty="0">
                <a:solidFill>
                  <a:srgbClr val="000000"/>
                </a:solidFill>
                <a:highlight>
                  <a:srgbClr val="FFFF00"/>
                </a:highlight>
                <a:latin typeface="Calibri" panose="020F0502020204030204" pitchFamily="34" charset="0"/>
              </a:rPr>
              <a:t>Preparação das Variáveis</a:t>
            </a:r>
            <a:r>
              <a:rPr lang="pt-PT" dirty="0">
                <a:solidFill>
                  <a:srgbClr val="000000"/>
                </a:solidFill>
                <a:latin typeface="Calibri" panose="020F0502020204030204" pitchFamily="34" charset="0"/>
              </a:rPr>
              <a:t>: Depois de tratar os valores ausentes e duplicados, a próxima etapa é preparar as variáveis para a análise ou aplicação. Isso pode incluir trabalhar com variáveis categóricas, normalizando variáveis numéricas ou criando novas variáveis a partir das existentes. </a:t>
            </a:r>
          </a:p>
          <a:p>
            <a:endParaRPr lang="pt-PT" dirty="0">
              <a:solidFill>
                <a:srgbClr val="000000"/>
              </a:solidFill>
              <a:latin typeface="Calibri" panose="020F0502020204030204" pitchFamily="34" charset="0"/>
            </a:endParaRPr>
          </a:p>
          <a:p>
            <a:r>
              <a:rPr lang="pt-PT" dirty="0">
                <a:solidFill>
                  <a:srgbClr val="000000"/>
                </a:solidFill>
                <a:latin typeface="Calibri" panose="020F0502020204030204" pitchFamily="34" charset="0"/>
              </a:rPr>
              <a:t>5. </a:t>
            </a:r>
            <a:r>
              <a:rPr lang="pt-PT" dirty="0">
                <a:solidFill>
                  <a:srgbClr val="000000"/>
                </a:solidFill>
                <a:highlight>
                  <a:srgbClr val="FFFF00"/>
                </a:highlight>
                <a:latin typeface="Calibri" panose="020F0502020204030204" pitchFamily="34" charset="0"/>
              </a:rPr>
              <a:t>Exportar os Dados Limpos</a:t>
            </a:r>
            <a:r>
              <a:rPr lang="pt-PT" dirty="0">
                <a:solidFill>
                  <a:srgbClr val="000000"/>
                </a:solidFill>
                <a:latin typeface="Calibri" panose="020F0502020204030204" pitchFamily="34" charset="0"/>
              </a:rPr>
              <a:t>: Finalmente, é importante exportar os dados limpos para um formato apropriado para a análise ou aplicação, como CSV ou Excel. </a:t>
            </a:r>
          </a:p>
        </p:txBody>
      </p:sp>
      <p:sp>
        <p:nvSpPr>
          <p:cNvPr id="4" name="Title 1">
            <a:extLst>
              <a:ext uri="{FF2B5EF4-FFF2-40B4-BE49-F238E27FC236}">
                <a16:creationId xmlns:a16="http://schemas.microsoft.com/office/drawing/2014/main" id="{75D0790E-D520-EEE6-DB41-CAC6BA83FF9A}"/>
              </a:ext>
            </a:extLst>
          </p:cNvPr>
          <p:cNvSpPr txBox="1">
            <a:spLocks/>
          </p:cNvSpPr>
          <p:nvPr/>
        </p:nvSpPr>
        <p:spPr>
          <a:xfrm>
            <a:off x="103312" y="41632"/>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dirty="0"/>
              <a:t>Limpeza de Dados e AED</a:t>
            </a:r>
          </a:p>
        </p:txBody>
      </p:sp>
    </p:spTree>
    <p:extLst>
      <p:ext uri="{BB962C8B-B14F-4D97-AF65-F5344CB8AC3E}">
        <p14:creationId xmlns:p14="http://schemas.microsoft.com/office/powerpoint/2010/main" val="3793475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74AFC0-D70A-FDE2-46FD-437067CDAB29}"/>
              </a:ext>
            </a:extLst>
          </p:cNvPr>
          <p:cNvSpPr txBox="1"/>
          <p:nvPr/>
        </p:nvSpPr>
        <p:spPr>
          <a:xfrm>
            <a:off x="171892" y="444278"/>
            <a:ext cx="11943908" cy="5755422"/>
          </a:xfrm>
          <a:prstGeom prst="rect">
            <a:avLst/>
          </a:prstGeom>
          <a:noFill/>
        </p:spPr>
        <p:txBody>
          <a:bodyPr wrap="square">
            <a:spAutoFit/>
          </a:bodyPr>
          <a:lstStyle/>
          <a:p>
            <a:pPr algn="l"/>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 Um procedimento para realizar uma limpeza de dados </a:t>
            </a:r>
            <a:r>
              <a:rPr lang="pt-PT" sz="1600" dirty="0">
                <a:solidFill>
                  <a:srgbClr val="000000"/>
                </a:solidFill>
                <a:highlight>
                  <a:srgbClr val="FFFF00"/>
                </a:highlight>
                <a:latin typeface="Calibri" panose="020F0502020204030204" pitchFamily="34" charset="0"/>
              </a:rPr>
              <a:t>usando</a:t>
            </a:r>
            <a:r>
              <a:rPr lang="pt-PT" sz="1600" dirty="0">
                <a:solidFill>
                  <a:srgbClr val="000000"/>
                </a:solidFill>
                <a:latin typeface="Calibri" panose="020F0502020204030204" pitchFamily="34" charset="0"/>
              </a:rPr>
              <a:t> </a:t>
            </a:r>
            <a:r>
              <a:rPr lang="pt-PT" sz="1600" dirty="0">
                <a:solidFill>
                  <a:srgbClr val="000000"/>
                </a:solidFill>
                <a:highlight>
                  <a:srgbClr val="FFFF00"/>
                </a:highlight>
                <a:latin typeface="Calibri" panose="020F0502020204030204" pitchFamily="34" charset="0"/>
              </a:rPr>
              <a:t>pandas</a:t>
            </a:r>
            <a:r>
              <a:rPr lang="pt-PT" sz="1600" dirty="0">
                <a:solidFill>
                  <a:srgbClr val="000000"/>
                </a:solidFill>
                <a:latin typeface="Calibri" panose="020F0502020204030204" pitchFamily="34" charset="0"/>
              </a:rPr>
              <a:t> inclui os seguintes passos: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1</a:t>
            </a:r>
            <a:r>
              <a:rPr lang="pt-PT" sz="1600" dirty="0">
                <a:solidFill>
                  <a:srgbClr val="000000"/>
                </a:solidFill>
                <a:highlight>
                  <a:srgbClr val="FFFF00"/>
                </a:highlight>
                <a:latin typeface="Calibri" panose="020F0502020204030204" pitchFamily="34" charset="0"/>
              </a:rPr>
              <a:t>. Importar os dados</a:t>
            </a:r>
            <a:r>
              <a:rPr lang="pt-PT" sz="1600" dirty="0">
                <a:solidFill>
                  <a:srgbClr val="000000"/>
                </a:solidFill>
                <a:latin typeface="Calibri" panose="020F0502020204030204" pitchFamily="34" charset="0"/>
              </a:rPr>
              <a:t>: Use a função </a:t>
            </a:r>
            <a:r>
              <a:rPr lang="pt-PT" sz="1600" dirty="0" err="1">
                <a:solidFill>
                  <a:srgbClr val="000000"/>
                </a:solidFill>
                <a:latin typeface="Calibri" panose="020F0502020204030204" pitchFamily="34" charset="0"/>
              </a:rPr>
              <a:t>pd.read_csv</a:t>
            </a:r>
            <a:r>
              <a:rPr lang="pt-PT" sz="1600" dirty="0">
                <a:solidFill>
                  <a:srgbClr val="000000"/>
                </a:solidFill>
                <a:latin typeface="Calibri" panose="020F0502020204030204" pitchFamily="34" charset="0"/>
              </a:rPr>
              <a:t>() ou </a:t>
            </a:r>
            <a:r>
              <a:rPr lang="pt-PT" sz="1600" dirty="0" err="1">
                <a:solidFill>
                  <a:srgbClr val="000000"/>
                </a:solidFill>
                <a:latin typeface="Calibri" panose="020F0502020204030204" pitchFamily="34" charset="0"/>
              </a:rPr>
              <a:t>pd.read_excel</a:t>
            </a:r>
            <a:r>
              <a:rPr lang="pt-PT" sz="1600" dirty="0">
                <a:solidFill>
                  <a:srgbClr val="000000"/>
                </a:solidFill>
                <a:latin typeface="Calibri" panose="020F0502020204030204" pitchFamily="34" charset="0"/>
              </a:rPr>
              <a:t>() para importar os dados de um arquivo CSV ou Excel, </a:t>
            </a:r>
            <a:r>
              <a:rPr lang="pt-PT" sz="1600" dirty="0" err="1">
                <a:solidFill>
                  <a:srgbClr val="000000"/>
                </a:solidFill>
                <a:latin typeface="Calibri" panose="020F0502020204030204" pitchFamily="34" charset="0"/>
              </a:rPr>
              <a:t>respectivamente</a:t>
            </a:r>
            <a:r>
              <a:rPr lang="pt-PT" sz="1600" dirty="0">
                <a:solidFill>
                  <a:srgbClr val="000000"/>
                </a:solidFill>
                <a:latin typeface="Calibri" panose="020F0502020204030204" pitchFamily="34" charset="0"/>
              </a:rPr>
              <a:t>.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2. </a:t>
            </a:r>
            <a:r>
              <a:rPr lang="pt-PT" sz="1600" dirty="0">
                <a:solidFill>
                  <a:srgbClr val="000000"/>
                </a:solidFill>
                <a:highlight>
                  <a:srgbClr val="FFFF00"/>
                </a:highlight>
                <a:latin typeface="Calibri" panose="020F0502020204030204" pitchFamily="34" charset="0"/>
              </a:rPr>
              <a:t>Analisar as informações gerais dos dados</a:t>
            </a:r>
            <a:r>
              <a:rPr lang="pt-PT" sz="1600" dirty="0">
                <a:solidFill>
                  <a:srgbClr val="000000"/>
                </a:solidFill>
                <a:latin typeface="Calibri" panose="020F0502020204030204" pitchFamily="34" charset="0"/>
              </a:rPr>
              <a:t>: Utilizar as funções </a:t>
            </a:r>
            <a:r>
              <a:rPr lang="pt-PT" sz="1600" dirty="0" err="1">
                <a:solidFill>
                  <a:srgbClr val="000000"/>
                </a:solidFill>
                <a:latin typeface="Calibri" panose="020F0502020204030204" pitchFamily="34" charset="0"/>
              </a:rPr>
              <a:t>head</a:t>
            </a:r>
            <a:r>
              <a:rPr lang="pt-PT" sz="1600" dirty="0">
                <a:solidFill>
                  <a:srgbClr val="000000"/>
                </a:solidFill>
                <a:latin typeface="Calibri" panose="020F0502020204030204" pitchFamily="34" charset="0"/>
              </a:rPr>
              <a:t>(), </a:t>
            </a:r>
            <a:r>
              <a:rPr lang="pt-PT" sz="1600" dirty="0" err="1">
                <a:solidFill>
                  <a:srgbClr val="000000"/>
                </a:solidFill>
                <a:latin typeface="Calibri" panose="020F0502020204030204" pitchFamily="34" charset="0"/>
              </a:rPr>
              <a:t>info</a:t>
            </a:r>
            <a:r>
              <a:rPr lang="pt-PT" sz="1600" dirty="0">
                <a:solidFill>
                  <a:srgbClr val="000000"/>
                </a:solidFill>
                <a:latin typeface="Calibri" panose="020F0502020204030204" pitchFamily="34" charset="0"/>
              </a:rPr>
              <a:t>(), </a:t>
            </a:r>
            <a:r>
              <a:rPr lang="pt-PT" sz="1600" dirty="0" err="1">
                <a:solidFill>
                  <a:srgbClr val="000000"/>
                </a:solidFill>
                <a:latin typeface="Calibri" panose="020F0502020204030204" pitchFamily="34" charset="0"/>
              </a:rPr>
              <a:t>describe</a:t>
            </a:r>
            <a:r>
              <a:rPr lang="pt-PT" sz="1600" dirty="0">
                <a:solidFill>
                  <a:srgbClr val="000000"/>
                </a:solidFill>
                <a:latin typeface="Calibri" panose="020F0502020204030204" pitchFamily="34" charset="0"/>
              </a:rPr>
              <a:t>() e </a:t>
            </a:r>
            <a:r>
              <a:rPr lang="pt-PT" sz="1600" dirty="0" err="1">
                <a:solidFill>
                  <a:srgbClr val="000000"/>
                </a:solidFill>
                <a:latin typeface="Calibri" panose="020F0502020204030204" pitchFamily="34" charset="0"/>
              </a:rPr>
              <a:t>value_counts</a:t>
            </a:r>
            <a:r>
              <a:rPr lang="pt-PT" sz="1600" dirty="0">
                <a:solidFill>
                  <a:srgbClr val="000000"/>
                </a:solidFill>
                <a:latin typeface="Calibri" panose="020F0502020204030204" pitchFamily="34" charset="0"/>
              </a:rPr>
              <a:t>() para obter uma visão geral dos dados e identificar problemas como valores ausentes, tipos de variáveis incorretos e </a:t>
            </a:r>
            <a:r>
              <a:rPr lang="pt-PT" sz="1600" dirty="0" err="1">
                <a:solidFill>
                  <a:srgbClr val="000000"/>
                </a:solidFill>
                <a:latin typeface="Calibri" panose="020F0502020204030204" pitchFamily="34" charset="0"/>
              </a:rPr>
              <a:t>outliers</a:t>
            </a:r>
            <a:r>
              <a:rPr lang="pt-PT" sz="1600" dirty="0">
                <a:solidFill>
                  <a:srgbClr val="000000"/>
                </a:solidFill>
                <a:latin typeface="Calibri" panose="020F0502020204030204" pitchFamily="34" charset="0"/>
              </a:rPr>
              <a:t>.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3. </a:t>
            </a:r>
            <a:r>
              <a:rPr lang="pt-PT" sz="1600" dirty="0">
                <a:solidFill>
                  <a:srgbClr val="000000"/>
                </a:solidFill>
                <a:highlight>
                  <a:srgbClr val="FFFF00"/>
                </a:highlight>
                <a:latin typeface="Calibri" panose="020F0502020204030204" pitchFamily="34" charset="0"/>
              </a:rPr>
              <a:t>Tratar valores ausentes</a:t>
            </a:r>
            <a:r>
              <a:rPr lang="pt-PT" sz="1600" dirty="0">
                <a:solidFill>
                  <a:srgbClr val="000000"/>
                </a:solidFill>
                <a:latin typeface="Calibri" panose="020F0502020204030204" pitchFamily="34" charset="0"/>
              </a:rPr>
              <a:t>: Utilizar as funções </a:t>
            </a:r>
            <a:r>
              <a:rPr lang="pt-PT" sz="1600" dirty="0" err="1">
                <a:solidFill>
                  <a:srgbClr val="000000"/>
                </a:solidFill>
                <a:latin typeface="Calibri" panose="020F0502020204030204" pitchFamily="34" charset="0"/>
              </a:rPr>
              <a:t>dropna</a:t>
            </a:r>
            <a:r>
              <a:rPr lang="pt-PT" sz="1600" dirty="0">
                <a:solidFill>
                  <a:srgbClr val="000000"/>
                </a:solidFill>
                <a:latin typeface="Calibri" panose="020F0502020204030204" pitchFamily="34" charset="0"/>
              </a:rPr>
              <a:t>() ou </a:t>
            </a:r>
            <a:r>
              <a:rPr lang="pt-PT" sz="1600" dirty="0" err="1">
                <a:solidFill>
                  <a:srgbClr val="000000"/>
                </a:solidFill>
                <a:latin typeface="Calibri" panose="020F0502020204030204" pitchFamily="34" charset="0"/>
              </a:rPr>
              <a:t>fillna</a:t>
            </a:r>
            <a:r>
              <a:rPr lang="pt-PT" sz="1600" dirty="0">
                <a:solidFill>
                  <a:srgbClr val="000000"/>
                </a:solidFill>
                <a:latin typeface="Calibri" panose="020F0502020204030204" pitchFamily="34" charset="0"/>
              </a:rPr>
              <a:t>() para remover ou preencher valores ausentes, </a:t>
            </a:r>
            <a:r>
              <a:rPr lang="pt-PT" sz="1600" dirty="0" err="1">
                <a:solidFill>
                  <a:srgbClr val="000000"/>
                </a:solidFill>
                <a:latin typeface="Calibri" panose="020F0502020204030204" pitchFamily="34" charset="0"/>
              </a:rPr>
              <a:t>respectivamente</a:t>
            </a:r>
            <a:r>
              <a:rPr lang="pt-PT" sz="1600" dirty="0">
                <a:solidFill>
                  <a:srgbClr val="000000"/>
                </a:solidFill>
                <a:latin typeface="Calibri" panose="020F0502020204030204" pitchFamily="34" charset="0"/>
              </a:rPr>
              <a:t>.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4. </a:t>
            </a:r>
            <a:r>
              <a:rPr lang="pt-PT" sz="1600" dirty="0">
                <a:solidFill>
                  <a:srgbClr val="000000"/>
                </a:solidFill>
                <a:highlight>
                  <a:srgbClr val="FFFF00"/>
                </a:highlight>
                <a:latin typeface="Calibri" panose="020F0502020204030204" pitchFamily="34" charset="0"/>
              </a:rPr>
              <a:t>Tratar valores duplicados</a:t>
            </a:r>
            <a:r>
              <a:rPr lang="pt-PT" sz="1600" dirty="0">
                <a:solidFill>
                  <a:srgbClr val="000000"/>
                </a:solidFill>
                <a:latin typeface="Calibri" panose="020F0502020204030204" pitchFamily="34" charset="0"/>
              </a:rPr>
              <a:t>: Utilizar a função </a:t>
            </a:r>
            <a:r>
              <a:rPr lang="pt-PT" sz="1600" dirty="0" err="1">
                <a:solidFill>
                  <a:srgbClr val="000000"/>
                </a:solidFill>
                <a:latin typeface="Calibri" panose="020F0502020204030204" pitchFamily="34" charset="0"/>
              </a:rPr>
              <a:t>drop_duplicates</a:t>
            </a:r>
            <a:r>
              <a:rPr lang="pt-PT" sz="1600" dirty="0">
                <a:solidFill>
                  <a:srgbClr val="000000"/>
                </a:solidFill>
                <a:latin typeface="Calibri" panose="020F0502020204030204" pitchFamily="34" charset="0"/>
              </a:rPr>
              <a:t>() para remover valores duplicados.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5</a:t>
            </a:r>
            <a:r>
              <a:rPr lang="pt-PT" sz="1600" dirty="0">
                <a:solidFill>
                  <a:srgbClr val="000000"/>
                </a:solidFill>
                <a:highlight>
                  <a:srgbClr val="FFFF00"/>
                </a:highlight>
                <a:latin typeface="Calibri" panose="020F0502020204030204" pitchFamily="34" charset="0"/>
              </a:rPr>
              <a:t>. Renomear colunas</a:t>
            </a:r>
            <a:r>
              <a:rPr lang="pt-PT" sz="1600" dirty="0">
                <a:solidFill>
                  <a:srgbClr val="000000"/>
                </a:solidFill>
                <a:latin typeface="Calibri" panose="020F0502020204030204" pitchFamily="34" charset="0"/>
              </a:rPr>
              <a:t>: Utilizar a função </a:t>
            </a:r>
            <a:r>
              <a:rPr lang="pt-PT" sz="1600" dirty="0" err="1">
                <a:solidFill>
                  <a:srgbClr val="000000"/>
                </a:solidFill>
                <a:latin typeface="Calibri" panose="020F0502020204030204" pitchFamily="34" charset="0"/>
              </a:rPr>
              <a:t>rename</a:t>
            </a:r>
            <a:r>
              <a:rPr lang="pt-PT" sz="1600" dirty="0">
                <a:solidFill>
                  <a:srgbClr val="000000"/>
                </a:solidFill>
                <a:latin typeface="Calibri" panose="020F0502020204030204" pitchFamily="34" charset="0"/>
              </a:rPr>
              <a:t>() para renomear colunas para nomes mais claros e significativos.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6. </a:t>
            </a:r>
            <a:r>
              <a:rPr lang="pt-PT" sz="1600" dirty="0">
                <a:solidFill>
                  <a:srgbClr val="000000"/>
                </a:solidFill>
                <a:highlight>
                  <a:srgbClr val="FFFF00"/>
                </a:highlight>
                <a:latin typeface="Calibri" panose="020F0502020204030204" pitchFamily="34" charset="0"/>
              </a:rPr>
              <a:t>Converter tipos de variáveis</a:t>
            </a:r>
            <a:r>
              <a:rPr lang="pt-PT" sz="1600" dirty="0">
                <a:solidFill>
                  <a:srgbClr val="000000"/>
                </a:solidFill>
                <a:latin typeface="Calibri" panose="020F0502020204030204" pitchFamily="34" charset="0"/>
              </a:rPr>
              <a:t>: Utilizar as funções </a:t>
            </a:r>
            <a:r>
              <a:rPr lang="pt-PT" sz="1600" dirty="0" err="1">
                <a:solidFill>
                  <a:srgbClr val="000000"/>
                </a:solidFill>
                <a:latin typeface="Calibri" panose="020F0502020204030204" pitchFamily="34" charset="0"/>
              </a:rPr>
              <a:t>astype</a:t>
            </a:r>
            <a:r>
              <a:rPr lang="pt-PT" sz="1600" dirty="0">
                <a:solidFill>
                  <a:srgbClr val="000000"/>
                </a:solidFill>
                <a:latin typeface="Calibri" panose="020F0502020204030204" pitchFamily="34" charset="0"/>
              </a:rPr>
              <a:t>() ou </a:t>
            </a:r>
            <a:r>
              <a:rPr lang="pt-PT" sz="1600" dirty="0" err="1">
                <a:solidFill>
                  <a:srgbClr val="000000"/>
                </a:solidFill>
                <a:latin typeface="Calibri" panose="020F0502020204030204" pitchFamily="34" charset="0"/>
              </a:rPr>
              <a:t>to_datetime</a:t>
            </a:r>
            <a:r>
              <a:rPr lang="pt-PT" sz="1600" dirty="0">
                <a:solidFill>
                  <a:srgbClr val="000000"/>
                </a:solidFill>
                <a:latin typeface="Calibri" panose="020F0502020204030204" pitchFamily="34" charset="0"/>
              </a:rPr>
              <a:t>() para converter tipos de variáveis como </a:t>
            </a:r>
            <a:r>
              <a:rPr lang="pt-PT" sz="1600" dirty="0" err="1">
                <a:solidFill>
                  <a:srgbClr val="000000"/>
                </a:solidFill>
                <a:latin typeface="Calibri" panose="020F0502020204030204" pitchFamily="34" charset="0"/>
              </a:rPr>
              <a:t>strings</a:t>
            </a:r>
            <a:r>
              <a:rPr lang="pt-PT" sz="1600" dirty="0">
                <a:solidFill>
                  <a:srgbClr val="000000"/>
                </a:solidFill>
                <a:latin typeface="Calibri" panose="020F0502020204030204" pitchFamily="34" charset="0"/>
              </a:rPr>
              <a:t> para inteiros, flutuantes ou datas.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7. </a:t>
            </a:r>
            <a:r>
              <a:rPr lang="pt-PT" sz="1600" dirty="0">
                <a:solidFill>
                  <a:srgbClr val="000000"/>
                </a:solidFill>
                <a:highlight>
                  <a:srgbClr val="FFFF00"/>
                </a:highlight>
                <a:latin typeface="Calibri" panose="020F0502020204030204" pitchFamily="34" charset="0"/>
              </a:rPr>
              <a:t>Filtrar linhas</a:t>
            </a:r>
            <a:r>
              <a:rPr lang="pt-PT" sz="1600" dirty="0">
                <a:solidFill>
                  <a:srgbClr val="000000"/>
                </a:solidFill>
                <a:latin typeface="Calibri" panose="020F0502020204030204" pitchFamily="34" charset="0"/>
              </a:rPr>
              <a:t>: </a:t>
            </a:r>
            <a:r>
              <a:rPr lang="pt-PT" sz="1600" dirty="0" err="1">
                <a:solidFill>
                  <a:srgbClr val="000000"/>
                </a:solidFill>
                <a:latin typeface="Calibri" panose="020F0502020204030204" pitchFamily="34" charset="0"/>
              </a:rPr>
              <a:t>Seleccionar</a:t>
            </a:r>
            <a:r>
              <a:rPr lang="pt-PT" sz="1600" dirty="0">
                <a:solidFill>
                  <a:srgbClr val="000000"/>
                </a:solidFill>
                <a:latin typeface="Calibri" panose="020F0502020204030204" pitchFamily="34" charset="0"/>
              </a:rPr>
              <a:t> apenas as linhas que atendem a certas condições.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8. </a:t>
            </a:r>
            <a:r>
              <a:rPr lang="pt-PT" sz="1600" dirty="0">
                <a:solidFill>
                  <a:srgbClr val="000000"/>
                </a:solidFill>
                <a:highlight>
                  <a:srgbClr val="FFFF00"/>
                </a:highlight>
                <a:latin typeface="Calibri" panose="020F0502020204030204" pitchFamily="34" charset="0"/>
              </a:rPr>
              <a:t>Agrupar e resumir dados</a:t>
            </a:r>
            <a:r>
              <a:rPr lang="pt-PT" sz="1600" dirty="0">
                <a:solidFill>
                  <a:srgbClr val="000000"/>
                </a:solidFill>
                <a:latin typeface="Calibri" panose="020F0502020204030204" pitchFamily="34" charset="0"/>
              </a:rPr>
              <a:t>: Utilizar a função </a:t>
            </a:r>
            <a:r>
              <a:rPr lang="pt-PT" sz="1600" dirty="0" err="1">
                <a:solidFill>
                  <a:srgbClr val="000000"/>
                </a:solidFill>
                <a:latin typeface="Calibri" panose="020F0502020204030204" pitchFamily="34" charset="0"/>
              </a:rPr>
              <a:t>groupby</a:t>
            </a:r>
            <a:r>
              <a:rPr lang="pt-PT" sz="1600" dirty="0">
                <a:solidFill>
                  <a:srgbClr val="000000"/>
                </a:solidFill>
                <a:latin typeface="Calibri" panose="020F0502020204030204" pitchFamily="34" charset="0"/>
              </a:rPr>
              <a:t>() para agrupar dados por uma ou mais colunas e aplicar funções de agregação como </a:t>
            </a:r>
            <a:r>
              <a:rPr lang="pt-PT" sz="1600" dirty="0" err="1">
                <a:solidFill>
                  <a:srgbClr val="000000"/>
                </a:solidFill>
                <a:latin typeface="Calibri" panose="020F0502020204030204" pitchFamily="34" charset="0"/>
              </a:rPr>
              <a:t>mean</a:t>
            </a:r>
            <a:r>
              <a:rPr lang="pt-PT" sz="1600" dirty="0">
                <a:solidFill>
                  <a:srgbClr val="000000"/>
                </a:solidFill>
                <a:latin typeface="Calibri" panose="020F0502020204030204" pitchFamily="34" charset="0"/>
              </a:rPr>
              <a:t>(), sum() ou </a:t>
            </a:r>
            <a:r>
              <a:rPr lang="pt-PT" sz="1600" dirty="0" err="1">
                <a:solidFill>
                  <a:srgbClr val="000000"/>
                </a:solidFill>
                <a:latin typeface="Calibri" panose="020F0502020204030204" pitchFamily="34" charset="0"/>
              </a:rPr>
              <a:t>count</a:t>
            </a:r>
            <a:r>
              <a:rPr lang="pt-PT" sz="1600" dirty="0">
                <a:solidFill>
                  <a:srgbClr val="000000"/>
                </a:solidFill>
                <a:latin typeface="Calibri" panose="020F0502020204030204" pitchFamily="34" charset="0"/>
              </a:rPr>
              <a:t>(). </a:t>
            </a:r>
          </a:p>
          <a:p>
            <a:endParaRPr lang="pt-PT" sz="1600" dirty="0">
              <a:solidFill>
                <a:srgbClr val="000000"/>
              </a:solidFill>
              <a:latin typeface="Calibri" panose="020F0502020204030204" pitchFamily="34" charset="0"/>
            </a:endParaRPr>
          </a:p>
          <a:p>
            <a:r>
              <a:rPr lang="pt-PT" sz="1600" dirty="0">
                <a:solidFill>
                  <a:srgbClr val="000000"/>
                </a:solidFill>
                <a:latin typeface="Calibri" panose="020F0502020204030204" pitchFamily="34" charset="0"/>
              </a:rPr>
              <a:t>9. </a:t>
            </a:r>
            <a:r>
              <a:rPr lang="pt-PT" sz="1600" dirty="0">
                <a:solidFill>
                  <a:srgbClr val="000000"/>
                </a:solidFill>
                <a:highlight>
                  <a:srgbClr val="FFFF00"/>
                </a:highlight>
                <a:latin typeface="Calibri" panose="020F0502020204030204" pitchFamily="34" charset="0"/>
              </a:rPr>
              <a:t>Salvar dados limpos</a:t>
            </a:r>
            <a:r>
              <a:rPr lang="pt-PT" sz="1600" dirty="0">
                <a:solidFill>
                  <a:srgbClr val="000000"/>
                </a:solidFill>
                <a:latin typeface="Calibri" panose="020F0502020204030204" pitchFamily="34" charset="0"/>
              </a:rPr>
              <a:t>: Utilize as funções </a:t>
            </a:r>
            <a:r>
              <a:rPr lang="pt-PT" sz="1600" dirty="0" err="1">
                <a:solidFill>
                  <a:srgbClr val="000000"/>
                </a:solidFill>
                <a:latin typeface="Calibri" panose="020F0502020204030204" pitchFamily="34" charset="0"/>
              </a:rPr>
              <a:t>to_csv</a:t>
            </a:r>
            <a:r>
              <a:rPr lang="pt-PT" sz="1600" dirty="0">
                <a:solidFill>
                  <a:srgbClr val="000000"/>
                </a:solidFill>
                <a:latin typeface="Calibri" panose="020F0502020204030204" pitchFamily="34" charset="0"/>
              </a:rPr>
              <a:t>() ou </a:t>
            </a:r>
            <a:r>
              <a:rPr lang="pt-PT" sz="1600" dirty="0" err="1">
                <a:solidFill>
                  <a:srgbClr val="000000"/>
                </a:solidFill>
                <a:latin typeface="Calibri" panose="020F0502020204030204" pitchFamily="34" charset="0"/>
              </a:rPr>
              <a:t>to_excel</a:t>
            </a:r>
            <a:r>
              <a:rPr lang="pt-PT" sz="1600" dirty="0">
                <a:solidFill>
                  <a:srgbClr val="000000"/>
                </a:solidFill>
                <a:latin typeface="Calibri" panose="020F0502020204030204" pitchFamily="34" charset="0"/>
              </a:rPr>
              <a:t>() para salvar os dados limpos </a:t>
            </a:r>
          </a:p>
        </p:txBody>
      </p:sp>
      <p:sp>
        <p:nvSpPr>
          <p:cNvPr id="4" name="Title 1">
            <a:extLst>
              <a:ext uri="{FF2B5EF4-FFF2-40B4-BE49-F238E27FC236}">
                <a16:creationId xmlns:a16="http://schemas.microsoft.com/office/drawing/2014/main" id="{E0EA1B39-512A-6518-4D52-51F3D294C573}"/>
              </a:ext>
            </a:extLst>
          </p:cNvPr>
          <p:cNvSpPr txBox="1">
            <a:spLocks/>
          </p:cNvSpPr>
          <p:nvPr/>
        </p:nvSpPr>
        <p:spPr>
          <a:xfrm>
            <a:off x="171892" y="53753"/>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dirty="0"/>
              <a:t>Limpeza de Dados e AED</a:t>
            </a:r>
          </a:p>
        </p:txBody>
      </p:sp>
    </p:spTree>
    <p:extLst>
      <p:ext uri="{BB962C8B-B14F-4D97-AF65-F5344CB8AC3E}">
        <p14:creationId xmlns:p14="http://schemas.microsoft.com/office/powerpoint/2010/main" val="1214432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B682D7-2572-94D6-9098-EA798811D342}"/>
              </a:ext>
            </a:extLst>
          </p:cNvPr>
          <p:cNvSpPr txBox="1"/>
          <p:nvPr/>
        </p:nvSpPr>
        <p:spPr>
          <a:xfrm>
            <a:off x="381000" y="1221119"/>
            <a:ext cx="11172825" cy="4415761"/>
          </a:xfrm>
          <a:prstGeom prst="rect">
            <a:avLst/>
          </a:prstGeom>
          <a:noFill/>
        </p:spPr>
        <p:txBody>
          <a:bodyPr wrap="square">
            <a:spAutoFit/>
          </a:bodyPr>
          <a:lstStyle/>
          <a:p>
            <a:pPr algn="just">
              <a:lnSpc>
                <a:spcPct val="107000"/>
              </a:lnSpc>
              <a:spcAft>
                <a:spcPts val="800"/>
              </a:spcAft>
            </a:pPr>
            <a:r>
              <a:rPr lang="pt-PT" sz="2800" b="1" dirty="0">
                <a:latin typeface="Calibri" panose="020F0502020204030204" pitchFamily="34" charset="0"/>
                <a:ea typeface="Calibri" panose="020F0502020204030204" pitchFamily="34" charset="0"/>
                <a:cs typeface="Times New Roman" panose="02020603050405020304" pitchFamily="18" charset="0"/>
              </a:rPr>
              <a:t>Técnicas para tratar valores ausentes</a:t>
            </a:r>
            <a:endParaRPr lang="pt-PT"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PT" dirty="0">
                <a:latin typeface="Calibri" panose="020F0502020204030204" pitchFamily="34" charset="0"/>
                <a:ea typeface="Calibri" panose="020F0502020204030204" pitchFamily="34" charset="0"/>
                <a:cs typeface="Times New Roman" panose="02020603050405020304" pitchFamily="18" charset="0"/>
              </a:rPr>
              <a:t>Existem várias técnicas para tratar valores ausentes em dados, cada uma com suas próprias vantagens e desvantagens. Algumas técnicas comuns incluem:</a:t>
            </a:r>
          </a:p>
          <a:p>
            <a:pPr marL="342900" indent="-342900" algn="just">
              <a:lnSpc>
                <a:spcPct val="107000"/>
              </a:lnSpc>
              <a:spcAft>
                <a:spcPts val="800"/>
              </a:spcAft>
              <a:buFont typeface="+mj-lt"/>
              <a:buAutoNum type="arabicPeriod"/>
              <a:tabLst>
                <a:tab pos="457200" algn="l"/>
              </a:tabLst>
            </a:pPr>
            <a:r>
              <a:rPr lang="pt-PT" dirty="0">
                <a:latin typeface="Calibri" panose="020F0502020204030204" pitchFamily="34" charset="0"/>
                <a:ea typeface="Calibri" panose="020F0502020204030204" pitchFamily="34" charset="0"/>
                <a:cs typeface="Times New Roman" panose="02020603050405020304" pitchFamily="18" charset="0"/>
              </a:rPr>
              <a:t>Remover as linhas ou colunas que contêm valores ausentes: Essa técnica é útil se os valores ausentes representarem uma pequena percentagem dos dados e não fornecerem informações importantes.</a:t>
            </a:r>
          </a:p>
          <a:p>
            <a:pPr marL="342900" indent="-342900" algn="just">
              <a:lnSpc>
                <a:spcPct val="107000"/>
              </a:lnSpc>
              <a:spcAft>
                <a:spcPts val="800"/>
              </a:spcAft>
              <a:buFont typeface="+mj-lt"/>
              <a:buAutoNum type="arabicPeriod"/>
              <a:tabLst>
                <a:tab pos="457200" algn="l"/>
              </a:tabLst>
            </a:pPr>
            <a:r>
              <a:rPr lang="pt-PT" dirty="0">
                <a:latin typeface="Calibri" panose="020F0502020204030204" pitchFamily="34" charset="0"/>
                <a:ea typeface="Calibri" panose="020F0502020204030204" pitchFamily="34" charset="0"/>
                <a:cs typeface="Times New Roman" panose="02020603050405020304" pitchFamily="18" charset="0"/>
              </a:rPr>
              <a:t>Substituir os valores ausentes com a média, mediana ou moda: Essa técnica é útil quando os valores ausentes são distribuídos de forma aleatória e não têm uma distribuição assimétrica.</a:t>
            </a:r>
          </a:p>
          <a:p>
            <a:pPr marL="342900" indent="-342900" algn="just">
              <a:lnSpc>
                <a:spcPct val="107000"/>
              </a:lnSpc>
              <a:spcAft>
                <a:spcPts val="800"/>
              </a:spcAft>
              <a:buFont typeface="+mj-lt"/>
              <a:buAutoNum type="arabicPeriod"/>
              <a:tabLst>
                <a:tab pos="457200" algn="l"/>
              </a:tabLst>
            </a:pPr>
            <a:r>
              <a:rPr lang="pt-PT" dirty="0">
                <a:latin typeface="Calibri" panose="020F0502020204030204" pitchFamily="34" charset="0"/>
                <a:ea typeface="Calibri" panose="020F0502020204030204" pitchFamily="34" charset="0"/>
                <a:cs typeface="Times New Roman" panose="02020603050405020304" pitchFamily="18" charset="0"/>
              </a:rPr>
              <a:t>Utilizar algoritmos de </a:t>
            </a:r>
            <a:r>
              <a:rPr lang="pt-PT" dirty="0" err="1">
                <a:latin typeface="Calibri" panose="020F0502020204030204" pitchFamily="34" charset="0"/>
                <a:ea typeface="Calibri" panose="020F0502020204030204" pitchFamily="34" charset="0"/>
                <a:cs typeface="Times New Roman" panose="02020603050405020304" pitchFamily="18" charset="0"/>
              </a:rPr>
              <a:t>machine</a:t>
            </a:r>
            <a:r>
              <a:rPr lang="pt-PT" dirty="0">
                <a:latin typeface="Calibri" panose="020F0502020204030204" pitchFamily="34" charset="0"/>
                <a:ea typeface="Calibri" panose="020F0502020204030204" pitchFamily="34" charset="0"/>
                <a:cs typeface="Times New Roman" panose="02020603050405020304" pitchFamily="18" charset="0"/>
              </a:rPr>
              <a:t> </a:t>
            </a:r>
            <a:r>
              <a:rPr lang="pt-PT" dirty="0" err="1">
                <a:latin typeface="Calibri" panose="020F0502020204030204" pitchFamily="34" charset="0"/>
                <a:ea typeface="Calibri" panose="020F0502020204030204" pitchFamily="34" charset="0"/>
                <a:cs typeface="Times New Roman" panose="02020603050405020304" pitchFamily="18" charset="0"/>
              </a:rPr>
              <a:t>learning</a:t>
            </a:r>
            <a:r>
              <a:rPr lang="pt-PT" dirty="0">
                <a:latin typeface="Calibri" panose="020F0502020204030204" pitchFamily="34" charset="0"/>
                <a:ea typeface="Calibri" panose="020F0502020204030204" pitchFamily="34" charset="0"/>
                <a:cs typeface="Times New Roman" panose="02020603050405020304" pitchFamily="18" charset="0"/>
              </a:rPr>
              <a:t> para prever os valores ausentes: Essa técnica é útil quando existem relações complexas entre as variáveis e a quantidade de dados ausentes é grande.</a:t>
            </a:r>
          </a:p>
          <a:p>
            <a:pPr marL="342900" indent="-342900" algn="just">
              <a:lnSpc>
                <a:spcPct val="107000"/>
              </a:lnSpc>
              <a:spcAft>
                <a:spcPts val="800"/>
              </a:spcAft>
              <a:buFont typeface="+mj-lt"/>
              <a:buAutoNum type="arabicPeriod"/>
              <a:tabLst>
                <a:tab pos="457200" algn="l"/>
              </a:tabLst>
            </a:pPr>
            <a:r>
              <a:rPr lang="pt-PT" dirty="0">
                <a:latin typeface="Calibri" panose="020F0502020204030204" pitchFamily="34" charset="0"/>
                <a:ea typeface="Calibri" panose="020F0502020204030204" pitchFamily="34" charset="0"/>
                <a:cs typeface="Times New Roman" panose="02020603050405020304" pitchFamily="18" charset="0"/>
              </a:rPr>
              <a:t>Utilizar técnicas de imputação estatística como imputação múltipla ou imputação por regressão.</a:t>
            </a:r>
          </a:p>
          <a:p>
            <a:pPr algn="just">
              <a:lnSpc>
                <a:spcPct val="107000"/>
              </a:lnSpc>
              <a:spcAft>
                <a:spcPts val="800"/>
              </a:spcAft>
            </a:pPr>
            <a:r>
              <a:rPr lang="pt-PT" dirty="0">
                <a:latin typeface="Calibri" panose="020F0502020204030204" pitchFamily="34" charset="0"/>
                <a:ea typeface="Calibri" panose="020F0502020204030204" pitchFamily="34" charset="0"/>
                <a:cs typeface="Times New Roman" panose="02020603050405020304" pitchFamily="18" charset="0"/>
              </a:rPr>
              <a:t>Em geral, a escolha da técnica de tratamento de valores ausentes dependerá do conjunto de dados e do objetivo do estudo. É importante realizar uma avaliação dos dados e do impacto dos valores ausentes no modelo e resultado final.</a:t>
            </a:r>
          </a:p>
        </p:txBody>
      </p:sp>
      <p:sp>
        <p:nvSpPr>
          <p:cNvPr id="4" name="Title 1">
            <a:extLst>
              <a:ext uri="{FF2B5EF4-FFF2-40B4-BE49-F238E27FC236}">
                <a16:creationId xmlns:a16="http://schemas.microsoft.com/office/drawing/2014/main" id="{FD957142-1D23-08E4-8405-AC497E730477}"/>
              </a:ext>
            </a:extLst>
          </p:cNvPr>
          <p:cNvSpPr txBox="1">
            <a:spLocks/>
          </p:cNvSpPr>
          <p:nvPr/>
        </p:nvSpPr>
        <p:spPr>
          <a:xfrm>
            <a:off x="294590" y="-583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pt-PT" dirty="0"/>
              <a:t>Limpeza de Dados e AED</a:t>
            </a:r>
          </a:p>
        </p:txBody>
      </p:sp>
    </p:spTree>
    <p:extLst>
      <p:ext uri="{BB962C8B-B14F-4D97-AF65-F5344CB8AC3E}">
        <p14:creationId xmlns:p14="http://schemas.microsoft.com/office/powerpoint/2010/main" val="280921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DFCE1-04C4-ECDB-17B2-4CAD390B94BE}"/>
              </a:ext>
            </a:extLst>
          </p:cNvPr>
          <p:cNvSpPr txBox="1"/>
          <p:nvPr/>
        </p:nvSpPr>
        <p:spPr>
          <a:xfrm>
            <a:off x="1474470" y="2458784"/>
            <a:ext cx="7815834" cy="1135760"/>
          </a:xfrm>
          <a:prstGeom prst="rect">
            <a:avLst/>
          </a:prstGeom>
          <a:noFill/>
        </p:spPr>
        <p:txBody>
          <a:bodyPr wrap="square">
            <a:spAutoFit/>
          </a:bodyPr>
          <a:lstStyle/>
          <a:p>
            <a:pPr algn="just">
              <a:lnSpc>
                <a:spcPct val="115000"/>
              </a:lnSpc>
              <a:spcAft>
                <a:spcPts val="800"/>
              </a:spcAf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Como instalar a biblioteca</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terminal executa o comando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pt-BR" sz="1200" b="1" kern="100" dirty="0">
                <a:effectLst/>
                <a:latin typeface="Consolas" panose="020B0609020204030204" pitchFamily="49" charset="0"/>
                <a:ea typeface="Aptos" panose="020B0004020202020204" pitchFamily="34" charset="0"/>
                <a:cs typeface="Times New Roman" panose="02020603050405020304" pitchFamily="18" charset="0"/>
              </a:rPr>
              <a:t>pip install pandas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3624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775D-7526-6AAB-74DF-C62F7EB9F7CD}"/>
              </a:ext>
            </a:extLst>
          </p:cNvPr>
          <p:cNvSpPr>
            <a:spLocks noGrp="1"/>
          </p:cNvSpPr>
          <p:nvPr>
            <p:ph type="title"/>
          </p:nvPr>
        </p:nvSpPr>
        <p:spPr/>
        <p:txBody>
          <a:bodyPr/>
          <a:lstStyle/>
          <a:p>
            <a:r>
              <a:rPr lang="pt-BR"/>
              <a:t>Estruturas de Dados Centrais: Series e DataFrame</a:t>
            </a:r>
            <a:endParaRPr lang="en-GB" dirty="0"/>
          </a:p>
        </p:txBody>
      </p:sp>
      <p:sp>
        <p:nvSpPr>
          <p:cNvPr id="3" name="Content Placeholder 2">
            <a:extLst>
              <a:ext uri="{FF2B5EF4-FFF2-40B4-BE49-F238E27FC236}">
                <a16:creationId xmlns:a16="http://schemas.microsoft.com/office/drawing/2014/main" id="{37DFB356-F02C-1394-6045-1D21D2B68AF8}"/>
              </a:ext>
            </a:extLst>
          </p:cNvPr>
          <p:cNvSpPr>
            <a:spLocks noGrp="1"/>
          </p:cNvSpPr>
          <p:nvPr>
            <p:ph idx="1"/>
          </p:nvPr>
        </p:nvSpPr>
        <p:spPr>
          <a:xfrm>
            <a:off x="838200" y="1825625"/>
            <a:ext cx="8680704" cy="4351338"/>
          </a:xfrm>
        </p:spPr>
        <p:txBody>
          <a:bodyPr>
            <a:normAutofit fontScale="92500" lnSpcReduction="20000"/>
          </a:bodyPr>
          <a:lstStyle/>
          <a:p>
            <a:pPr marL="0" indent="0" algn="just">
              <a:lnSpc>
                <a:spcPct val="115000"/>
              </a:lnSpc>
              <a:spcAft>
                <a:spcPts val="800"/>
              </a:spcAft>
              <a:buNone/>
            </a:pPr>
            <a:r>
              <a:rPr lang="en-GB" sz="1800" b="1" kern="100">
                <a:effectLst/>
                <a:latin typeface="Aptos" panose="020B0004020202020204" pitchFamily="34" charset="0"/>
                <a:ea typeface="Aptos" panose="020B0004020202020204" pitchFamily="34" charset="0"/>
                <a:cs typeface="Times New Roman" panose="02020603050405020304" pitchFamily="18" charset="0"/>
              </a:rPr>
              <a:t>Series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a:effectLst/>
                <a:latin typeface="Aptos" panose="020B0004020202020204" pitchFamily="34" charset="0"/>
                <a:ea typeface="Aptos" panose="020B0004020202020204" pitchFamily="34" charset="0"/>
                <a:cs typeface="Times New Roman" panose="02020603050405020304" pitchFamily="18" charset="0"/>
              </a:rPr>
              <a:t>Uma </a:t>
            </a:r>
            <a:r>
              <a:rPr lang="pt-BR" sz="1800" b="1" kern="100">
                <a:effectLst/>
                <a:latin typeface="Aptos" panose="020B0004020202020204" pitchFamily="34" charset="0"/>
                <a:ea typeface="Aptos" panose="020B0004020202020204" pitchFamily="34" charset="0"/>
                <a:cs typeface="Times New Roman" panose="02020603050405020304" pitchFamily="18" charset="0"/>
              </a:rPr>
              <a:t>Series</a:t>
            </a:r>
            <a:r>
              <a:rPr lang="pt-BR" sz="1800" kern="100">
                <a:effectLst/>
                <a:latin typeface="Aptos" panose="020B0004020202020204" pitchFamily="34" charset="0"/>
                <a:ea typeface="Aptos" panose="020B0004020202020204" pitchFamily="34" charset="0"/>
                <a:cs typeface="Times New Roman" panose="02020603050405020304" pitchFamily="18" charset="0"/>
              </a:rPr>
              <a:t> é uma estrutura de dados unidimensional no pandas, similar a um array do NumPy ou uma lista em Python, mas com a vantagem de incluir um </a:t>
            </a:r>
            <a:r>
              <a:rPr lang="pt-BR" sz="1800" b="1" kern="100">
                <a:effectLst/>
                <a:latin typeface="Aptos" panose="020B0004020202020204" pitchFamily="34" charset="0"/>
                <a:ea typeface="Aptos" panose="020B0004020202020204" pitchFamily="34" charset="0"/>
                <a:cs typeface="Times New Roman" panose="02020603050405020304" pitchFamily="18" charset="0"/>
              </a:rPr>
              <a:t>índice</a:t>
            </a:r>
            <a:r>
              <a:rPr lang="pt-BR" sz="1800" kern="100">
                <a:effectLst/>
                <a:latin typeface="Aptos" panose="020B0004020202020204" pitchFamily="34" charset="0"/>
                <a:ea typeface="Aptos" panose="020B0004020202020204" pitchFamily="34" charset="0"/>
                <a:cs typeface="Times New Roman" panose="02020603050405020304" pitchFamily="18" charset="0"/>
              </a:rPr>
              <a:t> para cada elemento.</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a:effectLst/>
                <a:latin typeface="Aptos" panose="020B0004020202020204" pitchFamily="34" charset="0"/>
                <a:ea typeface="Aptos" panose="020B0004020202020204" pitchFamily="34" charset="0"/>
                <a:cs typeface="Times New Roman" panose="02020603050405020304" pitchFamily="18" charset="0"/>
              </a:rPr>
              <a:t>Cada valor na Series é associado a uma </a:t>
            </a:r>
            <a:r>
              <a:rPr lang="pt-BR" sz="1800" b="1" kern="100">
                <a:effectLst/>
                <a:latin typeface="Aptos" panose="020B0004020202020204" pitchFamily="34" charset="0"/>
                <a:ea typeface="Aptos" panose="020B0004020202020204" pitchFamily="34" charset="0"/>
                <a:cs typeface="Times New Roman" panose="02020603050405020304" pitchFamily="18" charset="0"/>
              </a:rPr>
              <a:t>etiqueta única</a:t>
            </a:r>
            <a:r>
              <a:rPr lang="pt-BR" sz="1800" kern="100">
                <a:effectLst/>
                <a:latin typeface="Aptos" panose="020B0004020202020204" pitchFamily="34" charset="0"/>
                <a:ea typeface="Aptos" panose="020B0004020202020204" pitchFamily="34" charset="0"/>
                <a:cs typeface="Times New Roman" panose="02020603050405020304" pitchFamily="18" charset="0"/>
              </a:rPr>
              <a:t> (índice), que pode ser numérica ou textual. Isto facilita o acesso direto aos elementos através destes rótulos.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GB" sz="1800" b="1" kern="100">
                <a:effectLst/>
                <a:latin typeface="Aptos" panose="020B0004020202020204" pitchFamily="34" charset="0"/>
                <a:ea typeface="Aptos" panose="020B0004020202020204" pitchFamily="34" charset="0"/>
                <a:cs typeface="Times New Roman" panose="02020603050405020304" pitchFamily="18" charset="0"/>
              </a:rPr>
              <a:t>Principais Caraterísticas: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a:effectLst/>
                <a:latin typeface="Aptos" panose="020B0004020202020204" pitchFamily="34" charset="0"/>
                <a:ea typeface="Aptos" panose="020B0004020202020204" pitchFamily="34" charset="0"/>
                <a:cs typeface="Times New Roman" panose="02020603050405020304" pitchFamily="18" charset="0"/>
              </a:rPr>
              <a:t>Homogeneidade:</a:t>
            </a:r>
            <a:r>
              <a:rPr lang="pt-BR" sz="1800" kern="100">
                <a:effectLst/>
                <a:latin typeface="Aptos" panose="020B0004020202020204" pitchFamily="34" charset="0"/>
                <a:ea typeface="Aptos" panose="020B0004020202020204" pitchFamily="34" charset="0"/>
                <a:cs typeface="Times New Roman" panose="02020603050405020304" pitchFamily="18" charset="0"/>
              </a:rPr>
              <a:t> Todos os elementos de uma Series são do mesmo tipo de dados.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a:effectLst/>
                <a:latin typeface="Aptos" panose="020B0004020202020204" pitchFamily="34" charset="0"/>
                <a:ea typeface="Aptos" panose="020B0004020202020204" pitchFamily="34" charset="0"/>
                <a:cs typeface="Times New Roman" panose="02020603050405020304" pitchFamily="18" charset="0"/>
              </a:rPr>
              <a:t>Indexação:</a:t>
            </a:r>
            <a:r>
              <a:rPr lang="pt-BR" sz="1800" kern="100">
                <a:effectLst/>
                <a:latin typeface="Aptos" panose="020B0004020202020204" pitchFamily="34" charset="0"/>
                <a:ea typeface="Aptos" panose="020B0004020202020204" pitchFamily="34" charset="0"/>
                <a:cs typeface="Times New Roman" panose="02020603050405020304" pitchFamily="18" charset="0"/>
              </a:rPr>
              <a:t> Cada elemento tem um rótulo que permite acessá-lo de forma direta.</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a:effectLst/>
                <a:latin typeface="Aptos" panose="020B0004020202020204" pitchFamily="34" charset="0"/>
                <a:ea typeface="Aptos" panose="020B0004020202020204" pitchFamily="34" charset="0"/>
                <a:cs typeface="Times New Roman" panose="02020603050405020304" pitchFamily="18" charset="0"/>
              </a:rPr>
              <a:t>Versatilidade:</a:t>
            </a:r>
            <a:r>
              <a:rPr lang="pt-BR" sz="1800" kern="100">
                <a:effectLst/>
                <a:latin typeface="Aptos" panose="020B0004020202020204" pitchFamily="34" charset="0"/>
                <a:ea typeface="Aptos" panose="020B0004020202020204" pitchFamily="34" charset="0"/>
                <a:cs typeface="Times New Roman" panose="02020603050405020304" pitchFamily="18" charset="0"/>
              </a:rPr>
              <a:t> Pode ser criada a partir de listas, dicionários, arrays NumPy, ou mesmo valores escalares.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44521FD1-FFDE-C302-1039-4A3F97E8EA76}"/>
              </a:ext>
            </a:extLst>
          </p:cNvPr>
          <p:cNvPicPr>
            <a:picLocks noChangeAspect="1"/>
          </p:cNvPicPr>
          <p:nvPr/>
        </p:nvPicPr>
        <p:blipFill>
          <a:blip r:embed="rId2">
            <a:extLst>
              <a:ext uri="{28A0092B-C50C-407E-A947-70E740481C1C}">
                <a14:useLocalDpi xmlns:a14="http://schemas.microsoft.com/office/drawing/2010/main" val="0"/>
              </a:ext>
            </a:extLst>
          </a:blip>
          <a:srcRect l="-2681" r="2681" b="51742"/>
          <a:stretch/>
        </p:blipFill>
        <p:spPr bwMode="auto">
          <a:xfrm>
            <a:off x="9018508" y="3695989"/>
            <a:ext cx="3100755" cy="1868586"/>
          </a:xfrm>
          <a:prstGeom prst="rect">
            <a:avLst/>
          </a:prstGeom>
          <a:noFill/>
        </p:spPr>
      </p:pic>
    </p:spTree>
    <p:extLst>
      <p:ext uri="{BB962C8B-B14F-4D97-AF65-F5344CB8AC3E}">
        <p14:creationId xmlns:p14="http://schemas.microsoft.com/office/powerpoint/2010/main" val="390933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A3488-912B-8F5A-0006-E35714E0D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F46E2-10AA-B63D-6320-1A743CEF33F5}"/>
              </a:ext>
            </a:extLst>
          </p:cNvPr>
          <p:cNvSpPr>
            <a:spLocks noGrp="1"/>
          </p:cNvSpPr>
          <p:nvPr>
            <p:ph type="title"/>
          </p:nvPr>
        </p:nvSpPr>
        <p:spPr/>
        <p:txBody>
          <a:bodyPr/>
          <a:lstStyle/>
          <a:p>
            <a:r>
              <a:rPr lang="pt-BR"/>
              <a:t>Estruturas de Dados Centrais: Series e DataFrame</a:t>
            </a:r>
            <a:endParaRPr lang="en-GB" dirty="0"/>
          </a:p>
        </p:txBody>
      </p:sp>
      <p:sp>
        <p:nvSpPr>
          <p:cNvPr id="3" name="Content Placeholder 2">
            <a:extLst>
              <a:ext uri="{FF2B5EF4-FFF2-40B4-BE49-F238E27FC236}">
                <a16:creationId xmlns:a16="http://schemas.microsoft.com/office/drawing/2014/main" id="{1B15C42D-E440-8389-A5E6-FFBEC1F8E3B1}"/>
              </a:ext>
            </a:extLst>
          </p:cNvPr>
          <p:cNvSpPr>
            <a:spLocks noGrp="1"/>
          </p:cNvSpPr>
          <p:nvPr>
            <p:ph idx="1"/>
          </p:nvPr>
        </p:nvSpPr>
        <p:spPr>
          <a:xfrm>
            <a:off x="838200" y="1825625"/>
            <a:ext cx="8680704" cy="4351338"/>
          </a:xfrm>
        </p:spPr>
        <p:txBody>
          <a:bodyPr>
            <a:normAutofit fontScale="85000" lnSpcReduction="10000"/>
          </a:bodyPr>
          <a:lstStyle/>
          <a:p>
            <a:pPr marL="0" indent="0" algn="just">
              <a:lnSpc>
                <a:spcPct val="115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DataFrame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DataFrame</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é uma estrutura bidimensional (tabela) que organiza os dados em linhas e colunas.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Cada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coluna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de um DataFrame é uma </a:t>
            </a:r>
            <a:r>
              <a:rPr lang="pt-BR" sz="1800" b="1" kern="100" dirty="0">
                <a:effectLst/>
                <a:latin typeface="Aptos" panose="020B0004020202020204" pitchFamily="34" charset="0"/>
                <a:ea typeface="Aptos" panose="020B0004020202020204" pitchFamily="34" charset="0"/>
                <a:cs typeface="Times New Roman" panose="02020603050405020304" pitchFamily="18" charset="0"/>
              </a:rPr>
              <a:t>Series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e todas as colunas partilham o mesmo índice (linhas).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Permite trabalhar com dados heterogéneos (e.g., texto, números, datas).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Principais</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Caraterísticas</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Heterogeneidade:</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Cada coluna pode ter um tipo de dado diferente.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Indexação dupla: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Linhas e colunas são indexadas, permitindo acesso fácil aos dados.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pt-BR" sz="1800" b="1" kern="100" dirty="0">
                <a:effectLst/>
                <a:latin typeface="Aptos" panose="020B0004020202020204" pitchFamily="34" charset="0"/>
                <a:ea typeface="Aptos" panose="020B0004020202020204" pitchFamily="34" charset="0"/>
                <a:cs typeface="Times New Roman" panose="02020603050405020304" pitchFamily="18" charset="0"/>
              </a:rPr>
              <a:t>Flexibilidade:</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Pode ser criado a partir de listas, dicionários, arrays NumPy, ou ficheiros como CSV e Excel e ainda através de consultas SQL.</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BDF5918A-5A4C-0D87-2D6A-644170223CD1}"/>
              </a:ext>
            </a:extLst>
          </p:cNvPr>
          <p:cNvPicPr>
            <a:picLocks noChangeAspect="1"/>
          </p:cNvPicPr>
          <p:nvPr/>
        </p:nvPicPr>
        <p:blipFill>
          <a:blip r:embed="rId2">
            <a:extLst>
              <a:ext uri="{28A0092B-C50C-407E-A947-70E740481C1C}">
                <a14:useLocalDpi xmlns:a14="http://schemas.microsoft.com/office/drawing/2010/main" val="0"/>
              </a:ext>
            </a:extLst>
          </a:blip>
          <a:srcRect t="49723"/>
          <a:stretch/>
        </p:blipFill>
        <p:spPr bwMode="auto">
          <a:xfrm>
            <a:off x="9091245" y="3616036"/>
            <a:ext cx="3100755" cy="1946760"/>
          </a:xfrm>
          <a:prstGeom prst="rect">
            <a:avLst/>
          </a:prstGeom>
          <a:noFill/>
        </p:spPr>
      </p:pic>
    </p:spTree>
    <p:extLst>
      <p:ext uri="{BB962C8B-B14F-4D97-AF65-F5344CB8AC3E}">
        <p14:creationId xmlns:p14="http://schemas.microsoft.com/office/powerpoint/2010/main" val="365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E7736-AB7A-BE28-0F6F-15C0D544025F}"/>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Exemplos – Series e DataFrame</a:t>
            </a:r>
          </a:p>
        </p:txBody>
      </p:sp>
      <p:pic>
        <p:nvPicPr>
          <p:cNvPr id="4" name="Picture 3" descr="A screenshot of a computer&#10;&#10;Description automatically generated">
            <a:extLst>
              <a:ext uri="{FF2B5EF4-FFF2-40B4-BE49-F238E27FC236}">
                <a16:creationId xmlns:a16="http://schemas.microsoft.com/office/drawing/2014/main" id="{81C7D3F4-02BB-74AB-138E-873C34256EE3}"/>
              </a:ext>
            </a:extLst>
          </p:cNvPr>
          <p:cNvPicPr>
            <a:picLocks noChangeAspect="1"/>
          </p:cNvPicPr>
          <p:nvPr/>
        </p:nvPicPr>
        <p:blipFill>
          <a:blip r:embed="rId2"/>
          <a:stretch>
            <a:fillRect/>
          </a:stretch>
        </p:blipFill>
        <p:spPr>
          <a:xfrm>
            <a:off x="838200" y="1350818"/>
            <a:ext cx="7658095" cy="5322377"/>
          </a:xfrm>
          <a:prstGeom prst="rect">
            <a:avLst/>
          </a:prstGeom>
        </p:spPr>
      </p:pic>
      <p:sp>
        <p:nvSpPr>
          <p:cNvPr id="6" name="TextBox 5">
            <a:extLst>
              <a:ext uri="{FF2B5EF4-FFF2-40B4-BE49-F238E27FC236}">
                <a16:creationId xmlns:a16="http://schemas.microsoft.com/office/drawing/2014/main" id="{6086AD82-EC57-904A-7AE8-009BB0BE0E3C}"/>
              </a:ext>
            </a:extLst>
          </p:cNvPr>
          <p:cNvSpPr txBox="1"/>
          <p:nvPr/>
        </p:nvSpPr>
        <p:spPr>
          <a:xfrm>
            <a:off x="8647176" y="4814853"/>
            <a:ext cx="3045402" cy="1453411"/>
          </a:xfrm>
          <a:prstGeom prst="rect">
            <a:avLst/>
          </a:prstGeom>
          <a:noFill/>
        </p:spPr>
        <p:txBody>
          <a:bodyPr wrap="square">
            <a:spAutoFit/>
          </a:bodyPr>
          <a:lstStyle/>
          <a:p>
            <a:pPr>
              <a:lnSpc>
                <a:spcPct val="115000"/>
              </a:lnSpc>
              <a:spcAft>
                <a:spcPts val="800"/>
              </a:spcAft>
            </a:pPr>
            <a:r>
              <a:rPr lang="en-GB" sz="1800" b="1" kern="100" dirty="0" err="1">
                <a:effectLst/>
                <a:latin typeface="Aptos" panose="020B0004020202020204" pitchFamily="34" charset="0"/>
                <a:ea typeface="Aptos" panose="020B0004020202020204" pitchFamily="34" charset="0"/>
                <a:cs typeface="Times New Roman" panose="02020603050405020304" pitchFamily="18" charset="0"/>
              </a:rPr>
              <a:t>Explicação</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nSpc>
                <a:spcPct val="115000"/>
              </a:lnSpc>
              <a:spcAft>
                <a:spcPts val="800"/>
              </a:spcAft>
              <a:buSzPts val="1000"/>
              <a:tabLst>
                <a:tab pos="457200" algn="l"/>
              </a:tabLs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Series atribui automaticamente índices (0, 1, 2, ...) a cada elemento.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55201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2530</TotalTime>
  <Words>3532</Words>
  <Application>Microsoft Office PowerPoint</Application>
  <PresentationFormat>Widescreen</PresentationFormat>
  <Paragraphs>329</Paragraphs>
  <Slides>52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52</vt:i4>
      </vt:variant>
    </vt:vector>
  </HeadingPairs>
  <TitlesOfParts>
    <vt:vector size="66" baseType="lpstr">
      <vt:lpstr>Aptos</vt:lpstr>
      <vt:lpstr>Arial</vt:lpstr>
      <vt:lpstr>Calibri</vt:lpstr>
      <vt:lpstr>Calibri Light</vt:lpstr>
      <vt:lpstr>Cambria</vt:lpstr>
      <vt:lpstr>Consolas</vt:lpstr>
      <vt:lpstr>Courier New</vt:lpstr>
      <vt:lpstr>Roboto</vt:lpstr>
      <vt:lpstr>Segoe UI Web (West European)</vt:lpstr>
      <vt:lpstr>SFBX1000</vt:lpstr>
      <vt:lpstr>SFRM1000</vt:lpstr>
      <vt:lpstr>SourceSansPro-Regular</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Estruturas de Dados Centrais: Series e DataFrame</vt:lpstr>
      <vt:lpstr>Estruturas de Dados Centrais: Series e DataFrame</vt:lpstr>
      <vt:lpstr>Exemplos – Series e DataFrame</vt:lpstr>
      <vt:lpstr>Exemplos – Series e DataFrame</vt:lpstr>
      <vt:lpstr>Exemplos – Series e DataFrame</vt:lpstr>
      <vt:lpstr>Exemplos – Series e DataFrame</vt:lpstr>
      <vt:lpstr>Exemplos – Series e DataFrame</vt:lpstr>
      <vt:lpstr>Exemplos – Series e DataFrame</vt:lpstr>
      <vt:lpstr>Operações Fundamentais com DataFrames</vt:lpstr>
      <vt:lpstr>Operações Fundamentais com DataFrames</vt:lpstr>
      <vt:lpstr>Operações Fundamentais com DataFrames</vt:lpstr>
      <vt:lpstr>Operações Fundamentais com DataFrames</vt:lpstr>
      <vt:lpstr>Operações Fundamentais com DataFrames</vt:lpstr>
      <vt:lpstr>Operações Fundamentais com DataFrames</vt:lpstr>
      <vt:lpstr>Conclusão sobre Series e DataFrame</vt:lpstr>
      <vt:lpstr>Inspecção e Limpeza de Dados </vt:lpstr>
      <vt:lpstr>Inspecção e Limpeza de Dados</vt:lpstr>
      <vt:lpstr>Manipulação e Transformação de Dados</vt:lpstr>
      <vt:lpstr>Manipulação e Transformação de Dados</vt:lpstr>
      <vt:lpstr>Datas, Strings e Funcionalidades Mais Avançadas</vt:lpstr>
      <vt:lpstr>Análise Exploratória e Visualização com pandas</vt:lpstr>
      <vt:lpstr>PowerPoint Presentation</vt:lpstr>
      <vt:lpstr>PowerPoint Presentation</vt:lpstr>
      <vt:lpstr>Formato csv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Função Plot do Pandas</vt:lpstr>
      <vt:lpstr>PowerPoint Presentation</vt:lpstr>
      <vt:lpstr>Limpeza de Dados e AED</vt:lpstr>
      <vt:lpstr>Limpeza de Dados e AED</vt:lpstr>
      <vt:lpstr>Limpeza de Dados  e AED</vt:lpstr>
      <vt:lpstr>Limpeza de Dados e AED</vt:lpstr>
      <vt:lpstr>Limpeza de Dados e AED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Permana Maliq</dc:creator>
  <cp:lastModifiedBy>Liliana Oliveira</cp:lastModifiedBy>
  <cp:revision>40</cp:revision>
  <dcterms:created xsi:type="dcterms:W3CDTF">2019-10-01T07:02:39Z</dcterms:created>
  <dcterms:modified xsi:type="dcterms:W3CDTF">2024-12-20T15:02:15Z</dcterms:modified>
</cp:coreProperties>
</file>