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35" d="100"/>
          <a:sy n="135" d="100"/>
        </p:scale>
        <p:origin x="-280" y="-80"/>
      </p:cViewPr>
      <p:guideLst>
        <p:guide orient="horz" pos="25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09/05/17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0415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09/05/17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13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09/05/17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4971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09/05/17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4599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09/05/17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5597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ca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ca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09/05/17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6959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ca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ca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09/05/17</a:t>
            </a:fld>
            <a:endParaRPr lang="ca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3949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09/05/17</a:t>
            </a:fld>
            <a:endParaRPr lang="ca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294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09/05/17</a:t>
            </a:fld>
            <a:endParaRPr lang="ca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1665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09/05/17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6505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4D25-383A-4E40-B73C-2A991E2F8E08}" type="datetimeFigureOut">
              <a:rPr lang="es-ES" smtClean="0"/>
              <a:t>09/05/17</a:t>
            </a:fld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6206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ca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ca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24D25-383A-4E40-B73C-2A991E2F8E08}" type="datetimeFigureOut">
              <a:rPr lang="es-ES" smtClean="0"/>
              <a:t>09/05/17</a:t>
            </a:fld>
            <a:endParaRPr lang="ca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2A7BB-3937-E041-A377-C4643EA2A6ED}" type="slidenum">
              <a:rPr lang="ca-ES" smtClean="0"/>
              <a:t>‹Nr.›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7656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microsoft.com/office/2007/relationships/hdphoto" Target="../media/hdphoto1.wdp"/><Relationship Id="rId9" Type="http://schemas.openxmlformats.org/officeDocument/2006/relationships/image" Target="../media/image7.jpg"/><Relationship Id="rId10" Type="http://schemas.openxmlformats.org/officeDocument/2006/relationships/image" Target="../media/image8.jpg"/><Relationship Id="rId11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-8062" y="11875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200" b="1" dirty="0" smtClean="0">
                <a:cs typeface="Arial Unicode MS"/>
              </a:rPr>
              <a:t>L’experiment és una </a:t>
            </a:r>
            <a:r>
              <a:rPr lang="ca-ES" sz="1200" b="1" dirty="0" err="1" smtClean="0">
                <a:cs typeface="Arial Unicode MS"/>
              </a:rPr>
              <a:t>co</a:t>
            </a:r>
            <a:r>
              <a:rPr lang="ca-ES" sz="1200" b="1" dirty="0" smtClean="0">
                <a:cs typeface="Arial Unicode MS"/>
              </a:rPr>
              <a:t>-creació de:</a:t>
            </a:r>
            <a:endParaRPr lang="ca-ES" sz="1200" b="1" dirty="0">
              <a:cs typeface="Arial Unicode MS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6368" y="959387"/>
            <a:ext cx="132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200" b="1" dirty="0" smtClean="0">
                <a:latin typeface="+mj-lt"/>
                <a:cs typeface="Arial Unicode MS"/>
              </a:rPr>
              <a:t>Amb el suport de:</a:t>
            </a:r>
            <a:endParaRPr lang="ca-ES" sz="1200" b="1" dirty="0">
              <a:latin typeface="+mj-lt"/>
              <a:cs typeface="Arial Unicode MS"/>
            </a:endParaRPr>
          </a:p>
        </p:txBody>
      </p:sp>
      <p:pic>
        <p:nvPicPr>
          <p:cNvPr id="16" name="Imagen 15" descr="Nou_logo_OS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39" y="346655"/>
            <a:ext cx="2556000" cy="66250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493545" y="1945503"/>
            <a:ext cx="3660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smtClean="0"/>
              <a:t> </a:t>
            </a:r>
            <a:endParaRPr lang="ca-ES" dirty="0"/>
          </a:p>
        </p:txBody>
      </p:sp>
      <p:sp>
        <p:nvSpPr>
          <p:cNvPr id="25" name="Rectángulo 24"/>
          <p:cNvSpPr/>
          <p:nvPr/>
        </p:nvSpPr>
        <p:spPr>
          <a:xfrm>
            <a:off x="860504" y="1828146"/>
            <a:ext cx="70910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900" dirty="0" err="1" smtClean="0"/>
              <a:t>This</a:t>
            </a:r>
            <a:r>
              <a:rPr lang="it-IT" sz="900" dirty="0" smtClean="0"/>
              <a:t> </a:t>
            </a:r>
            <a:r>
              <a:rPr lang="it-IT" sz="900" dirty="0" err="1" smtClean="0"/>
              <a:t>project</a:t>
            </a:r>
            <a:r>
              <a:rPr lang="it-IT" sz="900" dirty="0" smtClean="0"/>
              <a:t> </a:t>
            </a:r>
            <a:r>
              <a:rPr lang="it-IT" sz="900" dirty="0" err="1" smtClean="0"/>
              <a:t>has</a:t>
            </a:r>
            <a:r>
              <a:rPr lang="it-IT" sz="900" dirty="0" smtClean="0"/>
              <a:t> </a:t>
            </a:r>
            <a:r>
              <a:rPr lang="it-IT" sz="900" dirty="0" err="1" smtClean="0"/>
              <a:t>received</a:t>
            </a:r>
            <a:r>
              <a:rPr lang="it-IT" sz="900" dirty="0" smtClean="0"/>
              <a:t> </a:t>
            </a:r>
            <a:r>
              <a:rPr lang="it-IT" sz="900" dirty="0" err="1" smtClean="0"/>
              <a:t>funding</a:t>
            </a:r>
            <a:r>
              <a:rPr lang="it-IT" sz="900" dirty="0" smtClean="0"/>
              <a:t> from the </a:t>
            </a:r>
            <a:r>
              <a:rPr lang="it-IT" sz="900" dirty="0" err="1"/>
              <a:t>E</a:t>
            </a:r>
            <a:r>
              <a:rPr lang="it-IT" sz="900" dirty="0" err="1" smtClean="0"/>
              <a:t>uropean</a:t>
            </a:r>
            <a:r>
              <a:rPr lang="it-IT" sz="900" dirty="0" smtClean="0"/>
              <a:t> </a:t>
            </a:r>
            <a:r>
              <a:rPr lang="it-IT" sz="900" dirty="0" err="1"/>
              <a:t>U</a:t>
            </a:r>
            <a:r>
              <a:rPr lang="it-IT" sz="900" dirty="0" err="1" smtClean="0"/>
              <a:t>nion’s</a:t>
            </a:r>
            <a:r>
              <a:rPr lang="it-IT" sz="900" dirty="0" smtClean="0"/>
              <a:t> </a:t>
            </a:r>
            <a:r>
              <a:rPr lang="it-IT" sz="900" dirty="0" err="1"/>
              <a:t>H</a:t>
            </a:r>
            <a:r>
              <a:rPr lang="it-IT" sz="900" dirty="0" err="1" smtClean="0"/>
              <a:t>orizon</a:t>
            </a:r>
            <a:r>
              <a:rPr lang="it-IT" sz="900" dirty="0" smtClean="0"/>
              <a:t> 2020 </a:t>
            </a:r>
            <a:r>
              <a:rPr lang="it-IT" sz="900" dirty="0" err="1"/>
              <a:t>R</a:t>
            </a:r>
            <a:r>
              <a:rPr lang="it-IT" sz="900" dirty="0" err="1" smtClean="0"/>
              <a:t>esearch</a:t>
            </a:r>
            <a:r>
              <a:rPr lang="it-IT" sz="900" dirty="0" smtClean="0"/>
              <a:t> and </a:t>
            </a:r>
            <a:r>
              <a:rPr lang="it-IT" sz="900" dirty="0" err="1"/>
              <a:t>I</a:t>
            </a:r>
            <a:r>
              <a:rPr lang="it-IT" sz="900" dirty="0" err="1" smtClean="0"/>
              <a:t>nnovation</a:t>
            </a:r>
            <a:r>
              <a:rPr lang="it-IT" sz="900" dirty="0" smtClean="0"/>
              <a:t> </a:t>
            </a:r>
            <a:r>
              <a:rPr lang="it-IT" sz="900" dirty="0" err="1"/>
              <a:t>P</a:t>
            </a:r>
            <a:r>
              <a:rPr lang="it-IT" sz="900" dirty="0" err="1" smtClean="0"/>
              <a:t>rogramme</a:t>
            </a:r>
            <a:r>
              <a:rPr lang="it-IT" sz="900" dirty="0" smtClean="0"/>
              <a:t> under </a:t>
            </a:r>
            <a:r>
              <a:rPr lang="it-IT" sz="900" dirty="0"/>
              <a:t>G</a:t>
            </a:r>
            <a:r>
              <a:rPr lang="it-IT" sz="900" dirty="0" smtClean="0"/>
              <a:t>rant </a:t>
            </a:r>
            <a:r>
              <a:rPr lang="it-IT" sz="900" dirty="0"/>
              <a:t>A</a:t>
            </a:r>
            <a:r>
              <a:rPr lang="it-IT" sz="900" dirty="0" smtClean="0"/>
              <a:t>greement no. 710577 </a:t>
            </a:r>
            <a:endParaRPr lang="ca-ES" sz="900" dirty="0"/>
          </a:p>
        </p:txBody>
      </p:sp>
      <p:pic>
        <p:nvPicPr>
          <p:cNvPr id="27" name="Immagine 3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590" y="1835723"/>
            <a:ext cx="321310" cy="2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Imagen 27" descr="SFY_Logo_Black_W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351" y="1248350"/>
            <a:ext cx="2013643" cy="562841"/>
          </a:xfrm>
          <a:prstGeom prst="rect">
            <a:avLst/>
          </a:prstGeom>
        </p:spPr>
      </p:pic>
      <p:pic>
        <p:nvPicPr>
          <p:cNvPr id="3" name="Imagen 2" descr="ru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62" y="488540"/>
            <a:ext cx="899996" cy="297518"/>
          </a:xfrm>
          <a:prstGeom prst="rect">
            <a:avLst/>
          </a:prstGeom>
        </p:spPr>
      </p:pic>
      <p:pic>
        <p:nvPicPr>
          <p:cNvPr id="4" name="Imagen 3" descr="logo_montana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879" y="1375305"/>
            <a:ext cx="3635987" cy="343701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6463529" y="959387"/>
            <a:ext cx="1689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200" b="1" dirty="0" smtClean="0">
                <a:latin typeface="+mj-lt"/>
                <a:cs typeface="Arial Unicode MS"/>
              </a:rPr>
              <a:t>En el marc del </a:t>
            </a:r>
            <a:r>
              <a:rPr lang="ca-ES" sz="1200" b="1" dirty="0" smtClean="0">
                <a:latin typeface="+mj-lt"/>
                <a:cs typeface="Arial Unicode MS"/>
              </a:rPr>
              <a:t>projecte:</a:t>
            </a:r>
            <a:endParaRPr lang="ca-ES" sz="1200" b="1" dirty="0">
              <a:latin typeface="+mj-lt"/>
              <a:cs typeface="Arial Unicode MS"/>
            </a:endParaRPr>
          </a:p>
        </p:txBody>
      </p:sp>
      <p:pic>
        <p:nvPicPr>
          <p:cNvPr id="5" name="Imagen 4" descr="linux_dimmons_logo_name_web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874" y="496723"/>
            <a:ext cx="1331990" cy="293040"/>
          </a:xfrm>
          <a:prstGeom prst="rect">
            <a:avLst/>
          </a:prstGeom>
        </p:spPr>
      </p:pic>
      <p:pic>
        <p:nvPicPr>
          <p:cNvPr id="15" name="Imagen 14" descr="uoc_R&amp;l_in3_horitzontal_negre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290" y="504259"/>
            <a:ext cx="971974" cy="284883"/>
          </a:xfrm>
          <a:prstGeom prst="rect">
            <a:avLst/>
          </a:prstGeom>
        </p:spPr>
      </p:pic>
      <p:pic>
        <p:nvPicPr>
          <p:cNvPr id="2" name="Imagen 1" descr="SG%20Viladecans%20Concert.jpg"/>
          <p:cNvPicPr>
            <a:picLocks noChangeAspect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16" y="318434"/>
            <a:ext cx="673833" cy="673833"/>
          </a:xfrm>
          <a:prstGeom prst="rect">
            <a:avLst/>
          </a:prstGeom>
        </p:spPr>
      </p:pic>
      <p:pic>
        <p:nvPicPr>
          <p:cNvPr id="6" name="Imagen 5" descr="log%20ajuntament%20viladecans%201%20color%20copia-3.pdf"/>
          <p:cNvPicPr>
            <a:picLocks noChangeAspect="1"/>
          </p:cNvPicPr>
          <p:nvPr/>
        </p:nvPicPr>
        <p:blipFill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62" y="1117419"/>
            <a:ext cx="2530593" cy="7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48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41</Words>
  <Application>Microsoft Macintosh PowerPoint</Application>
  <PresentationFormat>Presentación en pantalla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Isabelle Bonhoure</dc:creator>
  <cp:lastModifiedBy>JVB</cp:lastModifiedBy>
  <cp:revision>14</cp:revision>
  <dcterms:created xsi:type="dcterms:W3CDTF">2017-04-06T11:08:21Z</dcterms:created>
  <dcterms:modified xsi:type="dcterms:W3CDTF">2017-05-09T09:20:40Z</dcterms:modified>
</cp:coreProperties>
</file>