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2" r:id="rId4"/>
    <p:sldId id="257" r:id="rId5"/>
    <p:sldId id="273" r:id="rId6"/>
    <p:sldId id="263" r:id="rId7"/>
    <p:sldId id="259" r:id="rId8"/>
    <p:sldId id="267" r:id="rId9"/>
    <p:sldId id="271" r:id="rId10"/>
    <p:sldId id="265" r:id="rId11"/>
    <p:sldId id="266" r:id="rId12"/>
    <p:sldId id="264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5680"/>
  </p:normalViewPr>
  <p:slideViewPr>
    <p:cSldViewPr snapToGrid="0">
      <p:cViewPr varScale="1">
        <p:scale>
          <a:sx n="103" d="100"/>
          <a:sy n="103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house-prices-advanced-regression-techniques/data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house-prices-advanced-regression-techniques/data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A3E76-09CA-41D5-948C-AE9151885DA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630EEA46-5862-4CED-83D3-5F2C0FCF51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External Factors that affect the House prices</a:t>
          </a:r>
        </a:p>
      </dgm:t>
    </dgm:pt>
    <dgm:pt modelId="{8B811237-22CD-4F81-A426-1A295BE8AC20}" type="parTrans" cxnId="{50D29986-ADEB-481F-8BBC-C562A68AE604}">
      <dgm:prSet/>
      <dgm:spPr/>
      <dgm:t>
        <a:bodyPr/>
        <a:lstStyle/>
        <a:p>
          <a:endParaRPr lang="en-US"/>
        </a:p>
      </dgm:t>
    </dgm:pt>
    <dgm:pt modelId="{D6814941-ECA3-49DE-966A-F7D446E3BACF}" type="sibTrans" cxnId="{50D29986-ADEB-481F-8BBC-C562A68AE604}">
      <dgm:prSet/>
      <dgm:spPr/>
      <dgm:t>
        <a:bodyPr/>
        <a:lstStyle/>
        <a:p>
          <a:endParaRPr lang="en-US"/>
        </a:p>
      </dgm:t>
    </dgm:pt>
    <dgm:pt modelId="{027CA8DE-C5BB-4E8C-8A6B-F924D04A4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of the most important factor that impacts house prices are the supply and demand  and </a:t>
          </a:r>
          <a:r>
            <a:rPr lang="en-US" i="0"/>
            <a:t>economic growth.</a:t>
          </a:r>
          <a:endParaRPr lang="en-US"/>
        </a:p>
      </dgm:t>
    </dgm:pt>
    <dgm:pt modelId="{0992BBDA-5B9B-4AE4-9F00-48B2ABC7C97B}" type="parTrans" cxnId="{882CBF1B-8A2C-4D3D-B0BE-66FCFF6E9ED2}">
      <dgm:prSet/>
      <dgm:spPr/>
      <dgm:t>
        <a:bodyPr/>
        <a:lstStyle/>
        <a:p>
          <a:endParaRPr lang="en-US"/>
        </a:p>
      </dgm:t>
    </dgm:pt>
    <dgm:pt modelId="{0B3EC23E-29E4-462F-B1E0-3A45B9178651}" type="sibTrans" cxnId="{882CBF1B-8A2C-4D3D-B0BE-66FCFF6E9ED2}">
      <dgm:prSet/>
      <dgm:spPr/>
      <dgm:t>
        <a:bodyPr/>
        <a:lstStyle/>
        <a:p>
          <a:endParaRPr lang="en-US"/>
        </a:p>
      </dgm:t>
    </dgm:pt>
    <dgm:pt modelId="{BBEA8EF2-4C88-4237-AE98-63B87B9298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But also, they are hugely driven by the some of the  following factors</a:t>
          </a:r>
        </a:p>
      </dgm:t>
    </dgm:pt>
    <dgm:pt modelId="{9F4F890D-4934-4EBC-B7D3-0B029C2118F7}" type="parTrans" cxnId="{0A51D81F-3BEA-4E63-AFB2-7A3D8742D942}">
      <dgm:prSet/>
      <dgm:spPr/>
      <dgm:t>
        <a:bodyPr/>
        <a:lstStyle/>
        <a:p>
          <a:endParaRPr lang="en-US"/>
        </a:p>
      </dgm:t>
    </dgm:pt>
    <dgm:pt modelId="{C593CFBE-95F1-469D-A631-02282E209D38}" type="sibTrans" cxnId="{0A51D81F-3BEA-4E63-AFB2-7A3D8742D942}">
      <dgm:prSet/>
      <dgm:spPr/>
      <dgm:t>
        <a:bodyPr/>
        <a:lstStyle/>
        <a:p>
          <a:endParaRPr lang="en-US"/>
        </a:p>
      </dgm:t>
    </dgm:pt>
    <dgm:pt modelId="{3495C612-5FBE-4239-96C3-FCD66B840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Overall quality of the house</a:t>
          </a:r>
          <a:endParaRPr lang="en-US" dirty="0"/>
        </a:p>
      </dgm:t>
    </dgm:pt>
    <dgm:pt modelId="{D4C2A7C9-55EE-4EF7-B3AF-2610AE66F099}" type="parTrans" cxnId="{4E0DEE02-1D06-4667-A439-91CFEF3B63B9}">
      <dgm:prSet/>
      <dgm:spPr/>
      <dgm:t>
        <a:bodyPr/>
        <a:lstStyle/>
        <a:p>
          <a:endParaRPr lang="en-US"/>
        </a:p>
      </dgm:t>
    </dgm:pt>
    <dgm:pt modelId="{558BD67C-3689-4D35-9A96-2B049C231939}" type="sibTrans" cxnId="{4E0DEE02-1D06-4667-A439-91CFEF3B63B9}">
      <dgm:prSet/>
      <dgm:spPr/>
      <dgm:t>
        <a:bodyPr/>
        <a:lstStyle/>
        <a:p>
          <a:endParaRPr lang="en-US"/>
        </a:p>
      </dgm:t>
    </dgm:pt>
    <dgm:pt modelId="{83CC8B8B-7D42-4798-9DD3-5D3E8C534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Total Square Footage of the house</a:t>
          </a:r>
        </a:p>
        <a:p>
          <a:pPr>
            <a:lnSpc>
              <a:spcPct val="100000"/>
            </a:lnSpc>
          </a:pPr>
          <a:r>
            <a:rPr lang="en-US" i="0" dirty="0"/>
            <a:t>Number of garage cars</a:t>
          </a:r>
        </a:p>
        <a:p>
          <a:pPr>
            <a:lnSpc>
              <a:spcPct val="100000"/>
            </a:lnSpc>
          </a:pPr>
          <a:r>
            <a:rPr lang="en-US" i="0" dirty="0"/>
            <a:t>Number of fireplaces</a:t>
          </a:r>
          <a:endParaRPr lang="en-US" dirty="0"/>
        </a:p>
      </dgm:t>
    </dgm:pt>
    <dgm:pt modelId="{FABB9DE6-BA1D-4680-ADAB-EABA3A573C19}" type="parTrans" cxnId="{71EB9C89-D9DC-465A-8536-707F98C3FF46}">
      <dgm:prSet/>
      <dgm:spPr/>
      <dgm:t>
        <a:bodyPr/>
        <a:lstStyle/>
        <a:p>
          <a:endParaRPr lang="en-US"/>
        </a:p>
      </dgm:t>
    </dgm:pt>
    <dgm:pt modelId="{DB97BB41-1FDD-403E-A158-70E13DF77A68}" type="sibTrans" cxnId="{71EB9C89-D9DC-465A-8536-707F98C3FF46}">
      <dgm:prSet/>
      <dgm:spPr/>
      <dgm:t>
        <a:bodyPr/>
        <a:lstStyle/>
        <a:p>
          <a:endParaRPr lang="en-US"/>
        </a:p>
      </dgm:t>
    </dgm:pt>
    <dgm:pt modelId="{61D2BD29-9C31-4443-8F0F-994A83A243A0}" type="pres">
      <dgm:prSet presAssocID="{9AEA3E76-09CA-41D5-948C-AE9151885DA8}" presName="root" presStyleCnt="0">
        <dgm:presLayoutVars>
          <dgm:dir/>
          <dgm:resizeHandles val="exact"/>
        </dgm:presLayoutVars>
      </dgm:prSet>
      <dgm:spPr/>
    </dgm:pt>
    <dgm:pt modelId="{1F74C918-5F79-45E9-A8F5-84F9978C3A80}" type="pres">
      <dgm:prSet presAssocID="{630EEA46-5862-4CED-83D3-5F2C0FCF513D}" presName="compNode" presStyleCnt="0"/>
      <dgm:spPr/>
    </dgm:pt>
    <dgm:pt modelId="{3FD0E20F-3776-4FDB-B47D-40C498E4B8CA}" type="pres">
      <dgm:prSet presAssocID="{630EEA46-5862-4CED-83D3-5F2C0FCF51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42DA8E2-5E9B-4927-AC81-AE136170790B}" type="pres">
      <dgm:prSet presAssocID="{630EEA46-5862-4CED-83D3-5F2C0FCF513D}" presName="iconSpace" presStyleCnt="0"/>
      <dgm:spPr/>
    </dgm:pt>
    <dgm:pt modelId="{99154B44-572E-41AC-8B3D-20B8CB8CF8C9}" type="pres">
      <dgm:prSet presAssocID="{630EEA46-5862-4CED-83D3-5F2C0FCF513D}" presName="parTx" presStyleLbl="revTx" presStyleIdx="0" presStyleCnt="4">
        <dgm:presLayoutVars>
          <dgm:chMax val="0"/>
          <dgm:chPref val="0"/>
        </dgm:presLayoutVars>
      </dgm:prSet>
      <dgm:spPr/>
    </dgm:pt>
    <dgm:pt modelId="{00E339D3-21D9-4E6C-93A6-2B1A036D6B6F}" type="pres">
      <dgm:prSet presAssocID="{630EEA46-5862-4CED-83D3-5F2C0FCF513D}" presName="txSpace" presStyleCnt="0"/>
      <dgm:spPr/>
    </dgm:pt>
    <dgm:pt modelId="{D242717C-A01E-4A11-B2A0-11495A263F9A}" type="pres">
      <dgm:prSet presAssocID="{630EEA46-5862-4CED-83D3-5F2C0FCF513D}" presName="desTx" presStyleLbl="revTx" presStyleIdx="1" presStyleCnt="4">
        <dgm:presLayoutVars/>
      </dgm:prSet>
      <dgm:spPr/>
    </dgm:pt>
    <dgm:pt modelId="{EA5E748E-B6BD-4886-A141-EB5563640FA9}" type="pres">
      <dgm:prSet presAssocID="{D6814941-ECA3-49DE-966A-F7D446E3BACF}" presName="sibTrans" presStyleCnt="0"/>
      <dgm:spPr/>
    </dgm:pt>
    <dgm:pt modelId="{BB595A0F-2984-4092-B27D-C9F9F7EF55A0}" type="pres">
      <dgm:prSet presAssocID="{BBEA8EF2-4C88-4237-AE98-63B87B929882}" presName="compNode" presStyleCnt="0"/>
      <dgm:spPr/>
    </dgm:pt>
    <dgm:pt modelId="{0DDA826B-467B-4FBB-B890-55366E143752}" type="pres">
      <dgm:prSet presAssocID="{BBEA8EF2-4C88-4237-AE98-63B87B9298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7845DC5-20B1-4653-921D-34BFD004B013}" type="pres">
      <dgm:prSet presAssocID="{BBEA8EF2-4C88-4237-AE98-63B87B929882}" presName="iconSpace" presStyleCnt="0"/>
      <dgm:spPr/>
    </dgm:pt>
    <dgm:pt modelId="{6382B94A-FD15-44FB-B228-048F6EF97301}" type="pres">
      <dgm:prSet presAssocID="{BBEA8EF2-4C88-4237-AE98-63B87B929882}" presName="parTx" presStyleLbl="revTx" presStyleIdx="2" presStyleCnt="4">
        <dgm:presLayoutVars>
          <dgm:chMax val="0"/>
          <dgm:chPref val="0"/>
        </dgm:presLayoutVars>
      </dgm:prSet>
      <dgm:spPr/>
    </dgm:pt>
    <dgm:pt modelId="{293BD627-C2D5-48A4-A815-288AF26A3D6E}" type="pres">
      <dgm:prSet presAssocID="{BBEA8EF2-4C88-4237-AE98-63B87B929882}" presName="txSpace" presStyleCnt="0"/>
      <dgm:spPr/>
    </dgm:pt>
    <dgm:pt modelId="{AB5707DD-E97A-44A3-A493-03BF37F88EA9}" type="pres">
      <dgm:prSet presAssocID="{BBEA8EF2-4C88-4237-AE98-63B87B929882}" presName="desTx" presStyleLbl="revTx" presStyleIdx="3" presStyleCnt="4">
        <dgm:presLayoutVars/>
      </dgm:prSet>
      <dgm:spPr/>
    </dgm:pt>
  </dgm:ptLst>
  <dgm:cxnLst>
    <dgm:cxn modelId="{4E0DEE02-1D06-4667-A439-91CFEF3B63B9}" srcId="{BBEA8EF2-4C88-4237-AE98-63B87B929882}" destId="{3495C612-5FBE-4239-96C3-FCD66B840362}" srcOrd="0" destOrd="0" parTransId="{D4C2A7C9-55EE-4EF7-B3AF-2610AE66F099}" sibTransId="{558BD67C-3689-4D35-9A96-2B049C231939}"/>
    <dgm:cxn modelId="{882CBF1B-8A2C-4D3D-B0BE-66FCFF6E9ED2}" srcId="{630EEA46-5862-4CED-83D3-5F2C0FCF513D}" destId="{027CA8DE-C5BB-4E8C-8A6B-F924D04A463A}" srcOrd="0" destOrd="0" parTransId="{0992BBDA-5B9B-4AE4-9F00-48B2ABC7C97B}" sibTransId="{0B3EC23E-29E4-462F-B1E0-3A45B9178651}"/>
    <dgm:cxn modelId="{0A51D81F-3BEA-4E63-AFB2-7A3D8742D942}" srcId="{9AEA3E76-09CA-41D5-948C-AE9151885DA8}" destId="{BBEA8EF2-4C88-4237-AE98-63B87B929882}" srcOrd="1" destOrd="0" parTransId="{9F4F890D-4934-4EBC-B7D3-0B029C2118F7}" sibTransId="{C593CFBE-95F1-469D-A631-02282E209D38}"/>
    <dgm:cxn modelId="{C404FC27-F4EE-1542-9D0A-2D84FCCB0A0E}" type="presOf" srcId="{BBEA8EF2-4C88-4237-AE98-63B87B929882}" destId="{6382B94A-FD15-44FB-B228-048F6EF97301}" srcOrd="0" destOrd="0" presId="urn:microsoft.com/office/officeart/2018/2/layout/IconLabelDescriptionList"/>
    <dgm:cxn modelId="{5B03904B-67A9-624D-BFC5-E8354C5B4E76}" type="presOf" srcId="{630EEA46-5862-4CED-83D3-5F2C0FCF513D}" destId="{99154B44-572E-41AC-8B3D-20B8CB8CF8C9}" srcOrd="0" destOrd="0" presId="urn:microsoft.com/office/officeart/2018/2/layout/IconLabelDescriptionList"/>
    <dgm:cxn modelId="{0A68216E-FD91-584B-BA75-C385E9D3C132}" type="presOf" srcId="{027CA8DE-C5BB-4E8C-8A6B-F924D04A463A}" destId="{D242717C-A01E-4A11-B2A0-11495A263F9A}" srcOrd="0" destOrd="0" presId="urn:microsoft.com/office/officeart/2018/2/layout/IconLabelDescriptionList"/>
    <dgm:cxn modelId="{50D29986-ADEB-481F-8BBC-C562A68AE604}" srcId="{9AEA3E76-09CA-41D5-948C-AE9151885DA8}" destId="{630EEA46-5862-4CED-83D3-5F2C0FCF513D}" srcOrd="0" destOrd="0" parTransId="{8B811237-22CD-4F81-A426-1A295BE8AC20}" sibTransId="{D6814941-ECA3-49DE-966A-F7D446E3BACF}"/>
    <dgm:cxn modelId="{71EB9C89-D9DC-465A-8536-707F98C3FF46}" srcId="{BBEA8EF2-4C88-4237-AE98-63B87B929882}" destId="{83CC8B8B-7D42-4798-9DD3-5D3E8C534B45}" srcOrd="1" destOrd="0" parTransId="{FABB9DE6-BA1D-4680-ADAB-EABA3A573C19}" sibTransId="{DB97BB41-1FDD-403E-A158-70E13DF77A68}"/>
    <dgm:cxn modelId="{5E9CB5A1-FB9F-8440-A1FE-56675B59D738}" type="presOf" srcId="{3495C612-5FBE-4239-96C3-FCD66B840362}" destId="{AB5707DD-E97A-44A3-A493-03BF37F88EA9}" srcOrd="0" destOrd="0" presId="urn:microsoft.com/office/officeart/2018/2/layout/IconLabelDescriptionList"/>
    <dgm:cxn modelId="{6D0360CF-0F71-A849-A7CE-5BBA35DE0DDA}" type="presOf" srcId="{9AEA3E76-09CA-41D5-948C-AE9151885DA8}" destId="{61D2BD29-9C31-4443-8F0F-994A83A243A0}" srcOrd="0" destOrd="0" presId="urn:microsoft.com/office/officeart/2018/2/layout/IconLabelDescriptionList"/>
    <dgm:cxn modelId="{61C7E3F4-4B3F-4E4C-B63F-1D45B0AE9D04}" type="presOf" srcId="{83CC8B8B-7D42-4798-9DD3-5D3E8C534B45}" destId="{AB5707DD-E97A-44A3-A493-03BF37F88EA9}" srcOrd="0" destOrd="1" presId="urn:microsoft.com/office/officeart/2018/2/layout/IconLabelDescriptionList"/>
    <dgm:cxn modelId="{57037947-EC6D-0B43-B21A-7A0519FB4334}" type="presParOf" srcId="{61D2BD29-9C31-4443-8F0F-994A83A243A0}" destId="{1F74C918-5F79-45E9-A8F5-84F9978C3A80}" srcOrd="0" destOrd="0" presId="urn:microsoft.com/office/officeart/2018/2/layout/IconLabelDescriptionList"/>
    <dgm:cxn modelId="{2C193AB2-EB56-0A4D-B327-978B50BEC445}" type="presParOf" srcId="{1F74C918-5F79-45E9-A8F5-84F9978C3A80}" destId="{3FD0E20F-3776-4FDB-B47D-40C498E4B8CA}" srcOrd="0" destOrd="0" presId="urn:microsoft.com/office/officeart/2018/2/layout/IconLabelDescriptionList"/>
    <dgm:cxn modelId="{BE968B27-7886-AC44-B1D8-70E7CD98B2EC}" type="presParOf" srcId="{1F74C918-5F79-45E9-A8F5-84F9978C3A80}" destId="{442DA8E2-5E9B-4927-AC81-AE136170790B}" srcOrd="1" destOrd="0" presId="urn:microsoft.com/office/officeart/2018/2/layout/IconLabelDescriptionList"/>
    <dgm:cxn modelId="{58A197BB-38C3-3342-A496-47F9B589BDCB}" type="presParOf" srcId="{1F74C918-5F79-45E9-A8F5-84F9978C3A80}" destId="{99154B44-572E-41AC-8B3D-20B8CB8CF8C9}" srcOrd="2" destOrd="0" presId="urn:microsoft.com/office/officeart/2018/2/layout/IconLabelDescriptionList"/>
    <dgm:cxn modelId="{D7760906-91E5-014C-80E9-6127691E785E}" type="presParOf" srcId="{1F74C918-5F79-45E9-A8F5-84F9978C3A80}" destId="{00E339D3-21D9-4E6C-93A6-2B1A036D6B6F}" srcOrd="3" destOrd="0" presId="urn:microsoft.com/office/officeart/2018/2/layout/IconLabelDescriptionList"/>
    <dgm:cxn modelId="{F428C802-3D68-194B-AACB-06C6F3C693DE}" type="presParOf" srcId="{1F74C918-5F79-45E9-A8F5-84F9978C3A80}" destId="{D242717C-A01E-4A11-B2A0-11495A263F9A}" srcOrd="4" destOrd="0" presId="urn:microsoft.com/office/officeart/2018/2/layout/IconLabelDescriptionList"/>
    <dgm:cxn modelId="{FFAB329D-A7BA-4D4A-8752-A71F7958AA75}" type="presParOf" srcId="{61D2BD29-9C31-4443-8F0F-994A83A243A0}" destId="{EA5E748E-B6BD-4886-A141-EB5563640FA9}" srcOrd="1" destOrd="0" presId="urn:microsoft.com/office/officeart/2018/2/layout/IconLabelDescriptionList"/>
    <dgm:cxn modelId="{200EF9EC-FFD9-1D48-AB22-E84D500DE9E6}" type="presParOf" srcId="{61D2BD29-9C31-4443-8F0F-994A83A243A0}" destId="{BB595A0F-2984-4092-B27D-C9F9F7EF55A0}" srcOrd="2" destOrd="0" presId="urn:microsoft.com/office/officeart/2018/2/layout/IconLabelDescriptionList"/>
    <dgm:cxn modelId="{8CAC5D26-A1CC-1D47-84B9-386EFC0D7A65}" type="presParOf" srcId="{BB595A0F-2984-4092-B27D-C9F9F7EF55A0}" destId="{0DDA826B-467B-4FBB-B890-55366E143752}" srcOrd="0" destOrd="0" presId="urn:microsoft.com/office/officeart/2018/2/layout/IconLabelDescriptionList"/>
    <dgm:cxn modelId="{C084D27F-5697-5642-BE63-9E618E85E227}" type="presParOf" srcId="{BB595A0F-2984-4092-B27D-C9F9F7EF55A0}" destId="{E7845DC5-20B1-4653-921D-34BFD004B013}" srcOrd="1" destOrd="0" presId="urn:microsoft.com/office/officeart/2018/2/layout/IconLabelDescriptionList"/>
    <dgm:cxn modelId="{63297BEA-2C5F-F844-ACF6-E0A84CC9E0F3}" type="presParOf" srcId="{BB595A0F-2984-4092-B27D-C9F9F7EF55A0}" destId="{6382B94A-FD15-44FB-B228-048F6EF97301}" srcOrd="2" destOrd="0" presId="urn:microsoft.com/office/officeart/2018/2/layout/IconLabelDescriptionList"/>
    <dgm:cxn modelId="{C2E747A1-76DC-7041-A4AE-07F30D9698C3}" type="presParOf" srcId="{BB595A0F-2984-4092-B27D-C9F9F7EF55A0}" destId="{293BD627-C2D5-48A4-A815-288AF26A3D6E}" srcOrd="3" destOrd="0" presId="urn:microsoft.com/office/officeart/2018/2/layout/IconLabelDescriptionList"/>
    <dgm:cxn modelId="{A9260D42-3D75-3949-8C56-8C1BDDD5AA08}" type="presParOf" srcId="{BB595A0F-2984-4092-B27D-C9F9F7EF55A0}" destId="{AB5707DD-E97A-44A3-A493-03BF37F88EA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B42B3-7928-49A0-8F79-6E3600346247}" type="doc">
      <dgm:prSet loTypeId="urn:microsoft.com/office/officeart/2005/8/layout/hierarchy1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53451A0-B2BD-4A6F-A802-70F96EC1E217}">
      <dgm:prSet/>
      <dgm:spPr/>
      <dgm:t>
        <a:bodyPr/>
        <a:lstStyle/>
        <a:p>
          <a:r>
            <a:rPr lang="en-US"/>
            <a:t>T</a:t>
          </a:r>
          <a:r>
            <a:rPr lang="en-US" i="0"/>
            <a:t>he data set contains of 1460 houses in Ames, Iowa that were sold between 2006-2010.</a:t>
          </a:r>
          <a:endParaRPr lang="en-US"/>
        </a:p>
      </dgm:t>
    </dgm:pt>
    <dgm:pt modelId="{2461C8ED-2150-4A76-99B3-4D663E8AB833}" type="parTrans" cxnId="{5F50890A-1076-4ED6-8E2F-2E69FD7A5466}">
      <dgm:prSet/>
      <dgm:spPr/>
      <dgm:t>
        <a:bodyPr/>
        <a:lstStyle/>
        <a:p>
          <a:endParaRPr lang="en-US"/>
        </a:p>
      </dgm:t>
    </dgm:pt>
    <dgm:pt modelId="{3F297505-321E-404E-AA66-29846E164A5B}" type="sibTrans" cxnId="{5F50890A-1076-4ED6-8E2F-2E69FD7A5466}">
      <dgm:prSet/>
      <dgm:spPr/>
      <dgm:t>
        <a:bodyPr/>
        <a:lstStyle/>
        <a:p>
          <a:endParaRPr lang="en-US"/>
        </a:p>
      </dgm:t>
    </dgm:pt>
    <dgm:pt modelId="{7D90BDAC-AC9B-4E7C-889F-ED48609A90BD}">
      <dgm:prSet/>
      <dgm:spPr/>
      <dgm:t>
        <a:bodyPr/>
        <a:lstStyle/>
        <a:p>
          <a:r>
            <a:rPr lang="en-US"/>
            <a:t>Data has 81 columns and data comes from Kaggle </a:t>
          </a:r>
          <a:r>
            <a:rPr lang="en-US">
              <a:hlinkClick xmlns:r="http://schemas.openxmlformats.org/officeDocument/2006/relationships" r:id="rId1"/>
            </a:rPr>
            <a:t>https://www.kaggle.com/c/house-prices-advanced-regression-techniques/data</a:t>
          </a:r>
          <a:endParaRPr lang="en-US"/>
        </a:p>
      </dgm:t>
    </dgm:pt>
    <dgm:pt modelId="{4C1FAF43-2B98-4A10-8234-49AA049AAA76}" type="parTrans" cxnId="{E3BB2E48-C83E-4B9F-AD5A-1E48D60256FC}">
      <dgm:prSet/>
      <dgm:spPr/>
      <dgm:t>
        <a:bodyPr/>
        <a:lstStyle/>
        <a:p>
          <a:endParaRPr lang="en-US"/>
        </a:p>
      </dgm:t>
    </dgm:pt>
    <dgm:pt modelId="{7D612FA9-71E1-450C-8F5B-F8DF00D603CD}" type="sibTrans" cxnId="{E3BB2E48-C83E-4B9F-AD5A-1E48D60256FC}">
      <dgm:prSet/>
      <dgm:spPr/>
      <dgm:t>
        <a:bodyPr/>
        <a:lstStyle/>
        <a:p>
          <a:endParaRPr lang="en-US"/>
        </a:p>
      </dgm:t>
    </dgm:pt>
    <dgm:pt modelId="{92FFC861-39C7-F146-A81B-9417B4804454}" type="pres">
      <dgm:prSet presAssocID="{C9BB42B3-7928-49A0-8F79-6E36003462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741ED0-F065-E74A-9D15-8592A2CA5117}" type="pres">
      <dgm:prSet presAssocID="{A53451A0-B2BD-4A6F-A802-70F96EC1E217}" presName="hierRoot1" presStyleCnt="0"/>
      <dgm:spPr/>
    </dgm:pt>
    <dgm:pt modelId="{D8DC0B59-D4CE-EA46-ABE8-1BAD527AA9A2}" type="pres">
      <dgm:prSet presAssocID="{A53451A0-B2BD-4A6F-A802-70F96EC1E217}" presName="composite" presStyleCnt="0"/>
      <dgm:spPr/>
    </dgm:pt>
    <dgm:pt modelId="{3CBBEA0F-3F12-244A-8CC0-9953A463D3AE}" type="pres">
      <dgm:prSet presAssocID="{A53451A0-B2BD-4A6F-A802-70F96EC1E217}" presName="background" presStyleLbl="node0" presStyleIdx="0" presStyleCnt="2"/>
      <dgm:spPr/>
    </dgm:pt>
    <dgm:pt modelId="{794287CA-4A70-3F41-92D6-CDFA3DF4712C}" type="pres">
      <dgm:prSet presAssocID="{A53451A0-B2BD-4A6F-A802-70F96EC1E217}" presName="text" presStyleLbl="fgAcc0" presStyleIdx="0" presStyleCnt="2">
        <dgm:presLayoutVars>
          <dgm:chPref val="3"/>
        </dgm:presLayoutVars>
      </dgm:prSet>
      <dgm:spPr/>
    </dgm:pt>
    <dgm:pt modelId="{89447F1B-E8FD-C84E-8927-2BA2B43C1EEE}" type="pres">
      <dgm:prSet presAssocID="{A53451A0-B2BD-4A6F-A802-70F96EC1E217}" presName="hierChild2" presStyleCnt="0"/>
      <dgm:spPr/>
    </dgm:pt>
    <dgm:pt modelId="{8291D86A-5799-3D47-844D-2CA9C7905CD7}" type="pres">
      <dgm:prSet presAssocID="{7D90BDAC-AC9B-4E7C-889F-ED48609A90BD}" presName="hierRoot1" presStyleCnt="0"/>
      <dgm:spPr/>
    </dgm:pt>
    <dgm:pt modelId="{C4BCB0CB-A0B1-B04B-99C5-F49CC89E5B67}" type="pres">
      <dgm:prSet presAssocID="{7D90BDAC-AC9B-4E7C-889F-ED48609A90BD}" presName="composite" presStyleCnt="0"/>
      <dgm:spPr/>
    </dgm:pt>
    <dgm:pt modelId="{986B2DFD-D5ED-1A46-8AA9-0B663EFF04C8}" type="pres">
      <dgm:prSet presAssocID="{7D90BDAC-AC9B-4E7C-889F-ED48609A90BD}" presName="background" presStyleLbl="node0" presStyleIdx="1" presStyleCnt="2"/>
      <dgm:spPr/>
    </dgm:pt>
    <dgm:pt modelId="{CFD16034-6A38-7749-9148-81EC0B75E423}" type="pres">
      <dgm:prSet presAssocID="{7D90BDAC-AC9B-4E7C-889F-ED48609A90BD}" presName="text" presStyleLbl="fgAcc0" presStyleIdx="1" presStyleCnt="2">
        <dgm:presLayoutVars>
          <dgm:chPref val="3"/>
        </dgm:presLayoutVars>
      </dgm:prSet>
      <dgm:spPr/>
    </dgm:pt>
    <dgm:pt modelId="{E4535BCF-ED2E-404F-AE81-61387DBFB79F}" type="pres">
      <dgm:prSet presAssocID="{7D90BDAC-AC9B-4E7C-889F-ED48609A90BD}" presName="hierChild2" presStyleCnt="0"/>
      <dgm:spPr/>
    </dgm:pt>
  </dgm:ptLst>
  <dgm:cxnLst>
    <dgm:cxn modelId="{5F50890A-1076-4ED6-8E2F-2E69FD7A5466}" srcId="{C9BB42B3-7928-49A0-8F79-6E3600346247}" destId="{A53451A0-B2BD-4A6F-A802-70F96EC1E217}" srcOrd="0" destOrd="0" parTransId="{2461C8ED-2150-4A76-99B3-4D663E8AB833}" sibTransId="{3F297505-321E-404E-AA66-29846E164A5B}"/>
    <dgm:cxn modelId="{7898800B-BF52-2447-995A-107CE1C7AD8A}" type="presOf" srcId="{A53451A0-B2BD-4A6F-A802-70F96EC1E217}" destId="{794287CA-4A70-3F41-92D6-CDFA3DF4712C}" srcOrd="0" destOrd="0" presId="urn:microsoft.com/office/officeart/2005/8/layout/hierarchy1"/>
    <dgm:cxn modelId="{E3BB2E48-C83E-4B9F-AD5A-1E48D60256FC}" srcId="{C9BB42B3-7928-49A0-8F79-6E3600346247}" destId="{7D90BDAC-AC9B-4E7C-889F-ED48609A90BD}" srcOrd="1" destOrd="0" parTransId="{4C1FAF43-2B98-4A10-8234-49AA049AAA76}" sibTransId="{7D612FA9-71E1-450C-8F5B-F8DF00D603CD}"/>
    <dgm:cxn modelId="{DBA20FD9-990B-374B-9C4A-1DEDBEE2FD78}" type="presOf" srcId="{7D90BDAC-AC9B-4E7C-889F-ED48609A90BD}" destId="{CFD16034-6A38-7749-9148-81EC0B75E423}" srcOrd="0" destOrd="0" presId="urn:microsoft.com/office/officeart/2005/8/layout/hierarchy1"/>
    <dgm:cxn modelId="{264F60DC-7AE1-B645-A8B7-DF6989FB75C8}" type="presOf" srcId="{C9BB42B3-7928-49A0-8F79-6E3600346247}" destId="{92FFC861-39C7-F146-A81B-9417B4804454}" srcOrd="0" destOrd="0" presId="urn:microsoft.com/office/officeart/2005/8/layout/hierarchy1"/>
    <dgm:cxn modelId="{038095A8-718E-454E-847A-16CEDE25F189}" type="presParOf" srcId="{92FFC861-39C7-F146-A81B-9417B4804454}" destId="{80741ED0-F065-E74A-9D15-8592A2CA5117}" srcOrd="0" destOrd="0" presId="urn:microsoft.com/office/officeart/2005/8/layout/hierarchy1"/>
    <dgm:cxn modelId="{5E2E8597-FB24-C64B-B87A-BFA844FFF578}" type="presParOf" srcId="{80741ED0-F065-E74A-9D15-8592A2CA5117}" destId="{D8DC0B59-D4CE-EA46-ABE8-1BAD527AA9A2}" srcOrd="0" destOrd="0" presId="urn:microsoft.com/office/officeart/2005/8/layout/hierarchy1"/>
    <dgm:cxn modelId="{00356575-CE28-D94F-BB65-B19258783711}" type="presParOf" srcId="{D8DC0B59-D4CE-EA46-ABE8-1BAD527AA9A2}" destId="{3CBBEA0F-3F12-244A-8CC0-9953A463D3AE}" srcOrd="0" destOrd="0" presId="urn:microsoft.com/office/officeart/2005/8/layout/hierarchy1"/>
    <dgm:cxn modelId="{210BA9CD-88DF-0F49-A117-9B90A14F398A}" type="presParOf" srcId="{D8DC0B59-D4CE-EA46-ABE8-1BAD527AA9A2}" destId="{794287CA-4A70-3F41-92D6-CDFA3DF4712C}" srcOrd="1" destOrd="0" presId="urn:microsoft.com/office/officeart/2005/8/layout/hierarchy1"/>
    <dgm:cxn modelId="{3C21CF34-AD79-7148-91E1-757FD2884375}" type="presParOf" srcId="{80741ED0-F065-E74A-9D15-8592A2CA5117}" destId="{89447F1B-E8FD-C84E-8927-2BA2B43C1EEE}" srcOrd="1" destOrd="0" presId="urn:microsoft.com/office/officeart/2005/8/layout/hierarchy1"/>
    <dgm:cxn modelId="{C9660A18-E598-2B46-BCAA-15C13F422302}" type="presParOf" srcId="{92FFC861-39C7-F146-A81B-9417B4804454}" destId="{8291D86A-5799-3D47-844D-2CA9C7905CD7}" srcOrd="1" destOrd="0" presId="urn:microsoft.com/office/officeart/2005/8/layout/hierarchy1"/>
    <dgm:cxn modelId="{1E1DF0C1-0DF9-2543-8933-5BC95384FBB2}" type="presParOf" srcId="{8291D86A-5799-3D47-844D-2CA9C7905CD7}" destId="{C4BCB0CB-A0B1-B04B-99C5-F49CC89E5B67}" srcOrd="0" destOrd="0" presId="urn:microsoft.com/office/officeart/2005/8/layout/hierarchy1"/>
    <dgm:cxn modelId="{7122B68B-F702-454B-9F0A-D4C045C19AB0}" type="presParOf" srcId="{C4BCB0CB-A0B1-B04B-99C5-F49CC89E5B67}" destId="{986B2DFD-D5ED-1A46-8AA9-0B663EFF04C8}" srcOrd="0" destOrd="0" presId="urn:microsoft.com/office/officeart/2005/8/layout/hierarchy1"/>
    <dgm:cxn modelId="{3E8F920D-E536-0A4C-B386-12F80C84B2E1}" type="presParOf" srcId="{C4BCB0CB-A0B1-B04B-99C5-F49CC89E5B67}" destId="{CFD16034-6A38-7749-9148-81EC0B75E423}" srcOrd="1" destOrd="0" presId="urn:microsoft.com/office/officeart/2005/8/layout/hierarchy1"/>
    <dgm:cxn modelId="{1BD13B03-EE33-DC4F-85FD-030082BB0723}" type="presParOf" srcId="{8291D86A-5799-3D47-844D-2CA9C7905CD7}" destId="{E4535BCF-ED2E-404F-AE81-61387DBFB7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D26FE-9200-4F26-9BEE-804CF90702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8F37C1-DFC8-4206-975F-310DAC3D7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Overall Quality</a:t>
          </a:r>
        </a:p>
      </dgm:t>
    </dgm:pt>
    <dgm:pt modelId="{35AC325F-D8CD-4BDA-9BB1-826DC56EBCDE}" type="parTrans" cxnId="{924987A6-6C4D-454B-AD4F-880E85721F63}">
      <dgm:prSet/>
      <dgm:spPr/>
      <dgm:t>
        <a:bodyPr/>
        <a:lstStyle/>
        <a:p>
          <a:endParaRPr lang="en-US"/>
        </a:p>
      </dgm:t>
    </dgm:pt>
    <dgm:pt modelId="{735A8A0F-20C6-4813-A15B-21DFDCD7EFE4}" type="sibTrans" cxnId="{924987A6-6C4D-454B-AD4F-880E85721F63}">
      <dgm:prSet/>
      <dgm:spPr/>
      <dgm:t>
        <a:bodyPr/>
        <a:lstStyle/>
        <a:p>
          <a:endParaRPr lang="en-US"/>
        </a:p>
      </dgm:t>
    </dgm:pt>
    <dgm:pt modelId="{7FDA31E8-F05A-491C-9D57-13F2D59F5B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Greater living area </a:t>
          </a:r>
        </a:p>
      </dgm:t>
    </dgm:pt>
    <dgm:pt modelId="{F442B958-42C1-434B-8F98-52153617903E}" type="parTrans" cxnId="{84A1F638-0B49-45AE-8D76-3B66E0C2CFFE}">
      <dgm:prSet/>
      <dgm:spPr/>
      <dgm:t>
        <a:bodyPr/>
        <a:lstStyle/>
        <a:p>
          <a:endParaRPr lang="en-US"/>
        </a:p>
      </dgm:t>
    </dgm:pt>
    <dgm:pt modelId="{C7F18BC1-5FD0-4C15-928B-54933F9A8E59}" type="sibTrans" cxnId="{84A1F638-0B49-45AE-8D76-3B66E0C2CFFE}">
      <dgm:prSet/>
      <dgm:spPr/>
      <dgm:t>
        <a:bodyPr/>
        <a:lstStyle/>
        <a:p>
          <a:endParaRPr lang="en-US"/>
        </a:p>
      </dgm:t>
    </dgm:pt>
    <dgm:pt modelId="{A80FE418-B87F-41E5-A2B7-6A6D8BED51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Total Basement Sq.ft</a:t>
          </a:r>
        </a:p>
      </dgm:t>
    </dgm:pt>
    <dgm:pt modelId="{2ED3E0FF-7B5A-4FCD-A3F0-3C3E4C46BDF7}" type="parTrans" cxnId="{00841DCF-D50F-4635-A850-B4D6BF14F4B8}">
      <dgm:prSet/>
      <dgm:spPr/>
      <dgm:t>
        <a:bodyPr/>
        <a:lstStyle/>
        <a:p>
          <a:endParaRPr lang="en-US"/>
        </a:p>
      </dgm:t>
    </dgm:pt>
    <dgm:pt modelId="{1B2AE69B-2D9C-4365-8135-07DC3C9E4D62}" type="sibTrans" cxnId="{00841DCF-D50F-4635-A850-B4D6BF14F4B8}">
      <dgm:prSet/>
      <dgm:spPr/>
      <dgm:t>
        <a:bodyPr/>
        <a:lstStyle/>
        <a:p>
          <a:endParaRPr lang="en-US"/>
        </a:p>
      </dgm:t>
    </dgm:pt>
    <dgm:pt modelId="{57ACCEC0-CDE8-47CD-B645-19B6E7787E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Garage Cars</a:t>
          </a:r>
        </a:p>
      </dgm:t>
    </dgm:pt>
    <dgm:pt modelId="{7A79D30C-D850-490C-BAB5-342EAF59C4B9}" type="parTrans" cxnId="{287287E6-6E04-4FCE-95C5-D17D3D0AF229}">
      <dgm:prSet/>
      <dgm:spPr/>
      <dgm:t>
        <a:bodyPr/>
        <a:lstStyle/>
        <a:p>
          <a:endParaRPr lang="en-US"/>
        </a:p>
      </dgm:t>
    </dgm:pt>
    <dgm:pt modelId="{0BFD6216-6C73-4357-ADC0-757E152B7687}" type="sibTrans" cxnId="{287287E6-6E04-4FCE-95C5-D17D3D0AF229}">
      <dgm:prSet/>
      <dgm:spPr/>
      <dgm:t>
        <a:bodyPr/>
        <a:lstStyle/>
        <a:p>
          <a:endParaRPr lang="en-US"/>
        </a:p>
      </dgm:t>
    </dgm:pt>
    <dgm:pt modelId="{CB4CB4B8-A08F-4FDD-A1AF-084F16A310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Fireplace</a:t>
          </a:r>
        </a:p>
      </dgm:t>
    </dgm:pt>
    <dgm:pt modelId="{9CD17FA2-2DC4-4E4F-AF13-CC7A22DCA26D}" type="parTrans" cxnId="{65082734-7C48-48C0-B25D-3704B4B1C426}">
      <dgm:prSet/>
      <dgm:spPr/>
      <dgm:t>
        <a:bodyPr/>
        <a:lstStyle/>
        <a:p>
          <a:endParaRPr lang="en-US"/>
        </a:p>
      </dgm:t>
    </dgm:pt>
    <dgm:pt modelId="{FBFB06CD-3056-47C9-A48C-E476690C30F1}" type="sibTrans" cxnId="{65082734-7C48-48C0-B25D-3704B4B1C426}">
      <dgm:prSet/>
      <dgm:spPr/>
      <dgm:t>
        <a:bodyPr/>
        <a:lstStyle/>
        <a:p>
          <a:endParaRPr lang="en-US"/>
        </a:p>
      </dgm:t>
    </dgm:pt>
    <dgm:pt modelId="{9D442F03-6E04-4D07-8B0F-940E3F2EB3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 built</a:t>
          </a:r>
        </a:p>
      </dgm:t>
    </dgm:pt>
    <dgm:pt modelId="{3769E893-A597-4A7C-9C4D-85507F13E73C}" type="parTrans" cxnId="{A079871A-F0FE-4002-8DE8-1A6C58D7778E}">
      <dgm:prSet/>
      <dgm:spPr/>
      <dgm:t>
        <a:bodyPr/>
        <a:lstStyle/>
        <a:p>
          <a:endParaRPr lang="en-US"/>
        </a:p>
      </dgm:t>
    </dgm:pt>
    <dgm:pt modelId="{FDBDE9FA-EAFC-4701-B0A7-7F17091C6AF4}" type="sibTrans" cxnId="{A079871A-F0FE-4002-8DE8-1A6C58D7778E}">
      <dgm:prSet/>
      <dgm:spPr/>
      <dgm:t>
        <a:bodyPr/>
        <a:lstStyle/>
        <a:p>
          <a:endParaRPr lang="en-US"/>
        </a:p>
      </dgm:t>
    </dgm:pt>
    <dgm:pt modelId="{878B665B-DF5B-4F28-869A-96E53F545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 remodel added</a:t>
          </a:r>
        </a:p>
      </dgm:t>
    </dgm:pt>
    <dgm:pt modelId="{69CD4EE6-3E57-4BC3-A8E9-6C4742C47A0D}" type="parTrans" cxnId="{D46049FD-46AA-43E6-80F1-ED749C333E67}">
      <dgm:prSet/>
      <dgm:spPr/>
      <dgm:t>
        <a:bodyPr/>
        <a:lstStyle/>
        <a:p>
          <a:endParaRPr lang="en-US"/>
        </a:p>
      </dgm:t>
    </dgm:pt>
    <dgm:pt modelId="{60E127C0-98A7-4A64-A7F3-17B7EA1291ED}" type="sibTrans" cxnId="{D46049FD-46AA-43E6-80F1-ED749C333E67}">
      <dgm:prSet/>
      <dgm:spPr/>
      <dgm:t>
        <a:bodyPr/>
        <a:lstStyle/>
        <a:p>
          <a:endParaRPr lang="en-US"/>
        </a:p>
      </dgm:t>
    </dgm:pt>
    <dgm:pt modelId="{E67C1922-5697-4431-88B2-97F77B0B38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Month sold</a:t>
          </a:r>
        </a:p>
      </dgm:t>
    </dgm:pt>
    <dgm:pt modelId="{210576A5-8B67-42BB-94BA-1F895441D894}" type="parTrans" cxnId="{B7631CBB-ED5C-425A-997E-8957E80BE552}">
      <dgm:prSet/>
      <dgm:spPr/>
      <dgm:t>
        <a:bodyPr/>
        <a:lstStyle/>
        <a:p>
          <a:endParaRPr lang="en-US"/>
        </a:p>
      </dgm:t>
    </dgm:pt>
    <dgm:pt modelId="{46E87A42-DABC-441F-8748-43B47B158754}" type="sibTrans" cxnId="{B7631CBB-ED5C-425A-997E-8957E80BE552}">
      <dgm:prSet/>
      <dgm:spPr/>
      <dgm:t>
        <a:bodyPr/>
        <a:lstStyle/>
        <a:p>
          <a:endParaRPr lang="en-US"/>
        </a:p>
      </dgm:t>
    </dgm:pt>
    <dgm:pt modelId="{8F816D01-0495-4CEA-931E-5470E5AA2A1D}" type="pres">
      <dgm:prSet presAssocID="{804D26FE-9200-4F26-9BEE-804CF9070293}" presName="root" presStyleCnt="0">
        <dgm:presLayoutVars>
          <dgm:dir/>
          <dgm:resizeHandles val="exact"/>
        </dgm:presLayoutVars>
      </dgm:prSet>
      <dgm:spPr/>
    </dgm:pt>
    <dgm:pt modelId="{5B3E24C0-4B84-4FD7-9B86-50C2B557B29F}" type="pres">
      <dgm:prSet presAssocID="{618F37C1-DFC8-4206-975F-310DAC3D70F3}" presName="compNode" presStyleCnt="0"/>
      <dgm:spPr/>
    </dgm:pt>
    <dgm:pt modelId="{11800BBA-3A61-43C4-8D9B-C2E629CF6AD3}" type="pres">
      <dgm:prSet presAssocID="{618F37C1-DFC8-4206-975F-310DAC3D70F3}" presName="iconBgRect" presStyleLbl="bgShp" presStyleIdx="0" presStyleCnt="8"/>
      <dgm:spPr/>
    </dgm:pt>
    <dgm:pt modelId="{A04C1952-470D-47CD-BA41-91C398437DA6}" type="pres">
      <dgm:prSet presAssocID="{618F37C1-DFC8-4206-975F-310DAC3D70F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0C7ECD-372B-4882-B432-1F28288CACEB}" type="pres">
      <dgm:prSet presAssocID="{618F37C1-DFC8-4206-975F-310DAC3D70F3}" presName="spaceRect" presStyleCnt="0"/>
      <dgm:spPr/>
    </dgm:pt>
    <dgm:pt modelId="{916E2CBA-DFE3-4B3D-8BA4-3B424C0E767C}" type="pres">
      <dgm:prSet presAssocID="{618F37C1-DFC8-4206-975F-310DAC3D70F3}" presName="textRect" presStyleLbl="revTx" presStyleIdx="0" presStyleCnt="8">
        <dgm:presLayoutVars>
          <dgm:chMax val="1"/>
          <dgm:chPref val="1"/>
        </dgm:presLayoutVars>
      </dgm:prSet>
      <dgm:spPr/>
    </dgm:pt>
    <dgm:pt modelId="{1BB92901-3D99-4491-A751-937FE9CB9EB0}" type="pres">
      <dgm:prSet presAssocID="{735A8A0F-20C6-4813-A15B-21DFDCD7EFE4}" presName="sibTrans" presStyleCnt="0"/>
      <dgm:spPr/>
    </dgm:pt>
    <dgm:pt modelId="{81D9B6D4-2066-42E0-941E-F432DBC1AF50}" type="pres">
      <dgm:prSet presAssocID="{7FDA31E8-F05A-491C-9D57-13F2D59F5B7C}" presName="compNode" presStyleCnt="0"/>
      <dgm:spPr/>
    </dgm:pt>
    <dgm:pt modelId="{26C3CE7A-7808-48FF-A75A-EFE02FB8B62D}" type="pres">
      <dgm:prSet presAssocID="{7FDA31E8-F05A-491C-9D57-13F2D59F5B7C}" presName="iconBgRect" presStyleLbl="bgShp" presStyleIdx="1" presStyleCnt="8"/>
      <dgm:spPr/>
    </dgm:pt>
    <dgm:pt modelId="{6A207F93-1D42-4FB3-858B-6A4E680B723E}" type="pres">
      <dgm:prSet presAssocID="{7FDA31E8-F05A-491C-9D57-13F2D59F5B7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4FB3694-E9E0-4CD5-9755-8A1A30E3C295}" type="pres">
      <dgm:prSet presAssocID="{7FDA31E8-F05A-491C-9D57-13F2D59F5B7C}" presName="spaceRect" presStyleCnt="0"/>
      <dgm:spPr/>
    </dgm:pt>
    <dgm:pt modelId="{EE7D94D4-D4D4-4F8E-AD91-CD9ED94904DA}" type="pres">
      <dgm:prSet presAssocID="{7FDA31E8-F05A-491C-9D57-13F2D59F5B7C}" presName="textRect" presStyleLbl="revTx" presStyleIdx="1" presStyleCnt="8">
        <dgm:presLayoutVars>
          <dgm:chMax val="1"/>
          <dgm:chPref val="1"/>
        </dgm:presLayoutVars>
      </dgm:prSet>
      <dgm:spPr/>
    </dgm:pt>
    <dgm:pt modelId="{9E164045-EFDD-46BD-A4A6-F93E8F4AB43B}" type="pres">
      <dgm:prSet presAssocID="{C7F18BC1-5FD0-4C15-928B-54933F9A8E59}" presName="sibTrans" presStyleCnt="0"/>
      <dgm:spPr/>
    </dgm:pt>
    <dgm:pt modelId="{86A63EBD-0173-437D-98BC-41FB7BB0AC26}" type="pres">
      <dgm:prSet presAssocID="{A80FE418-B87F-41E5-A2B7-6A6D8BED5143}" presName="compNode" presStyleCnt="0"/>
      <dgm:spPr/>
    </dgm:pt>
    <dgm:pt modelId="{CB31FDA2-5013-433D-9ACE-AA5A739B5180}" type="pres">
      <dgm:prSet presAssocID="{A80FE418-B87F-41E5-A2B7-6A6D8BED5143}" presName="iconBgRect" presStyleLbl="bgShp" presStyleIdx="2" presStyleCnt="8"/>
      <dgm:spPr/>
    </dgm:pt>
    <dgm:pt modelId="{9344FD9B-3E18-4625-AEA2-11C592DDB310}" type="pres">
      <dgm:prSet presAssocID="{A80FE418-B87F-41E5-A2B7-6A6D8BED514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61D91F5-CADD-49AA-8B41-2E1010C2D378}" type="pres">
      <dgm:prSet presAssocID="{A80FE418-B87F-41E5-A2B7-6A6D8BED5143}" presName="spaceRect" presStyleCnt="0"/>
      <dgm:spPr/>
    </dgm:pt>
    <dgm:pt modelId="{656AA954-344C-4282-9B33-848DEF0D19E1}" type="pres">
      <dgm:prSet presAssocID="{A80FE418-B87F-41E5-A2B7-6A6D8BED5143}" presName="textRect" presStyleLbl="revTx" presStyleIdx="2" presStyleCnt="8">
        <dgm:presLayoutVars>
          <dgm:chMax val="1"/>
          <dgm:chPref val="1"/>
        </dgm:presLayoutVars>
      </dgm:prSet>
      <dgm:spPr/>
    </dgm:pt>
    <dgm:pt modelId="{66CE90CA-FF28-45FF-919C-449BDC0EFC09}" type="pres">
      <dgm:prSet presAssocID="{1B2AE69B-2D9C-4365-8135-07DC3C9E4D62}" presName="sibTrans" presStyleCnt="0"/>
      <dgm:spPr/>
    </dgm:pt>
    <dgm:pt modelId="{7EE53EC0-63E7-44FB-96E0-87804076119C}" type="pres">
      <dgm:prSet presAssocID="{57ACCEC0-CDE8-47CD-B645-19B6E7787E55}" presName="compNode" presStyleCnt="0"/>
      <dgm:spPr/>
    </dgm:pt>
    <dgm:pt modelId="{97E10DF5-8ABE-4775-AC40-D026424F78B2}" type="pres">
      <dgm:prSet presAssocID="{57ACCEC0-CDE8-47CD-B645-19B6E7787E55}" presName="iconBgRect" presStyleLbl="bgShp" presStyleIdx="3" presStyleCnt="8"/>
      <dgm:spPr/>
    </dgm:pt>
    <dgm:pt modelId="{A54DA30F-C75E-4A33-80A3-A76AE928766A}" type="pres">
      <dgm:prSet presAssocID="{57ACCEC0-CDE8-47CD-B645-19B6E7787E5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CDF8830-7F15-49BD-BB52-613D909876AC}" type="pres">
      <dgm:prSet presAssocID="{57ACCEC0-CDE8-47CD-B645-19B6E7787E55}" presName="spaceRect" presStyleCnt="0"/>
      <dgm:spPr/>
    </dgm:pt>
    <dgm:pt modelId="{9C95FAC3-0EC7-4623-A8E5-562441848115}" type="pres">
      <dgm:prSet presAssocID="{57ACCEC0-CDE8-47CD-B645-19B6E7787E55}" presName="textRect" presStyleLbl="revTx" presStyleIdx="3" presStyleCnt="8">
        <dgm:presLayoutVars>
          <dgm:chMax val="1"/>
          <dgm:chPref val="1"/>
        </dgm:presLayoutVars>
      </dgm:prSet>
      <dgm:spPr/>
    </dgm:pt>
    <dgm:pt modelId="{92899B80-2D45-48FD-B634-D6F6CBD82D4E}" type="pres">
      <dgm:prSet presAssocID="{0BFD6216-6C73-4357-ADC0-757E152B7687}" presName="sibTrans" presStyleCnt="0"/>
      <dgm:spPr/>
    </dgm:pt>
    <dgm:pt modelId="{1DC2DFEB-D3AB-4A99-83C6-F9998CCC96C0}" type="pres">
      <dgm:prSet presAssocID="{CB4CB4B8-A08F-4FDD-A1AF-084F16A31032}" presName="compNode" presStyleCnt="0"/>
      <dgm:spPr/>
    </dgm:pt>
    <dgm:pt modelId="{69AC3A43-6B51-4753-8287-0A2B6D9D6AD8}" type="pres">
      <dgm:prSet presAssocID="{CB4CB4B8-A08F-4FDD-A1AF-084F16A31032}" presName="iconBgRect" presStyleLbl="bgShp" presStyleIdx="4" presStyleCnt="8"/>
      <dgm:spPr/>
    </dgm:pt>
    <dgm:pt modelId="{FB2DA6BA-89A9-4CEB-AFAA-A48B06B63738}" type="pres">
      <dgm:prSet presAssocID="{CB4CB4B8-A08F-4FDD-A1AF-084F16A3103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9221ACB2-FC70-4788-9AF6-4187F9AA7770}" type="pres">
      <dgm:prSet presAssocID="{CB4CB4B8-A08F-4FDD-A1AF-084F16A31032}" presName="spaceRect" presStyleCnt="0"/>
      <dgm:spPr/>
    </dgm:pt>
    <dgm:pt modelId="{68518958-4194-4574-BE58-5BFCC07D6AC6}" type="pres">
      <dgm:prSet presAssocID="{CB4CB4B8-A08F-4FDD-A1AF-084F16A31032}" presName="textRect" presStyleLbl="revTx" presStyleIdx="4" presStyleCnt="8">
        <dgm:presLayoutVars>
          <dgm:chMax val="1"/>
          <dgm:chPref val="1"/>
        </dgm:presLayoutVars>
      </dgm:prSet>
      <dgm:spPr/>
    </dgm:pt>
    <dgm:pt modelId="{A4B7566C-255A-4BE2-A584-17F89FD44EB9}" type="pres">
      <dgm:prSet presAssocID="{FBFB06CD-3056-47C9-A48C-E476690C30F1}" presName="sibTrans" presStyleCnt="0"/>
      <dgm:spPr/>
    </dgm:pt>
    <dgm:pt modelId="{0E80CFA0-D4F1-46D1-AA3E-77E54016BA1D}" type="pres">
      <dgm:prSet presAssocID="{9D442F03-6E04-4D07-8B0F-940E3F2EB3D6}" presName="compNode" presStyleCnt="0"/>
      <dgm:spPr/>
    </dgm:pt>
    <dgm:pt modelId="{E15EBD14-7073-44A5-9C90-03F3A0C0BB88}" type="pres">
      <dgm:prSet presAssocID="{9D442F03-6E04-4D07-8B0F-940E3F2EB3D6}" presName="iconBgRect" presStyleLbl="bgShp" presStyleIdx="5" presStyleCnt="8"/>
      <dgm:spPr/>
    </dgm:pt>
    <dgm:pt modelId="{9C4FB1B0-4813-4160-A1F0-0A4C1025A540}" type="pres">
      <dgm:prSet presAssocID="{9D442F03-6E04-4D07-8B0F-940E3F2EB3D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93162EA-8FBA-4A81-B5CE-C2347A8063DA}" type="pres">
      <dgm:prSet presAssocID="{9D442F03-6E04-4D07-8B0F-940E3F2EB3D6}" presName="spaceRect" presStyleCnt="0"/>
      <dgm:spPr/>
    </dgm:pt>
    <dgm:pt modelId="{2072EACD-5F33-4AD1-B48D-2D40B26EDD09}" type="pres">
      <dgm:prSet presAssocID="{9D442F03-6E04-4D07-8B0F-940E3F2EB3D6}" presName="textRect" presStyleLbl="revTx" presStyleIdx="5" presStyleCnt="8">
        <dgm:presLayoutVars>
          <dgm:chMax val="1"/>
          <dgm:chPref val="1"/>
        </dgm:presLayoutVars>
      </dgm:prSet>
      <dgm:spPr/>
    </dgm:pt>
    <dgm:pt modelId="{646CAC05-4B33-447D-A899-103945196F27}" type="pres">
      <dgm:prSet presAssocID="{FDBDE9FA-EAFC-4701-B0A7-7F17091C6AF4}" presName="sibTrans" presStyleCnt="0"/>
      <dgm:spPr/>
    </dgm:pt>
    <dgm:pt modelId="{8C34BF49-70F3-4588-9470-4454782BA369}" type="pres">
      <dgm:prSet presAssocID="{878B665B-DF5B-4F28-869A-96E53F54556B}" presName="compNode" presStyleCnt="0"/>
      <dgm:spPr/>
    </dgm:pt>
    <dgm:pt modelId="{FC8C3CB2-FD50-43F4-AEA5-F73F68CDE95F}" type="pres">
      <dgm:prSet presAssocID="{878B665B-DF5B-4F28-869A-96E53F54556B}" presName="iconBgRect" presStyleLbl="bgShp" presStyleIdx="6" presStyleCnt="8"/>
      <dgm:spPr/>
    </dgm:pt>
    <dgm:pt modelId="{BEB7D4C3-AF36-4C93-BBEB-9FFCFA130924}" type="pres">
      <dgm:prSet presAssocID="{878B665B-DF5B-4F28-869A-96E53F54556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1CF7668-C65F-459C-B56B-2259433ADCF2}" type="pres">
      <dgm:prSet presAssocID="{878B665B-DF5B-4F28-869A-96E53F54556B}" presName="spaceRect" presStyleCnt="0"/>
      <dgm:spPr/>
    </dgm:pt>
    <dgm:pt modelId="{7EF724D1-541E-44FF-945B-0366FDA9AD1B}" type="pres">
      <dgm:prSet presAssocID="{878B665B-DF5B-4F28-869A-96E53F54556B}" presName="textRect" presStyleLbl="revTx" presStyleIdx="6" presStyleCnt="8">
        <dgm:presLayoutVars>
          <dgm:chMax val="1"/>
          <dgm:chPref val="1"/>
        </dgm:presLayoutVars>
      </dgm:prSet>
      <dgm:spPr/>
    </dgm:pt>
    <dgm:pt modelId="{338CDCEC-7BCA-4223-BCF4-9309CD4C137E}" type="pres">
      <dgm:prSet presAssocID="{60E127C0-98A7-4A64-A7F3-17B7EA1291ED}" presName="sibTrans" presStyleCnt="0"/>
      <dgm:spPr/>
    </dgm:pt>
    <dgm:pt modelId="{3C4D4322-1B09-405B-9636-35947B597FEE}" type="pres">
      <dgm:prSet presAssocID="{E67C1922-5697-4431-88B2-97F77B0B384B}" presName="compNode" presStyleCnt="0"/>
      <dgm:spPr/>
    </dgm:pt>
    <dgm:pt modelId="{993E5A1D-0257-4586-A218-6796178CC77A}" type="pres">
      <dgm:prSet presAssocID="{E67C1922-5697-4431-88B2-97F77B0B384B}" presName="iconBgRect" presStyleLbl="bgShp" presStyleIdx="7" presStyleCnt="8"/>
      <dgm:spPr/>
    </dgm:pt>
    <dgm:pt modelId="{672107B2-3CA0-43D1-B2CC-8D5B0030F573}" type="pres">
      <dgm:prSet presAssocID="{E67C1922-5697-4431-88B2-97F77B0B384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AED65B2-E6F5-46D7-BCBA-CC620A8A67A9}" type="pres">
      <dgm:prSet presAssocID="{E67C1922-5697-4431-88B2-97F77B0B384B}" presName="spaceRect" presStyleCnt="0"/>
      <dgm:spPr/>
    </dgm:pt>
    <dgm:pt modelId="{CBE55C16-C2E4-48AD-9D3C-8BAE1C5E1F12}" type="pres">
      <dgm:prSet presAssocID="{E67C1922-5697-4431-88B2-97F77B0B384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8106008-0360-5F43-B121-41A0FAA55E23}" type="presOf" srcId="{CB4CB4B8-A08F-4FDD-A1AF-084F16A31032}" destId="{68518958-4194-4574-BE58-5BFCC07D6AC6}" srcOrd="0" destOrd="0" presId="urn:microsoft.com/office/officeart/2018/5/layout/IconCircleLabelList"/>
    <dgm:cxn modelId="{A079871A-F0FE-4002-8DE8-1A6C58D7778E}" srcId="{804D26FE-9200-4F26-9BEE-804CF9070293}" destId="{9D442F03-6E04-4D07-8B0F-940E3F2EB3D6}" srcOrd="5" destOrd="0" parTransId="{3769E893-A597-4A7C-9C4D-85507F13E73C}" sibTransId="{FDBDE9FA-EAFC-4701-B0A7-7F17091C6AF4}"/>
    <dgm:cxn modelId="{43CCC428-735D-DF45-942D-EEB545A20716}" type="presOf" srcId="{A80FE418-B87F-41E5-A2B7-6A6D8BED5143}" destId="{656AA954-344C-4282-9B33-848DEF0D19E1}" srcOrd="0" destOrd="0" presId="urn:microsoft.com/office/officeart/2018/5/layout/IconCircleLabelList"/>
    <dgm:cxn modelId="{D6BC8631-35F1-054F-9938-079179EBABAD}" type="presOf" srcId="{9D442F03-6E04-4D07-8B0F-940E3F2EB3D6}" destId="{2072EACD-5F33-4AD1-B48D-2D40B26EDD09}" srcOrd="0" destOrd="0" presId="urn:microsoft.com/office/officeart/2018/5/layout/IconCircleLabelList"/>
    <dgm:cxn modelId="{65082734-7C48-48C0-B25D-3704B4B1C426}" srcId="{804D26FE-9200-4F26-9BEE-804CF9070293}" destId="{CB4CB4B8-A08F-4FDD-A1AF-084F16A31032}" srcOrd="4" destOrd="0" parTransId="{9CD17FA2-2DC4-4E4F-AF13-CC7A22DCA26D}" sibTransId="{FBFB06CD-3056-47C9-A48C-E476690C30F1}"/>
    <dgm:cxn modelId="{84A1F638-0B49-45AE-8D76-3B66E0C2CFFE}" srcId="{804D26FE-9200-4F26-9BEE-804CF9070293}" destId="{7FDA31E8-F05A-491C-9D57-13F2D59F5B7C}" srcOrd="1" destOrd="0" parTransId="{F442B958-42C1-434B-8F98-52153617903E}" sibTransId="{C7F18BC1-5FD0-4C15-928B-54933F9A8E59}"/>
    <dgm:cxn modelId="{AF2E534D-17B8-FD44-B072-D249AEB0F060}" type="presOf" srcId="{878B665B-DF5B-4F28-869A-96E53F54556B}" destId="{7EF724D1-541E-44FF-945B-0366FDA9AD1B}" srcOrd="0" destOrd="0" presId="urn:microsoft.com/office/officeart/2018/5/layout/IconCircleLabelList"/>
    <dgm:cxn modelId="{DB5D3C84-1A48-8D47-ADAD-57BEF250B191}" type="presOf" srcId="{57ACCEC0-CDE8-47CD-B645-19B6E7787E55}" destId="{9C95FAC3-0EC7-4623-A8E5-562441848115}" srcOrd="0" destOrd="0" presId="urn:microsoft.com/office/officeart/2018/5/layout/IconCircleLabelList"/>
    <dgm:cxn modelId="{9C568D91-1229-C747-86A9-3F00F9A4C219}" type="presOf" srcId="{7FDA31E8-F05A-491C-9D57-13F2D59F5B7C}" destId="{EE7D94D4-D4D4-4F8E-AD91-CD9ED94904DA}" srcOrd="0" destOrd="0" presId="urn:microsoft.com/office/officeart/2018/5/layout/IconCircleLabelList"/>
    <dgm:cxn modelId="{924987A6-6C4D-454B-AD4F-880E85721F63}" srcId="{804D26FE-9200-4F26-9BEE-804CF9070293}" destId="{618F37C1-DFC8-4206-975F-310DAC3D70F3}" srcOrd="0" destOrd="0" parTransId="{35AC325F-D8CD-4BDA-9BB1-826DC56EBCDE}" sibTransId="{735A8A0F-20C6-4813-A15B-21DFDCD7EFE4}"/>
    <dgm:cxn modelId="{B7631CBB-ED5C-425A-997E-8957E80BE552}" srcId="{804D26FE-9200-4F26-9BEE-804CF9070293}" destId="{E67C1922-5697-4431-88B2-97F77B0B384B}" srcOrd="7" destOrd="0" parTransId="{210576A5-8B67-42BB-94BA-1F895441D894}" sibTransId="{46E87A42-DABC-441F-8748-43B47B158754}"/>
    <dgm:cxn modelId="{D89C8FC0-1356-CA4A-AC4E-2ED695C94D21}" type="presOf" srcId="{804D26FE-9200-4F26-9BEE-804CF9070293}" destId="{8F816D01-0495-4CEA-931E-5470E5AA2A1D}" srcOrd="0" destOrd="0" presId="urn:microsoft.com/office/officeart/2018/5/layout/IconCircleLabelList"/>
    <dgm:cxn modelId="{00841DCF-D50F-4635-A850-B4D6BF14F4B8}" srcId="{804D26FE-9200-4F26-9BEE-804CF9070293}" destId="{A80FE418-B87F-41E5-A2B7-6A6D8BED5143}" srcOrd="2" destOrd="0" parTransId="{2ED3E0FF-7B5A-4FCD-A3F0-3C3E4C46BDF7}" sibTransId="{1B2AE69B-2D9C-4365-8135-07DC3C9E4D62}"/>
    <dgm:cxn modelId="{877F61D1-3BCA-3D40-BC7A-586FB39B0D2A}" type="presOf" srcId="{618F37C1-DFC8-4206-975F-310DAC3D70F3}" destId="{916E2CBA-DFE3-4B3D-8BA4-3B424C0E767C}" srcOrd="0" destOrd="0" presId="urn:microsoft.com/office/officeart/2018/5/layout/IconCircleLabelList"/>
    <dgm:cxn modelId="{287287E6-6E04-4FCE-95C5-D17D3D0AF229}" srcId="{804D26FE-9200-4F26-9BEE-804CF9070293}" destId="{57ACCEC0-CDE8-47CD-B645-19B6E7787E55}" srcOrd="3" destOrd="0" parTransId="{7A79D30C-D850-490C-BAB5-342EAF59C4B9}" sibTransId="{0BFD6216-6C73-4357-ADC0-757E152B7687}"/>
    <dgm:cxn modelId="{49B7E9E8-ADEC-F147-A774-E42FF6717163}" type="presOf" srcId="{E67C1922-5697-4431-88B2-97F77B0B384B}" destId="{CBE55C16-C2E4-48AD-9D3C-8BAE1C5E1F12}" srcOrd="0" destOrd="0" presId="urn:microsoft.com/office/officeart/2018/5/layout/IconCircleLabelList"/>
    <dgm:cxn modelId="{D46049FD-46AA-43E6-80F1-ED749C333E67}" srcId="{804D26FE-9200-4F26-9BEE-804CF9070293}" destId="{878B665B-DF5B-4F28-869A-96E53F54556B}" srcOrd="6" destOrd="0" parTransId="{69CD4EE6-3E57-4BC3-A8E9-6C4742C47A0D}" sibTransId="{60E127C0-98A7-4A64-A7F3-17B7EA1291ED}"/>
    <dgm:cxn modelId="{7C999934-F3AB-984C-9BC8-78C3235EA8BA}" type="presParOf" srcId="{8F816D01-0495-4CEA-931E-5470E5AA2A1D}" destId="{5B3E24C0-4B84-4FD7-9B86-50C2B557B29F}" srcOrd="0" destOrd="0" presId="urn:microsoft.com/office/officeart/2018/5/layout/IconCircleLabelList"/>
    <dgm:cxn modelId="{1EF1AFAA-B71A-ED4B-9B96-E8E89189A40E}" type="presParOf" srcId="{5B3E24C0-4B84-4FD7-9B86-50C2B557B29F}" destId="{11800BBA-3A61-43C4-8D9B-C2E629CF6AD3}" srcOrd="0" destOrd="0" presId="urn:microsoft.com/office/officeart/2018/5/layout/IconCircleLabelList"/>
    <dgm:cxn modelId="{E3CFA8F7-3C81-8847-8C84-230055D97793}" type="presParOf" srcId="{5B3E24C0-4B84-4FD7-9B86-50C2B557B29F}" destId="{A04C1952-470D-47CD-BA41-91C398437DA6}" srcOrd="1" destOrd="0" presId="urn:microsoft.com/office/officeart/2018/5/layout/IconCircleLabelList"/>
    <dgm:cxn modelId="{388E9761-744F-D446-A9BE-C733887480E7}" type="presParOf" srcId="{5B3E24C0-4B84-4FD7-9B86-50C2B557B29F}" destId="{6F0C7ECD-372B-4882-B432-1F28288CACEB}" srcOrd="2" destOrd="0" presId="urn:microsoft.com/office/officeart/2018/5/layout/IconCircleLabelList"/>
    <dgm:cxn modelId="{9BDD8246-26FC-7548-9034-BB66738D016C}" type="presParOf" srcId="{5B3E24C0-4B84-4FD7-9B86-50C2B557B29F}" destId="{916E2CBA-DFE3-4B3D-8BA4-3B424C0E767C}" srcOrd="3" destOrd="0" presId="urn:microsoft.com/office/officeart/2018/5/layout/IconCircleLabelList"/>
    <dgm:cxn modelId="{C96EE90B-3A11-F04E-BD92-3EA60110CB5D}" type="presParOf" srcId="{8F816D01-0495-4CEA-931E-5470E5AA2A1D}" destId="{1BB92901-3D99-4491-A751-937FE9CB9EB0}" srcOrd="1" destOrd="0" presId="urn:microsoft.com/office/officeart/2018/5/layout/IconCircleLabelList"/>
    <dgm:cxn modelId="{D3FBD6C8-FD1E-6C4D-AC90-6FCCBB3CB8B2}" type="presParOf" srcId="{8F816D01-0495-4CEA-931E-5470E5AA2A1D}" destId="{81D9B6D4-2066-42E0-941E-F432DBC1AF50}" srcOrd="2" destOrd="0" presId="urn:microsoft.com/office/officeart/2018/5/layout/IconCircleLabelList"/>
    <dgm:cxn modelId="{6A251C68-66D5-D647-8FE5-BA3F1B9DD346}" type="presParOf" srcId="{81D9B6D4-2066-42E0-941E-F432DBC1AF50}" destId="{26C3CE7A-7808-48FF-A75A-EFE02FB8B62D}" srcOrd="0" destOrd="0" presId="urn:microsoft.com/office/officeart/2018/5/layout/IconCircleLabelList"/>
    <dgm:cxn modelId="{F251FDC2-4801-E643-80EF-F37B88914754}" type="presParOf" srcId="{81D9B6D4-2066-42E0-941E-F432DBC1AF50}" destId="{6A207F93-1D42-4FB3-858B-6A4E680B723E}" srcOrd="1" destOrd="0" presId="urn:microsoft.com/office/officeart/2018/5/layout/IconCircleLabelList"/>
    <dgm:cxn modelId="{83079606-9075-7C43-8181-6012C48F9C43}" type="presParOf" srcId="{81D9B6D4-2066-42E0-941E-F432DBC1AF50}" destId="{34FB3694-E9E0-4CD5-9755-8A1A30E3C295}" srcOrd="2" destOrd="0" presId="urn:microsoft.com/office/officeart/2018/5/layout/IconCircleLabelList"/>
    <dgm:cxn modelId="{49B40403-EA6E-7247-8D5C-BC923090ED2B}" type="presParOf" srcId="{81D9B6D4-2066-42E0-941E-F432DBC1AF50}" destId="{EE7D94D4-D4D4-4F8E-AD91-CD9ED94904DA}" srcOrd="3" destOrd="0" presId="urn:microsoft.com/office/officeart/2018/5/layout/IconCircleLabelList"/>
    <dgm:cxn modelId="{6E666518-218F-FE47-AFE0-F0D79A6CFCCF}" type="presParOf" srcId="{8F816D01-0495-4CEA-931E-5470E5AA2A1D}" destId="{9E164045-EFDD-46BD-A4A6-F93E8F4AB43B}" srcOrd="3" destOrd="0" presId="urn:microsoft.com/office/officeart/2018/5/layout/IconCircleLabelList"/>
    <dgm:cxn modelId="{E6E4FFD9-58BD-6348-A24B-F81BE5DCFF0D}" type="presParOf" srcId="{8F816D01-0495-4CEA-931E-5470E5AA2A1D}" destId="{86A63EBD-0173-437D-98BC-41FB7BB0AC26}" srcOrd="4" destOrd="0" presId="urn:microsoft.com/office/officeart/2018/5/layout/IconCircleLabelList"/>
    <dgm:cxn modelId="{10E359D5-9A44-FC46-8E65-41D9214A0255}" type="presParOf" srcId="{86A63EBD-0173-437D-98BC-41FB7BB0AC26}" destId="{CB31FDA2-5013-433D-9ACE-AA5A739B5180}" srcOrd="0" destOrd="0" presId="urn:microsoft.com/office/officeart/2018/5/layout/IconCircleLabelList"/>
    <dgm:cxn modelId="{EC9D4245-318D-FB45-98A3-47E8B60C5BCE}" type="presParOf" srcId="{86A63EBD-0173-437D-98BC-41FB7BB0AC26}" destId="{9344FD9B-3E18-4625-AEA2-11C592DDB310}" srcOrd="1" destOrd="0" presId="urn:microsoft.com/office/officeart/2018/5/layout/IconCircleLabelList"/>
    <dgm:cxn modelId="{FAE3384A-FC2E-CE41-8601-40994AA652BB}" type="presParOf" srcId="{86A63EBD-0173-437D-98BC-41FB7BB0AC26}" destId="{C61D91F5-CADD-49AA-8B41-2E1010C2D378}" srcOrd="2" destOrd="0" presId="urn:microsoft.com/office/officeart/2018/5/layout/IconCircleLabelList"/>
    <dgm:cxn modelId="{F784BA2C-1A13-A149-9BAB-579C0C03F3C9}" type="presParOf" srcId="{86A63EBD-0173-437D-98BC-41FB7BB0AC26}" destId="{656AA954-344C-4282-9B33-848DEF0D19E1}" srcOrd="3" destOrd="0" presId="urn:microsoft.com/office/officeart/2018/5/layout/IconCircleLabelList"/>
    <dgm:cxn modelId="{75E4876E-AB5E-7D46-BECF-D9CA5D9744F0}" type="presParOf" srcId="{8F816D01-0495-4CEA-931E-5470E5AA2A1D}" destId="{66CE90CA-FF28-45FF-919C-449BDC0EFC09}" srcOrd="5" destOrd="0" presId="urn:microsoft.com/office/officeart/2018/5/layout/IconCircleLabelList"/>
    <dgm:cxn modelId="{26C383FA-31B4-4C49-BF4A-2933F68B43CC}" type="presParOf" srcId="{8F816D01-0495-4CEA-931E-5470E5AA2A1D}" destId="{7EE53EC0-63E7-44FB-96E0-87804076119C}" srcOrd="6" destOrd="0" presId="urn:microsoft.com/office/officeart/2018/5/layout/IconCircleLabelList"/>
    <dgm:cxn modelId="{8D10A158-1115-2E42-9283-35EA5D0AB0FE}" type="presParOf" srcId="{7EE53EC0-63E7-44FB-96E0-87804076119C}" destId="{97E10DF5-8ABE-4775-AC40-D026424F78B2}" srcOrd="0" destOrd="0" presId="urn:microsoft.com/office/officeart/2018/5/layout/IconCircleLabelList"/>
    <dgm:cxn modelId="{106BFDEB-2CCF-A34B-82F4-03D6AFB7A4EE}" type="presParOf" srcId="{7EE53EC0-63E7-44FB-96E0-87804076119C}" destId="{A54DA30F-C75E-4A33-80A3-A76AE928766A}" srcOrd="1" destOrd="0" presId="urn:microsoft.com/office/officeart/2018/5/layout/IconCircleLabelList"/>
    <dgm:cxn modelId="{3A894769-FB7A-9543-8919-5DA40CE590FD}" type="presParOf" srcId="{7EE53EC0-63E7-44FB-96E0-87804076119C}" destId="{3CDF8830-7F15-49BD-BB52-613D909876AC}" srcOrd="2" destOrd="0" presId="urn:microsoft.com/office/officeart/2018/5/layout/IconCircleLabelList"/>
    <dgm:cxn modelId="{B81D9198-28BE-0E4F-8B55-B33EC64817BE}" type="presParOf" srcId="{7EE53EC0-63E7-44FB-96E0-87804076119C}" destId="{9C95FAC3-0EC7-4623-A8E5-562441848115}" srcOrd="3" destOrd="0" presId="urn:microsoft.com/office/officeart/2018/5/layout/IconCircleLabelList"/>
    <dgm:cxn modelId="{3A854FFD-80BB-454A-85F2-64C547DE651C}" type="presParOf" srcId="{8F816D01-0495-4CEA-931E-5470E5AA2A1D}" destId="{92899B80-2D45-48FD-B634-D6F6CBD82D4E}" srcOrd="7" destOrd="0" presId="urn:microsoft.com/office/officeart/2018/5/layout/IconCircleLabelList"/>
    <dgm:cxn modelId="{71E27122-BDD2-1449-A317-5A49D7512085}" type="presParOf" srcId="{8F816D01-0495-4CEA-931E-5470E5AA2A1D}" destId="{1DC2DFEB-D3AB-4A99-83C6-F9998CCC96C0}" srcOrd="8" destOrd="0" presId="urn:microsoft.com/office/officeart/2018/5/layout/IconCircleLabelList"/>
    <dgm:cxn modelId="{B77E9ABD-EF8A-F049-8FAC-112803911103}" type="presParOf" srcId="{1DC2DFEB-D3AB-4A99-83C6-F9998CCC96C0}" destId="{69AC3A43-6B51-4753-8287-0A2B6D9D6AD8}" srcOrd="0" destOrd="0" presId="urn:microsoft.com/office/officeart/2018/5/layout/IconCircleLabelList"/>
    <dgm:cxn modelId="{4606F1A9-9E0A-304D-B692-3BCD7A513D85}" type="presParOf" srcId="{1DC2DFEB-D3AB-4A99-83C6-F9998CCC96C0}" destId="{FB2DA6BA-89A9-4CEB-AFAA-A48B06B63738}" srcOrd="1" destOrd="0" presId="urn:microsoft.com/office/officeart/2018/5/layout/IconCircleLabelList"/>
    <dgm:cxn modelId="{0355DFCC-BFF7-CF46-BDAD-320D3142837E}" type="presParOf" srcId="{1DC2DFEB-D3AB-4A99-83C6-F9998CCC96C0}" destId="{9221ACB2-FC70-4788-9AF6-4187F9AA7770}" srcOrd="2" destOrd="0" presId="urn:microsoft.com/office/officeart/2018/5/layout/IconCircleLabelList"/>
    <dgm:cxn modelId="{8547B721-3EB6-0949-A2F6-558EFF53CEC8}" type="presParOf" srcId="{1DC2DFEB-D3AB-4A99-83C6-F9998CCC96C0}" destId="{68518958-4194-4574-BE58-5BFCC07D6AC6}" srcOrd="3" destOrd="0" presId="urn:microsoft.com/office/officeart/2018/5/layout/IconCircleLabelList"/>
    <dgm:cxn modelId="{2BF8803E-F17A-EE43-8E00-7C9DB3F277A3}" type="presParOf" srcId="{8F816D01-0495-4CEA-931E-5470E5AA2A1D}" destId="{A4B7566C-255A-4BE2-A584-17F89FD44EB9}" srcOrd="9" destOrd="0" presId="urn:microsoft.com/office/officeart/2018/5/layout/IconCircleLabelList"/>
    <dgm:cxn modelId="{793B6D4E-3CE5-904C-9E73-84C18A7CD61B}" type="presParOf" srcId="{8F816D01-0495-4CEA-931E-5470E5AA2A1D}" destId="{0E80CFA0-D4F1-46D1-AA3E-77E54016BA1D}" srcOrd="10" destOrd="0" presId="urn:microsoft.com/office/officeart/2018/5/layout/IconCircleLabelList"/>
    <dgm:cxn modelId="{E1DD2870-1A32-0448-9149-673AF1361E99}" type="presParOf" srcId="{0E80CFA0-D4F1-46D1-AA3E-77E54016BA1D}" destId="{E15EBD14-7073-44A5-9C90-03F3A0C0BB88}" srcOrd="0" destOrd="0" presId="urn:microsoft.com/office/officeart/2018/5/layout/IconCircleLabelList"/>
    <dgm:cxn modelId="{65765706-D13B-A249-8203-9BAB7C890EBD}" type="presParOf" srcId="{0E80CFA0-D4F1-46D1-AA3E-77E54016BA1D}" destId="{9C4FB1B0-4813-4160-A1F0-0A4C1025A540}" srcOrd="1" destOrd="0" presId="urn:microsoft.com/office/officeart/2018/5/layout/IconCircleLabelList"/>
    <dgm:cxn modelId="{2FF6962F-C21B-7347-9816-A51790739404}" type="presParOf" srcId="{0E80CFA0-D4F1-46D1-AA3E-77E54016BA1D}" destId="{893162EA-8FBA-4A81-B5CE-C2347A8063DA}" srcOrd="2" destOrd="0" presId="urn:microsoft.com/office/officeart/2018/5/layout/IconCircleLabelList"/>
    <dgm:cxn modelId="{2A443579-6723-5F4A-97C2-D3D209D8E79E}" type="presParOf" srcId="{0E80CFA0-D4F1-46D1-AA3E-77E54016BA1D}" destId="{2072EACD-5F33-4AD1-B48D-2D40B26EDD09}" srcOrd="3" destOrd="0" presId="urn:microsoft.com/office/officeart/2018/5/layout/IconCircleLabelList"/>
    <dgm:cxn modelId="{EFDAD9C1-E2A3-504C-9C26-788C428AB34D}" type="presParOf" srcId="{8F816D01-0495-4CEA-931E-5470E5AA2A1D}" destId="{646CAC05-4B33-447D-A899-103945196F27}" srcOrd="11" destOrd="0" presId="urn:microsoft.com/office/officeart/2018/5/layout/IconCircleLabelList"/>
    <dgm:cxn modelId="{3960F1B4-2EBD-F74A-89E0-B428A2F3BC86}" type="presParOf" srcId="{8F816D01-0495-4CEA-931E-5470E5AA2A1D}" destId="{8C34BF49-70F3-4588-9470-4454782BA369}" srcOrd="12" destOrd="0" presId="urn:microsoft.com/office/officeart/2018/5/layout/IconCircleLabelList"/>
    <dgm:cxn modelId="{AC0F9583-6296-4443-9EAA-AD1365F23345}" type="presParOf" srcId="{8C34BF49-70F3-4588-9470-4454782BA369}" destId="{FC8C3CB2-FD50-43F4-AEA5-F73F68CDE95F}" srcOrd="0" destOrd="0" presId="urn:microsoft.com/office/officeart/2018/5/layout/IconCircleLabelList"/>
    <dgm:cxn modelId="{2409C0D5-C39B-9040-A558-8C78D6653650}" type="presParOf" srcId="{8C34BF49-70F3-4588-9470-4454782BA369}" destId="{BEB7D4C3-AF36-4C93-BBEB-9FFCFA130924}" srcOrd="1" destOrd="0" presId="urn:microsoft.com/office/officeart/2018/5/layout/IconCircleLabelList"/>
    <dgm:cxn modelId="{CBDBE868-9B71-E14C-A7CB-333EFB25F352}" type="presParOf" srcId="{8C34BF49-70F3-4588-9470-4454782BA369}" destId="{61CF7668-C65F-459C-B56B-2259433ADCF2}" srcOrd="2" destOrd="0" presId="urn:microsoft.com/office/officeart/2018/5/layout/IconCircleLabelList"/>
    <dgm:cxn modelId="{9907F709-A743-134F-9174-1B465D121F1E}" type="presParOf" srcId="{8C34BF49-70F3-4588-9470-4454782BA369}" destId="{7EF724D1-541E-44FF-945B-0366FDA9AD1B}" srcOrd="3" destOrd="0" presId="urn:microsoft.com/office/officeart/2018/5/layout/IconCircleLabelList"/>
    <dgm:cxn modelId="{17E493A3-774A-BC41-B9BA-9B3610CAFFE9}" type="presParOf" srcId="{8F816D01-0495-4CEA-931E-5470E5AA2A1D}" destId="{338CDCEC-7BCA-4223-BCF4-9309CD4C137E}" srcOrd="13" destOrd="0" presId="urn:microsoft.com/office/officeart/2018/5/layout/IconCircleLabelList"/>
    <dgm:cxn modelId="{7FEB2A58-0C97-CF4F-92A6-61E10FA6080B}" type="presParOf" srcId="{8F816D01-0495-4CEA-931E-5470E5AA2A1D}" destId="{3C4D4322-1B09-405B-9636-35947B597FEE}" srcOrd="14" destOrd="0" presId="urn:microsoft.com/office/officeart/2018/5/layout/IconCircleLabelList"/>
    <dgm:cxn modelId="{572B8130-7943-A343-8BE3-242BDCFF9583}" type="presParOf" srcId="{3C4D4322-1B09-405B-9636-35947B597FEE}" destId="{993E5A1D-0257-4586-A218-6796178CC77A}" srcOrd="0" destOrd="0" presId="urn:microsoft.com/office/officeart/2018/5/layout/IconCircleLabelList"/>
    <dgm:cxn modelId="{5A22A98E-CD62-0243-8057-5F31DCE2DF08}" type="presParOf" srcId="{3C4D4322-1B09-405B-9636-35947B597FEE}" destId="{672107B2-3CA0-43D1-B2CC-8D5B0030F573}" srcOrd="1" destOrd="0" presId="urn:microsoft.com/office/officeart/2018/5/layout/IconCircleLabelList"/>
    <dgm:cxn modelId="{744477FC-040C-AB47-8F3F-C5F4795B4098}" type="presParOf" srcId="{3C4D4322-1B09-405B-9636-35947B597FEE}" destId="{CAED65B2-E6F5-46D7-BCBA-CC620A8A67A9}" srcOrd="2" destOrd="0" presId="urn:microsoft.com/office/officeart/2018/5/layout/IconCircleLabelList"/>
    <dgm:cxn modelId="{59E13C33-95FC-4143-8936-12545081107A}" type="presParOf" srcId="{3C4D4322-1B09-405B-9636-35947B597FEE}" destId="{CBE55C16-C2E4-48AD-9D3C-8BAE1C5E1F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0E20F-3776-4FDB-B47D-40C498E4B8CA}">
      <dsp:nvSpPr>
        <dsp:cNvPr id="0" name=""/>
        <dsp:cNvSpPr/>
      </dsp:nvSpPr>
      <dsp:spPr>
        <a:xfrm>
          <a:off x="418068" y="38477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4B44-572E-41AC-8B3D-20B8CB8CF8C9}">
      <dsp:nvSpPr>
        <dsp:cNvPr id="0" name=""/>
        <dsp:cNvSpPr/>
      </dsp:nvSpPr>
      <dsp:spPr>
        <a:xfrm>
          <a:off x="418068" y="20500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External Factors that affect the House prices</a:t>
          </a:r>
        </a:p>
      </dsp:txBody>
      <dsp:txXfrm>
        <a:off x="418068" y="2050055"/>
        <a:ext cx="4320000" cy="648000"/>
      </dsp:txXfrm>
    </dsp:sp>
    <dsp:sp modelId="{D242717C-A01E-4A11-B2A0-11495A263F9A}">
      <dsp:nvSpPr>
        <dsp:cNvPr id="0" name=""/>
        <dsp:cNvSpPr/>
      </dsp:nvSpPr>
      <dsp:spPr>
        <a:xfrm>
          <a:off x="418068" y="2769349"/>
          <a:ext cx="4320000" cy="1180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One of the most important factor that impacts house prices are the supply and demand  and </a:t>
          </a:r>
          <a:r>
            <a:rPr lang="en-US" sz="1500" i="0" kern="1200"/>
            <a:t>economic growth.</a:t>
          </a:r>
          <a:endParaRPr lang="en-US" sz="1500" kern="1200"/>
        </a:p>
      </dsp:txBody>
      <dsp:txXfrm>
        <a:off x="418068" y="2769349"/>
        <a:ext cx="4320000" cy="1180133"/>
      </dsp:txXfrm>
    </dsp:sp>
    <dsp:sp modelId="{0DDA826B-467B-4FBB-B890-55366E143752}">
      <dsp:nvSpPr>
        <dsp:cNvPr id="0" name=""/>
        <dsp:cNvSpPr/>
      </dsp:nvSpPr>
      <dsp:spPr>
        <a:xfrm>
          <a:off x="5494068" y="38477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2B94A-FD15-44FB-B228-048F6EF97301}">
      <dsp:nvSpPr>
        <dsp:cNvPr id="0" name=""/>
        <dsp:cNvSpPr/>
      </dsp:nvSpPr>
      <dsp:spPr>
        <a:xfrm>
          <a:off x="5494068" y="20500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But also, they are hugely driven by the some of the  following factors</a:t>
          </a:r>
        </a:p>
      </dsp:txBody>
      <dsp:txXfrm>
        <a:off x="5494068" y="2050055"/>
        <a:ext cx="4320000" cy="648000"/>
      </dsp:txXfrm>
    </dsp:sp>
    <dsp:sp modelId="{AB5707DD-E97A-44A3-A493-03BF37F88EA9}">
      <dsp:nvSpPr>
        <dsp:cNvPr id="0" name=""/>
        <dsp:cNvSpPr/>
      </dsp:nvSpPr>
      <dsp:spPr>
        <a:xfrm>
          <a:off x="5494068" y="2769349"/>
          <a:ext cx="4320000" cy="1180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Overall quality of the house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Total Square Footage of the house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Number of garage cars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Number of fireplaces</a:t>
          </a:r>
          <a:endParaRPr lang="en-US" sz="1500" kern="1200" dirty="0"/>
        </a:p>
      </dsp:txBody>
      <dsp:txXfrm>
        <a:off x="5494068" y="2769349"/>
        <a:ext cx="4320000" cy="1180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BEA0F-3F12-244A-8CC0-9953A463D3AE}">
      <dsp:nvSpPr>
        <dsp:cNvPr id="0" name=""/>
        <dsp:cNvSpPr/>
      </dsp:nvSpPr>
      <dsp:spPr>
        <a:xfrm>
          <a:off x="755" y="690109"/>
          <a:ext cx="2652386" cy="1684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4287CA-4A70-3F41-92D6-CDFA3DF4712C}">
      <dsp:nvSpPr>
        <dsp:cNvPr id="0" name=""/>
        <dsp:cNvSpPr/>
      </dsp:nvSpPr>
      <dsp:spPr>
        <a:xfrm>
          <a:off x="295465" y="970083"/>
          <a:ext cx="2652386" cy="1684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</a:t>
          </a:r>
          <a:r>
            <a:rPr lang="en-US" sz="1300" i="0" kern="1200"/>
            <a:t>he data set contains of 1460 houses in Ames, Iowa that were sold between 2006-2010.</a:t>
          </a:r>
          <a:endParaRPr lang="en-US" sz="1300" kern="1200"/>
        </a:p>
      </dsp:txBody>
      <dsp:txXfrm>
        <a:off x="344795" y="1019413"/>
        <a:ext cx="2553726" cy="1585605"/>
      </dsp:txXfrm>
    </dsp:sp>
    <dsp:sp modelId="{986B2DFD-D5ED-1A46-8AA9-0B663EFF04C8}">
      <dsp:nvSpPr>
        <dsp:cNvPr id="0" name=""/>
        <dsp:cNvSpPr/>
      </dsp:nvSpPr>
      <dsp:spPr>
        <a:xfrm>
          <a:off x="3242560" y="690109"/>
          <a:ext cx="2652386" cy="1684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16034-6A38-7749-9148-81EC0B75E423}">
      <dsp:nvSpPr>
        <dsp:cNvPr id="0" name=""/>
        <dsp:cNvSpPr/>
      </dsp:nvSpPr>
      <dsp:spPr>
        <a:xfrm>
          <a:off x="3537270" y="970083"/>
          <a:ext cx="2652386" cy="1684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has 81 columns and data comes from Kaggle </a:t>
          </a:r>
          <a:r>
            <a:rPr lang="en-US" sz="1300" kern="1200">
              <a:hlinkClick xmlns:r="http://schemas.openxmlformats.org/officeDocument/2006/relationships" r:id="rId1"/>
            </a:rPr>
            <a:t>https://www.kaggle.com/c/house-prices-advanced-regression-techniques/data</a:t>
          </a:r>
          <a:endParaRPr lang="en-US" sz="1300" kern="1200"/>
        </a:p>
      </dsp:txBody>
      <dsp:txXfrm>
        <a:off x="3586600" y="1019413"/>
        <a:ext cx="2553726" cy="1585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0BBA-3A61-43C4-8D9B-C2E629CF6AD3}">
      <dsp:nvSpPr>
        <dsp:cNvPr id="0" name=""/>
        <dsp:cNvSpPr/>
      </dsp:nvSpPr>
      <dsp:spPr>
        <a:xfrm>
          <a:off x="775765" y="1063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C1952-470D-47CD-BA41-91C398437DA6}">
      <dsp:nvSpPr>
        <dsp:cNvPr id="0" name=""/>
        <dsp:cNvSpPr/>
      </dsp:nvSpPr>
      <dsp:spPr>
        <a:xfrm>
          <a:off x="988284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E2CBA-DFE3-4B3D-8BA4-3B424C0E767C}">
      <dsp:nvSpPr>
        <dsp:cNvPr id="0" name=""/>
        <dsp:cNvSpPr/>
      </dsp:nvSpPr>
      <dsp:spPr>
        <a:xfrm>
          <a:off x="456985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Overall Quality</a:t>
          </a:r>
        </a:p>
      </dsp:txBody>
      <dsp:txXfrm>
        <a:off x="456985" y="1308876"/>
        <a:ext cx="1634765" cy="653906"/>
      </dsp:txXfrm>
    </dsp:sp>
    <dsp:sp modelId="{26C3CE7A-7808-48FF-A75A-EFE02FB8B62D}">
      <dsp:nvSpPr>
        <dsp:cNvPr id="0" name=""/>
        <dsp:cNvSpPr/>
      </dsp:nvSpPr>
      <dsp:spPr>
        <a:xfrm>
          <a:off x="2696614" y="1063"/>
          <a:ext cx="997207" cy="997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07F93-1D42-4FB3-858B-6A4E680B723E}">
      <dsp:nvSpPr>
        <dsp:cNvPr id="0" name=""/>
        <dsp:cNvSpPr/>
      </dsp:nvSpPr>
      <dsp:spPr>
        <a:xfrm>
          <a:off x="2909134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D94D4-D4D4-4F8E-AD91-CD9ED94904DA}">
      <dsp:nvSpPr>
        <dsp:cNvPr id="0" name=""/>
        <dsp:cNvSpPr/>
      </dsp:nvSpPr>
      <dsp:spPr>
        <a:xfrm>
          <a:off x="2377835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Greater living area </a:t>
          </a:r>
        </a:p>
      </dsp:txBody>
      <dsp:txXfrm>
        <a:off x="2377835" y="1308876"/>
        <a:ext cx="1634765" cy="653906"/>
      </dsp:txXfrm>
    </dsp:sp>
    <dsp:sp modelId="{CB31FDA2-5013-433D-9ACE-AA5A739B5180}">
      <dsp:nvSpPr>
        <dsp:cNvPr id="0" name=""/>
        <dsp:cNvSpPr/>
      </dsp:nvSpPr>
      <dsp:spPr>
        <a:xfrm>
          <a:off x="4617464" y="1063"/>
          <a:ext cx="997207" cy="997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4FD9B-3E18-4625-AEA2-11C592DDB310}">
      <dsp:nvSpPr>
        <dsp:cNvPr id="0" name=""/>
        <dsp:cNvSpPr/>
      </dsp:nvSpPr>
      <dsp:spPr>
        <a:xfrm>
          <a:off x="4829984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AA954-344C-4282-9B33-848DEF0D19E1}">
      <dsp:nvSpPr>
        <dsp:cNvPr id="0" name=""/>
        <dsp:cNvSpPr/>
      </dsp:nvSpPr>
      <dsp:spPr>
        <a:xfrm>
          <a:off x="4298685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Total Basement Sq.ft</a:t>
          </a:r>
        </a:p>
      </dsp:txBody>
      <dsp:txXfrm>
        <a:off x="4298685" y="1308876"/>
        <a:ext cx="1634765" cy="653906"/>
      </dsp:txXfrm>
    </dsp:sp>
    <dsp:sp modelId="{97E10DF5-8ABE-4775-AC40-D026424F78B2}">
      <dsp:nvSpPr>
        <dsp:cNvPr id="0" name=""/>
        <dsp:cNvSpPr/>
      </dsp:nvSpPr>
      <dsp:spPr>
        <a:xfrm>
          <a:off x="6538314" y="1063"/>
          <a:ext cx="997207" cy="997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DA30F-C75E-4A33-80A3-A76AE928766A}">
      <dsp:nvSpPr>
        <dsp:cNvPr id="0" name=""/>
        <dsp:cNvSpPr/>
      </dsp:nvSpPr>
      <dsp:spPr>
        <a:xfrm>
          <a:off x="6750833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FAC3-0EC7-4623-A8E5-562441848115}">
      <dsp:nvSpPr>
        <dsp:cNvPr id="0" name=""/>
        <dsp:cNvSpPr/>
      </dsp:nvSpPr>
      <dsp:spPr>
        <a:xfrm>
          <a:off x="6219534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Garage Cars</a:t>
          </a:r>
        </a:p>
      </dsp:txBody>
      <dsp:txXfrm>
        <a:off x="6219534" y="1308876"/>
        <a:ext cx="1634765" cy="653906"/>
      </dsp:txXfrm>
    </dsp:sp>
    <dsp:sp modelId="{69AC3A43-6B51-4753-8287-0A2B6D9D6AD8}">
      <dsp:nvSpPr>
        <dsp:cNvPr id="0" name=""/>
        <dsp:cNvSpPr/>
      </dsp:nvSpPr>
      <dsp:spPr>
        <a:xfrm>
          <a:off x="8459163" y="1063"/>
          <a:ext cx="997207" cy="9972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DA6BA-89A9-4CEB-AFAA-A48B06B63738}">
      <dsp:nvSpPr>
        <dsp:cNvPr id="0" name=""/>
        <dsp:cNvSpPr/>
      </dsp:nvSpPr>
      <dsp:spPr>
        <a:xfrm>
          <a:off x="8671683" y="213583"/>
          <a:ext cx="572167" cy="572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18958-4194-4574-BE58-5BFCC07D6AC6}">
      <dsp:nvSpPr>
        <dsp:cNvPr id="0" name=""/>
        <dsp:cNvSpPr/>
      </dsp:nvSpPr>
      <dsp:spPr>
        <a:xfrm>
          <a:off x="8140384" y="130887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Fireplace</a:t>
          </a:r>
        </a:p>
      </dsp:txBody>
      <dsp:txXfrm>
        <a:off x="8140384" y="1308876"/>
        <a:ext cx="1634765" cy="653906"/>
      </dsp:txXfrm>
    </dsp:sp>
    <dsp:sp modelId="{E15EBD14-7073-44A5-9C90-03F3A0C0BB88}">
      <dsp:nvSpPr>
        <dsp:cNvPr id="0" name=""/>
        <dsp:cNvSpPr/>
      </dsp:nvSpPr>
      <dsp:spPr>
        <a:xfrm>
          <a:off x="2696614" y="2371473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FB1B0-4813-4160-A1F0-0A4C1025A540}">
      <dsp:nvSpPr>
        <dsp:cNvPr id="0" name=""/>
        <dsp:cNvSpPr/>
      </dsp:nvSpPr>
      <dsp:spPr>
        <a:xfrm>
          <a:off x="2909134" y="2583993"/>
          <a:ext cx="572167" cy="5721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2EACD-5F33-4AD1-B48D-2D40B26EDD09}">
      <dsp:nvSpPr>
        <dsp:cNvPr id="0" name=""/>
        <dsp:cNvSpPr/>
      </dsp:nvSpPr>
      <dsp:spPr>
        <a:xfrm>
          <a:off x="2377835" y="367928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Year built</a:t>
          </a:r>
        </a:p>
      </dsp:txBody>
      <dsp:txXfrm>
        <a:off x="2377835" y="3679286"/>
        <a:ext cx="1634765" cy="653906"/>
      </dsp:txXfrm>
    </dsp:sp>
    <dsp:sp modelId="{FC8C3CB2-FD50-43F4-AEA5-F73F68CDE95F}">
      <dsp:nvSpPr>
        <dsp:cNvPr id="0" name=""/>
        <dsp:cNvSpPr/>
      </dsp:nvSpPr>
      <dsp:spPr>
        <a:xfrm>
          <a:off x="4617464" y="2371473"/>
          <a:ext cx="997207" cy="997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7D4C3-AF36-4C93-BBEB-9FFCFA130924}">
      <dsp:nvSpPr>
        <dsp:cNvPr id="0" name=""/>
        <dsp:cNvSpPr/>
      </dsp:nvSpPr>
      <dsp:spPr>
        <a:xfrm>
          <a:off x="4829984" y="2583993"/>
          <a:ext cx="572167" cy="5721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724D1-541E-44FF-945B-0366FDA9AD1B}">
      <dsp:nvSpPr>
        <dsp:cNvPr id="0" name=""/>
        <dsp:cNvSpPr/>
      </dsp:nvSpPr>
      <dsp:spPr>
        <a:xfrm>
          <a:off x="4298685" y="367928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Year remodel added</a:t>
          </a:r>
        </a:p>
      </dsp:txBody>
      <dsp:txXfrm>
        <a:off x="4298685" y="3679286"/>
        <a:ext cx="1634765" cy="653906"/>
      </dsp:txXfrm>
    </dsp:sp>
    <dsp:sp modelId="{993E5A1D-0257-4586-A218-6796178CC77A}">
      <dsp:nvSpPr>
        <dsp:cNvPr id="0" name=""/>
        <dsp:cNvSpPr/>
      </dsp:nvSpPr>
      <dsp:spPr>
        <a:xfrm>
          <a:off x="6538314" y="2371473"/>
          <a:ext cx="997207" cy="997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107B2-3CA0-43D1-B2CC-8D5B0030F573}">
      <dsp:nvSpPr>
        <dsp:cNvPr id="0" name=""/>
        <dsp:cNvSpPr/>
      </dsp:nvSpPr>
      <dsp:spPr>
        <a:xfrm>
          <a:off x="6750833" y="2583993"/>
          <a:ext cx="572167" cy="5721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55C16-C2E4-48AD-9D3C-8BAE1C5E1F12}">
      <dsp:nvSpPr>
        <dsp:cNvPr id="0" name=""/>
        <dsp:cNvSpPr/>
      </dsp:nvSpPr>
      <dsp:spPr>
        <a:xfrm>
          <a:off x="6219534" y="3679286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Month sold</a:t>
          </a:r>
        </a:p>
      </dsp:txBody>
      <dsp:txXfrm>
        <a:off x="6219534" y="3679286"/>
        <a:ext cx="1634765" cy="65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1AD4A-4987-A94F-9265-EC38DA3E9C70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362BE-909B-2A48-8001-8B3FA2F0C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362BE-909B-2A48-8001-8B3FA2F0C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BE-9C98-57EC-8CDB-58D05B953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E7DB7-E0AF-29CF-40F1-1441E99DD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CDD1-02E8-9D70-65BB-D19DBD09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3D0F-97E4-751A-9F24-B8CE4F83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454B-9F6C-80F3-38B2-E57449D5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B110-0F3B-8EB6-513C-77167700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F1D4-AA2F-5B78-4F0B-3E8427A4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9550-22BE-A544-91AE-FCDB2DCC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F096-0692-D1C9-3A9A-9EA37CDA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AA32-90E4-9B94-C91F-D3650E3D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0573B-D5C7-05CC-76F0-A6597F652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66E07-E5BF-6B73-1F84-F788BD4B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52B5-D726-4EBD-AFC5-B7AB0DBF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A4E4-5C8F-0FB0-99D2-BD6CFF71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170C-6753-1C5E-4C9C-E5670515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48EF-D34F-1D1F-0298-27AF833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57AC-C8CE-82DB-0E73-6CE9EEAE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3CF8-7290-8919-03CC-AD5A0B5A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D474-D1B1-1072-2D6C-3D6E032A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15A6-EB73-00F3-969F-6E36EFA7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325D-B14A-6D5F-F311-285E1593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773D-C806-FF48-DC93-C22842A9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EBAC-2627-EACB-C0E6-9829742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676FB-7BD5-3175-B552-74B0695D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8569-D404-1B32-B18C-EAA8AAA7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13AB-DDFB-68C9-ACD1-3CA15B7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4850-C380-72D3-F3BA-13FFE1F5B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9152-3E65-5347-DCE6-A500FFB62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A428-36B3-BE35-9488-D9774E3B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719C-CD00-3465-EAB8-14D1C0A1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59A7-041A-5DE6-E16E-7585C332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15F8-823C-2424-1BE9-488DB334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1F32-A040-4132-72FE-217FAA61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EFE7-5E24-1ED2-1693-87C9D447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6BB66-8A52-9A58-DC3D-D3DAA49ED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02424-A402-A21D-62B8-3143054BE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43B51-C45E-D0E4-1D0D-6CA5B127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9872D-D508-2F3C-02EB-AC3F9B69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FF270-0F50-10C7-4B1A-B8EA9FC3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43FA-4147-482F-2C49-939CE86C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C24F9-FD2F-2C82-F8C6-D287A199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BFD34-73F4-DAF9-06DF-15BEA968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04F20-59FF-579F-2FF0-03F0B0A2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CA62A-DB09-56EB-9555-34885C9F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59133-F0CE-82D1-E98B-9F8E9060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D134-AF19-647C-17DE-B9F9A59B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3A9-D23F-2F76-D0FB-C0E51C82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4CDC-F0EB-27D3-0F67-2C229002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0E62-EEBB-E00F-8E33-A17DDB94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AB25-2581-DD32-C25F-C219B64C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B990-DB51-B453-A3FB-1F89F7D6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2BE7-81DB-0376-AE4D-A3DA93EE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2961-35EA-ED25-3B59-799CDFE6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2F899-29F4-2F43-E8D6-042EB53B8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7EECF-13C2-3BE8-8902-2F7357942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0043-FAA9-74C9-DC8A-4083D82D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324A-DBFD-6D27-1049-67EFF173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C6A6-3A9C-0EDF-0B82-7F2CF2A4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053D-8BD2-ADC1-DBE1-FC42DA8A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48094-53E7-FD63-FD50-48BBA43C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0924-E8F3-5E1D-1CE4-D3628139C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264E-767C-0944-AEF4-C7D1C406ED6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7241-831C-C0A1-F88C-0F1CA3B7A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4978-4DAF-8E48-E704-669BF993D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3F2B-ED74-294B-80F3-2557523E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9ED7-DE7B-6DB4-F61E-6B64FD70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Capstone II 2023</a:t>
            </a: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4B4F-65EC-4231-C765-CF5DE81C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kern="1200" dirty="0">
                <a:latin typeface="+mn-lt"/>
                <a:ea typeface="+mn-ea"/>
                <a:cs typeface="+mn-cs"/>
              </a:rPr>
              <a:t>The Factors that drive house prices</a:t>
            </a:r>
          </a:p>
          <a:p>
            <a:pPr marL="0" indent="0">
              <a:buNone/>
            </a:pPr>
            <a:r>
              <a:rPr lang="en-US" sz="1700" dirty="0"/>
              <a:t>		by Chaitra K</a:t>
            </a:r>
            <a:endParaRPr lang="en-US" sz="17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2B80A7BB-BA7F-C3B9-BC17-886118129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E7475-B4B7-D025-BA91-9FA54360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Number of cars in garage has high significance for sale price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F7D5-7F77-EDEF-99B9-E33B7877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Correlation is 0.64</a:t>
            </a:r>
          </a:p>
          <a:p>
            <a:r>
              <a:rPr lang="en-US" sz="1800" dirty="0">
                <a:solidFill>
                  <a:schemeClr val="tx2"/>
                </a:solidFill>
              </a:rPr>
              <a:t>p-value of 4.99E-4 for a house with no garage vs with garage cars(1,2,3,4)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3D981A00-9C6F-ADAD-581D-7641AB3F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378" y="3224607"/>
            <a:ext cx="4954693" cy="24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1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04C1-B82D-0009-D48A-F199A521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32" y="338328"/>
            <a:ext cx="8888409" cy="11756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Is having a fireplace an important factor?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1152-CFE9-DA2A-E594-8BBB57DD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76" y="1783830"/>
            <a:ext cx="9944465" cy="92939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Correlation is 0.46</a:t>
            </a:r>
          </a:p>
          <a:p>
            <a:r>
              <a:rPr lang="en-US" sz="1800" dirty="0">
                <a:solidFill>
                  <a:schemeClr val="tx2"/>
                </a:solidFill>
              </a:rPr>
              <a:t>Houses with fireplaces are likely to have higher sale price than houses with no fireplaces</a:t>
            </a:r>
          </a:p>
          <a:p>
            <a:pPr>
              <a:buNone/>
            </a:pP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DFD38-BE92-3AC8-3CD9-3DCCE0D7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76" y="3364198"/>
            <a:ext cx="3625605" cy="2695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541426-C513-9FF0-0854-E3758405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782538"/>
            <a:ext cx="5166360" cy="18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74FF2-F060-BD73-BBC3-CBB0C86D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0259520" cy="861260"/>
          </a:xfrm>
        </p:spPr>
        <p:txBody>
          <a:bodyPr>
            <a:normAutofit/>
          </a:bodyPr>
          <a:lstStyle/>
          <a:p>
            <a:r>
              <a:rPr lang="en-US" sz="3700" dirty="0"/>
              <a:t>Year Remodeled and Year Built are also significant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34AB-FB08-EB64-22CF-39A3829E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82" y="1409076"/>
            <a:ext cx="10271297" cy="103560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Year the house was remodeled, and year built both hold a lot of predictive value </a:t>
            </a:r>
          </a:p>
          <a:p>
            <a:r>
              <a:rPr lang="en-US" sz="2000" dirty="0"/>
              <a:t>From the data we can incur that the house prices have dramatically increased after the turn of the century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534C-8FF0-55DF-FAEF-74FEF26A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889721"/>
            <a:ext cx="5167185" cy="2775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E9C42-896D-5759-629E-11F2E040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897943"/>
            <a:ext cx="5167185" cy="27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FBE40-4BC5-AFB7-9D80-F3E443F5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Month Sold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22FF-2C10-BF4B-E260-29847F6F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September is the month with highest average sale price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5CBD0-8D72-3F01-7415-1F02EE15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35" y="2091095"/>
            <a:ext cx="3669581" cy="4206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BE7B3-ADE8-CE51-BC97-2DEB1C00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779091"/>
            <a:ext cx="5431536" cy="28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3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C758-5F1D-9391-385D-7BA66089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A3F6-E3D6-91B3-2C5D-5E69EC2C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300" dirty="0"/>
              <a:t>To allocate dollars earmarked for investment into mortgage-backed securities. Below are the factors that drive home prices in Ames, Iowa</a:t>
            </a:r>
          </a:p>
          <a:p>
            <a:pPr lvl="1"/>
            <a:r>
              <a:rPr lang="en-US" sz="1300" dirty="0"/>
              <a:t>Overall Quality</a:t>
            </a:r>
          </a:p>
          <a:p>
            <a:pPr lvl="1"/>
            <a:r>
              <a:rPr lang="en-US" sz="1300" dirty="0"/>
              <a:t>Greater living area</a:t>
            </a:r>
          </a:p>
          <a:p>
            <a:pPr lvl="1"/>
            <a:r>
              <a:rPr lang="en-US" sz="1300" dirty="0"/>
              <a:t>Total Basement Sq.ft</a:t>
            </a:r>
          </a:p>
          <a:p>
            <a:pPr lvl="1"/>
            <a:r>
              <a:rPr lang="en-US" sz="1300" dirty="0"/>
              <a:t>Garage Cars</a:t>
            </a:r>
          </a:p>
          <a:p>
            <a:pPr lvl="1"/>
            <a:r>
              <a:rPr lang="en-US" sz="1300" dirty="0"/>
              <a:t>Fireplace </a:t>
            </a:r>
          </a:p>
          <a:p>
            <a:pPr lvl="1"/>
            <a:r>
              <a:rPr lang="en-US" sz="1300" dirty="0"/>
              <a:t>Year built</a:t>
            </a:r>
          </a:p>
          <a:p>
            <a:pPr lvl="1"/>
            <a:r>
              <a:rPr lang="en-US" sz="1300" dirty="0"/>
              <a:t>Year remodeled </a:t>
            </a:r>
          </a:p>
          <a:p>
            <a:pPr lvl="1"/>
            <a:r>
              <a:rPr lang="en-US" sz="1300" dirty="0"/>
              <a:t>Month sold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br>
              <a:rPr lang="en-US" sz="1300" dirty="0"/>
            </a:br>
            <a:endParaRPr lang="en-US" sz="1300" dirty="0"/>
          </a:p>
        </p:txBody>
      </p:sp>
      <p:pic>
        <p:nvPicPr>
          <p:cNvPr id="5" name="Picture 4" descr="Hand holding keys">
            <a:extLst>
              <a:ext uri="{FF2B5EF4-FFF2-40B4-BE49-F238E27FC236}">
                <a16:creationId xmlns:a16="http://schemas.microsoft.com/office/drawing/2014/main" id="{52B6052A-6F13-63E8-EFA8-1E765DA49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5" r="11912" b="-1"/>
          <a:stretch/>
        </p:blipFill>
        <p:spPr>
          <a:xfrm>
            <a:off x="5120640" y="745473"/>
            <a:ext cx="6656832" cy="52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F8925-4626-0053-8E85-50E18248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7468259D-8BD8-C005-2256-3AE8BAE60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r="12464" b="-1"/>
          <a:stretch/>
        </p:blipFill>
        <p:spPr>
          <a:xfrm>
            <a:off x="3439384" y="2091095"/>
            <a:ext cx="5316697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2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8B4E4-4E14-6172-F193-13BAC41E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Factors driving the house prices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95FE357-1F8F-266C-D2FD-420501D49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2590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5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1F620-C478-298D-26B5-CCBEA0AB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About the Data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A5410-16D0-AE37-1129-502C349E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2277961"/>
            <a:ext cx="3548404" cy="2954252"/>
          </a:xfrm>
          <a:prstGeom prst="rect">
            <a:avLst/>
          </a:prstGeom>
        </p:spPr>
      </p:pic>
      <p:sp>
        <p:nvSpPr>
          <p:cNvPr id="8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3E00D70E-660D-C0DE-1E43-0E3B6C6E8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394883"/>
              </p:ext>
            </p:extLst>
          </p:nvPr>
        </p:nvGraphicFramePr>
        <p:xfrm>
          <a:off x="803776" y="2829330"/>
          <a:ext cx="6190412" cy="334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1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8BE7A-9D65-38E0-B30F-01A6510B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Method	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7537C0-FDB3-9756-CBA0-D3D78DA2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The project was done using excel pivot tables and Excel’s Data Analysis Tool Pak</a:t>
            </a:r>
          </a:p>
          <a:p>
            <a:r>
              <a:rPr lang="en-US" sz="2000" dirty="0"/>
              <a:t>First used correlation to find top correlated variables</a:t>
            </a:r>
          </a:p>
          <a:p>
            <a:r>
              <a:rPr lang="en-US" sz="2000" dirty="0"/>
              <a:t>Based on correlation and some research t-test was conducted on selected Categorical variables.</a:t>
            </a:r>
          </a:p>
        </p:txBody>
      </p:sp>
      <p:pic>
        <p:nvPicPr>
          <p:cNvPr id="21" name="Picture 20" descr="Graph on document with pen">
            <a:extLst>
              <a:ext uri="{FF2B5EF4-FFF2-40B4-BE49-F238E27FC236}">
                <a16:creationId xmlns:a16="http://schemas.microsoft.com/office/drawing/2014/main" id="{B5ABF4AA-0504-7F73-CC08-8AA26B3DF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3" r="16823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164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C76-0B9D-AC0A-46A9-1F24206B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Top Factors driving the house price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E15F9F-A4C4-1100-92A6-56E50423C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2642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50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3A73-DECF-E348-3AE3-10DDA3CC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Overall Quality of the house is the primary driver of  the sale price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BF541A1-34F1-B058-6824-3A5B2861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3192062"/>
            <a:ext cx="4954693" cy="25086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81D5-49CA-041A-C2E4-5FD78369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Correlation of 0.79</a:t>
            </a:r>
          </a:p>
          <a:p>
            <a:r>
              <a:rPr lang="en-US" sz="1800" dirty="0">
                <a:solidFill>
                  <a:schemeClr val="tx2"/>
                </a:solidFill>
              </a:rPr>
              <a:t>H</a:t>
            </a:r>
            <a:r>
              <a:rPr lang="en-US" sz="1800" baseline="-25000" dirty="0">
                <a:solidFill>
                  <a:schemeClr val="tx2"/>
                </a:solidFill>
              </a:rPr>
              <a:t>0</a:t>
            </a:r>
            <a:r>
              <a:rPr lang="en-US" sz="1800" dirty="0">
                <a:solidFill>
                  <a:schemeClr val="tx2"/>
                </a:solidFill>
              </a:rPr>
              <a:t>: p = 0 there is no significant effect ;   H</a:t>
            </a:r>
            <a:r>
              <a:rPr lang="en-US" sz="1800" baseline="-25000" dirty="0">
                <a:solidFill>
                  <a:schemeClr val="tx2"/>
                </a:solidFill>
              </a:rPr>
              <a:t>1</a:t>
            </a:r>
            <a:r>
              <a:rPr lang="en-US" sz="1800" dirty="0">
                <a:solidFill>
                  <a:schemeClr val="tx2"/>
                </a:solidFill>
              </a:rPr>
              <a:t>: p &lt;0.05 there is significant effect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House with overall quality score 10 Vs 5 0r less  p-value is 2.18711E-07which is less than 0.05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229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A0993-3F7C-8CE9-2AE1-2D285848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7"/>
            <a:ext cx="10717329" cy="191019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Does overall condition trump overall quality to determine sale price?	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76A8-7382-3B4B-9BCE-0083BC83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1873770"/>
            <a:ext cx="10350519" cy="97889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Although Overall quality is the top predictor for sale price  same is not true for the over all condition of the house.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Overall condition is negatively correlated to sale price with Correlation of -0.0778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FF9E1-80E4-A956-98AE-F903DD11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9" y="3404034"/>
            <a:ext cx="5166360" cy="2615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8A9B9-50E5-A504-6163-918826AE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407697"/>
            <a:ext cx="5166360" cy="26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9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35834-C663-49D9-0187-932E4E96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Greater the living Area, greater is the sale price of the house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F706-1DB4-7101-549D-6E650A30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Correlation of 0.708</a:t>
            </a:r>
          </a:p>
          <a:p>
            <a:r>
              <a:rPr lang="en-US" sz="1800" dirty="0">
                <a:solidFill>
                  <a:schemeClr val="tx2"/>
                </a:solidFill>
              </a:rPr>
              <a:t>H</a:t>
            </a:r>
            <a:r>
              <a:rPr lang="en-US" sz="1800" baseline="-25000" dirty="0">
                <a:solidFill>
                  <a:schemeClr val="tx2"/>
                </a:solidFill>
              </a:rPr>
              <a:t>0</a:t>
            </a:r>
            <a:r>
              <a:rPr lang="en-US" sz="1800" dirty="0">
                <a:solidFill>
                  <a:schemeClr val="tx2"/>
                </a:solidFill>
              </a:rPr>
              <a:t> : p=0 ; the null hypothesis state that there is no significant difference in the house sale prices between the two groups ( greater than or less than 1000 sq.ft)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p-value is 4.42E-133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DC8D8F-BBF6-A3CA-E9F7-D6D60A2C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2975354"/>
            <a:ext cx="4954693" cy="29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AFB4A-1B00-2C2E-D0C1-6DDE92A2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Total Basement Square footage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856E-A8A8-40A6-B8DF-0FD76897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Correlation is 0.61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H</a:t>
            </a:r>
            <a:r>
              <a:rPr lang="en-US" sz="1800" baseline="-25000" dirty="0">
                <a:solidFill>
                  <a:schemeClr val="tx2"/>
                </a:solidFill>
              </a:rPr>
              <a:t>0</a:t>
            </a:r>
            <a:r>
              <a:rPr lang="en-US" sz="1800" dirty="0">
                <a:solidFill>
                  <a:schemeClr val="tx2"/>
                </a:solidFill>
              </a:rPr>
              <a:t> : p=0 ; the null hypothesis state that there is no significant difference in the house sale prices between the two groups ( greater than or less than 1000 sq.ft)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p-value is 2.47551090401422E-74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5A6E511-3F45-7D9D-7BF5-D893A5E1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119543"/>
            <a:ext cx="4954693" cy="26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543</Words>
  <Application>Microsoft Macintosh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Capstone II 2023</vt:lpstr>
      <vt:lpstr>Factors driving the house prices</vt:lpstr>
      <vt:lpstr>About the Data</vt:lpstr>
      <vt:lpstr>Method </vt:lpstr>
      <vt:lpstr>Top Factors driving the house price</vt:lpstr>
      <vt:lpstr>Overall Quality of the house is the primary driver of  the sale price</vt:lpstr>
      <vt:lpstr>Does overall condition trump overall quality to determine sale price? </vt:lpstr>
      <vt:lpstr>Greater the living Area, greater is the sale price of the house</vt:lpstr>
      <vt:lpstr>Total Basement Square footage </vt:lpstr>
      <vt:lpstr>Number of cars in garage has high significance for sale price</vt:lpstr>
      <vt:lpstr>Is having a fireplace an important factor?</vt:lpstr>
      <vt:lpstr>Year Remodeled and Year Built are also significant </vt:lpstr>
      <vt:lpstr>Month Sold 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 2023  Chaitra </dc:title>
  <dc:creator>Chaitra Kulkarni</dc:creator>
  <cp:lastModifiedBy>Chaitra Kulkarni</cp:lastModifiedBy>
  <cp:revision>19</cp:revision>
  <dcterms:created xsi:type="dcterms:W3CDTF">2023-07-03T20:16:30Z</dcterms:created>
  <dcterms:modified xsi:type="dcterms:W3CDTF">2023-07-15T14:01:06Z</dcterms:modified>
</cp:coreProperties>
</file>