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d713be0b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d713be0b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d713be0b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d713be0b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d713be0b9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d713be0b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713be0b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d713be0b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d713be0b9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d713be0b9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d713be0b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d713be0b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d713be0b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d713be0b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d713be0b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d713be0b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d713be0b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d713be0b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d713be0b9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d713be0b9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5b4edc18fc40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5b4edc18fc40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5b4edc18fc40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5b4edc18fc40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5b4edc18fc40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5b4edc18fc40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Wazuh Plus Plus - Advanced Persistent Threat detection using AI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20k-0358 Aleena Khan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19k-1495 Abdullah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19k-1413 Siadat Ali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58375" y="4361575"/>
            <a:ext cx="592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Supervisor: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Ms. Yusra Kaleem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Co-supervisor: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Jawwad shamsi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66"/>
              <a:t>Model Comparison: </a:t>
            </a:r>
            <a:r>
              <a:rPr lang="en" sz="1166"/>
              <a:t>The hybrid model's performance is compared with other baseline models, including variants of BERT and decision tree models. Metrics like accuracy, precision, recall, and F1-score are utilized, with the hybrid model showing superior performance overall.</a:t>
            </a:r>
            <a:endParaRPr sz="11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18"/>
              <a:t>Performance Analysis: </a:t>
            </a:r>
            <a:r>
              <a:rPr lang="en" sz="1318"/>
              <a:t>The hybrid model's performance is analyzed, achieving an accuracy of 99.16%, indicating high effectiveness in phishing detection. Precision, recall, and F1-score metrics further demonstrate the model's capability in minimizing false positives and false negatives.</a:t>
            </a:r>
            <a:endParaRPr sz="131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18"/>
              <a:t>Key Metrics: </a:t>
            </a:r>
            <a:r>
              <a:rPr lang="en" sz="1318"/>
              <a:t>The hybrid model's performance is summarized with key metrics: Accuracy at 99.13%, F1 Score of 0.99, and Recall at 0.99, highlighting its robustness in detecting phishing emails.</a:t>
            </a:r>
            <a:endParaRPr sz="1318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300" y="2181648"/>
            <a:ext cx="5015400" cy="9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5650" y="1394225"/>
            <a:ext cx="83682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99.13%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Score: 0.99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Recall: 0.99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Confusion Matrix: 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2687325" y="3496425"/>
            <a:ext cx="323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425" y="3287775"/>
            <a:ext cx="45720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230"/>
              <a:t>Project Recap:</a:t>
            </a:r>
            <a:r>
              <a:rPr lang="en" sz="1230"/>
              <a:t> This project highlights the effectiveness of utilizing a hybrid machine learning model and integrating with SIEM solutions for phishing email detection. By combining a Random Forest classifier for metadata features and a RoBERTa model for text embeddings, the hybrid model achieves high accuracy and robust performance.</a:t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30"/>
              <a:t>Final Thoughts: </a:t>
            </a:r>
            <a:r>
              <a:rPr lang="en" sz="1230"/>
              <a:t>The integration of the trained model into a Flask API and its deployment in a SIEM solution like Wazuh provides a comprehensive solution for real-time phishing detection. Implementing real-time data processing mechanisms ensures seamless detection. Advanced feature engineering, such as considering the presence of URLs, further enhances the model’s accuracy in identifying phishing emails.</a:t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" sz="1230"/>
              <a:t>Potential Future Research:</a:t>
            </a:r>
            <a:r>
              <a:rPr lang="en" sz="1230"/>
              <a:t> Future work could focus on incorporating additional features and improving the model’s performance on larger and more diverse datasets.</a:t>
            </a:r>
            <a:endParaRPr sz="123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 </a:t>
            </a:r>
            <a:r>
              <a:rPr lang="en" sz="3000"/>
              <a:t>Myneni, Sowmya, Ankur Chowdhary, Abdulhakim Sabur, and Myong H. Kang. “DAPT 2020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-Constructing a Benchmark Dataset for Advanced Persistent Threats.” ResearchGate, July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31, 2020.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https://www.researchgate.net/publication/343332799_DAPT_2020_-Constructing_a_Benchm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ark_Dataset_for_Advanced_Persistent_Threats.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2. S. Kim, J. Lee, and J. Kim, "A machine learning-based approach to detect advanced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persistent threats," Journal of Information Security and Applications, vol. 39, pp. 1-10, 2018.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3. Y. Zhang, X. Zhang, and Y. Liu, "Deep learning-based detection of advanced persistent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threats using system call traces," Journal of Computer and System Sciences, vol. 89, pp.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1-11, 2018.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4. S. Lee, J. Kim, and J. Kim, "A hybrid approach for detecting advanced persistent threats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using machine learning and rule-based techniques," Journal of Network and Computer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Applications, vol. 116, pp. 1-10, 2018.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195050"/>
            <a:ext cx="8368200" cy="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87900" y="224150"/>
            <a:ext cx="8368200" cy="4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4. S. Lee, J. Kim, and J. Kim, "A hybrid approach for detecting advanced persistent threats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using machine learning and rule-based techniques," Journal of Network and Computer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Applications, vol. 116, pp. 1-10, 2018.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5. Ghafir I, Hammoudeh M, Prenosil V, et al. Detection of advanced persistent threat using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machine-learning correlation analysis. Future Gener Comput Syst. 2018; 89: 349-359.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6. Waqas M, Kumar K, Laghari AA, et al. Botnet attack detection in Internet of Things devices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over cloud environment via machine learning.. Concurr Comput. 2022; 34(4): 1-23.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7. Leevy JL, Khoshgoftaar ,TM. A survey and analysis of intrusion detection models based on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CSE-CIC-IDS2018 big data. J Big Data. 2020; 7(1): 1-19.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8. Ayachi Y, Mellah Y, Berrich J, Bouchentouf T. Increasing the performance of an IDS, using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ANN model on the realistic cyber dataset CSE-CIC-IDS2018. International Symposium on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Advanced Electrical and Communication Technologies (ISAECT). IEEE; 2020: 1-4.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9. Burt J. McAfee finds years-long attack by Chinese-linked APT groups.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https://www.esecurityplanet.com/threats/mcafee-finds-years-long-attack-by-chinese-apt-grou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Purpose:</a:t>
            </a:r>
            <a:r>
              <a:rPr lang="en"/>
              <a:t> Enhancing cyber threat detection using AI-driven analytics integrated with SIEM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Need for Innovation:</a:t>
            </a:r>
            <a:r>
              <a:rPr lang="en"/>
              <a:t> Addressing the limitations of traditional threat detection methods with advanced AI techniques.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Overview:</a:t>
            </a:r>
            <a:r>
              <a:rPr lang="en"/>
              <a:t> Implementing a hybrid model combining machine learning and rule-based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Impact:</a:t>
            </a:r>
            <a:r>
              <a:rPr lang="en"/>
              <a:t> Expected to significantly improve the detection rates and response times for emerging threats.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 in Cybersecurity:</a:t>
            </a:r>
            <a:r>
              <a:rPr lang="en"/>
              <a:t> How AI transforms threat detection and system response capabilities.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Research Gap:</a:t>
            </a:r>
            <a:r>
              <a:rPr lang="en"/>
              <a:t> Identifying the need for integration of a hybrid AI model with existing SIEM solutions.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Following are the papers that we did literature review on:</a:t>
            </a:r>
            <a:br>
              <a:rPr lang="en"/>
            </a:br>
            <a:r>
              <a:rPr lang="en"/>
              <a:t>1. Phishing Attacks Detection: A Machine Learning-Based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Detection of Phishing Attacks: A Machine Learning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Identification of Phishing Attacks using Machine Learning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00" y="1366375"/>
            <a:ext cx="8269600" cy="367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and Features:</a:t>
            </a:r>
            <a:r>
              <a:rPr lang="en"/>
              <a:t> The study uses the "CEAS_08.csv" dataset with email data, including features like sender's details, date, and URLs. Key features selected for phishing detection are sender's domain, time of sending, email validity, and URL presence.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RoBERTa and Embeddings: </a:t>
            </a:r>
            <a:r>
              <a:rPr lang="en"/>
              <a:t>RoBERTa generates embeddings for email subject and body to capture their meaning effectively, enhancing the model's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Classifier Integration: </a:t>
            </a:r>
            <a:r>
              <a:rPr lang="en"/>
              <a:t>The hybrid model combines Random Forest for metadata features and RoBERTa embeddings using logistic regression. This integrated model is deployed via a Flask API for real-time phishing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Custom Rule Definition: </a:t>
            </a:r>
            <a:r>
              <a:rPr lang="en"/>
              <a:t>Custom rules are developed for APT detection in Wazuh Plus Plus Activities, aiming to identify APT-related patterns and Indicators of Compromise (IOCs).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 Wazuh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22875" y="1686750"/>
            <a:ext cx="83682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 Rules Implementation:</a:t>
            </a:r>
            <a:r>
              <a:rPr lang="en"/>
              <a:t> How AI predictions are integrated into Wazuh as custom rules.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Alert Management: </a:t>
            </a:r>
            <a:r>
              <a:rPr lang="en"/>
              <a:t>Process of alert generation and handling in Wazuh.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Operational Impact: </a:t>
            </a:r>
            <a:r>
              <a:rPr lang="en"/>
              <a:t>Enhancements in operational threat management.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76" y="734333"/>
            <a:ext cx="7892252" cy="367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7058"/>
            <a:ext cx="8839200" cy="346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6525"/>
            <a:ext cx="8839200" cy="427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