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895850" cy="4392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89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189" y="718884"/>
            <a:ext cx="4161473" cy="1529280"/>
          </a:xfrm>
        </p:spPr>
        <p:txBody>
          <a:bodyPr anchor="b"/>
          <a:lstStyle>
            <a:lvl1pPr algn="ctr">
              <a:defRPr sz="32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981" y="2307139"/>
            <a:ext cx="3671888" cy="1060531"/>
          </a:xfrm>
        </p:spPr>
        <p:txBody>
          <a:bodyPr/>
          <a:lstStyle>
            <a:lvl1pPr marL="0" indent="0" algn="ctr">
              <a:buNone/>
              <a:defRPr sz="1285"/>
            </a:lvl1pPr>
            <a:lvl2pPr marL="244785" indent="0" algn="ctr">
              <a:buNone/>
              <a:defRPr sz="1071"/>
            </a:lvl2pPr>
            <a:lvl3pPr marL="489570" indent="0" algn="ctr">
              <a:buNone/>
              <a:defRPr sz="964"/>
            </a:lvl3pPr>
            <a:lvl4pPr marL="734355" indent="0" algn="ctr">
              <a:buNone/>
              <a:defRPr sz="857"/>
            </a:lvl4pPr>
            <a:lvl5pPr marL="979140" indent="0" algn="ctr">
              <a:buNone/>
              <a:defRPr sz="857"/>
            </a:lvl5pPr>
            <a:lvl6pPr marL="1223924" indent="0" algn="ctr">
              <a:buNone/>
              <a:defRPr sz="857"/>
            </a:lvl6pPr>
            <a:lvl7pPr marL="1468709" indent="0" algn="ctr">
              <a:buNone/>
              <a:defRPr sz="857"/>
            </a:lvl7pPr>
            <a:lvl8pPr marL="1713494" indent="0" algn="ctr">
              <a:buNone/>
              <a:defRPr sz="857"/>
            </a:lvl8pPr>
            <a:lvl9pPr marL="1958279" indent="0" algn="ctr">
              <a:buNone/>
              <a:defRPr sz="85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CE49-77EF-4E53-9E5C-8253FABD9BA4}" type="datetimeFigureOut">
              <a:rPr lang="id-ID" smtClean="0"/>
              <a:t>21/07/2017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1564-B53D-412C-90BC-2B8486FC6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18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CE49-77EF-4E53-9E5C-8253FABD9BA4}" type="datetimeFigureOut">
              <a:rPr lang="id-ID" smtClean="0"/>
              <a:t>21/07/2017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1564-B53D-412C-90BC-2B8486FC6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973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03593" y="233866"/>
            <a:ext cx="1055668" cy="37225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590" y="233866"/>
            <a:ext cx="3105805" cy="37225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CE49-77EF-4E53-9E5C-8253FABD9BA4}" type="datetimeFigureOut">
              <a:rPr lang="id-ID" smtClean="0"/>
              <a:t>21/07/2017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1564-B53D-412C-90BC-2B8486FC6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218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CE49-77EF-4E53-9E5C-8253FABD9BA4}" type="datetimeFigureOut">
              <a:rPr lang="id-ID" smtClean="0"/>
              <a:t>21/07/2017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1564-B53D-412C-90BC-2B8486FC6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917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40" y="1095104"/>
            <a:ext cx="4222671" cy="1827205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040" y="2939595"/>
            <a:ext cx="4222671" cy="960884"/>
          </a:xfrm>
        </p:spPr>
        <p:txBody>
          <a:bodyPr/>
          <a:lstStyle>
            <a:lvl1pPr marL="0" indent="0">
              <a:buNone/>
              <a:defRPr sz="1285">
                <a:solidFill>
                  <a:schemeClr val="tx1"/>
                </a:solidFill>
              </a:defRPr>
            </a:lvl1pPr>
            <a:lvl2pPr marL="24478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2pPr>
            <a:lvl3pPr marL="489570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3pPr>
            <a:lvl4pPr marL="734355" indent="0">
              <a:buNone/>
              <a:defRPr sz="857">
                <a:solidFill>
                  <a:schemeClr val="tx1">
                    <a:tint val="75000"/>
                  </a:schemeClr>
                </a:solidFill>
              </a:defRPr>
            </a:lvl4pPr>
            <a:lvl5pPr marL="979140" indent="0">
              <a:buNone/>
              <a:defRPr sz="857">
                <a:solidFill>
                  <a:schemeClr val="tx1">
                    <a:tint val="75000"/>
                  </a:schemeClr>
                </a:solidFill>
              </a:defRPr>
            </a:lvl5pPr>
            <a:lvl6pPr marL="1223924" indent="0">
              <a:buNone/>
              <a:defRPr sz="857">
                <a:solidFill>
                  <a:schemeClr val="tx1">
                    <a:tint val="75000"/>
                  </a:schemeClr>
                </a:solidFill>
              </a:defRPr>
            </a:lvl6pPr>
            <a:lvl7pPr marL="1468709" indent="0">
              <a:buNone/>
              <a:defRPr sz="857">
                <a:solidFill>
                  <a:schemeClr val="tx1">
                    <a:tint val="75000"/>
                  </a:schemeClr>
                </a:solidFill>
              </a:defRPr>
            </a:lvl7pPr>
            <a:lvl8pPr marL="1713494" indent="0">
              <a:buNone/>
              <a:defRPr sz="857">
                <a:solidFill>
                  <a:schemeClr val="tx1">
                    <a:tint val="75000"/>
                  </a:schemeClr>
                </a:solidFill>
              </a:defRPr>
            </a:lvl8pPr>
            <a:lvl9pPr marL="1958279" indent="0">
              <a:buNone/>
              <a:defRPr sz="8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CE49-77EF-4E53-9E5C-8253FABD9BA4}" type="datetimeFigureOut">
              <a:rPr lang="id-ID" smtClean="0"/>
              <a:t>21/07/2017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1564-B53D-412C-90BC-2B8486FC6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887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90" y="1169330"/>
            <a:ext cx="2080736" cy="2787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8524" y="1169330"/>
            <a:ext cx="2080736" cy="2787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CE49-77EF-4E53-9E5C-8253FABD9BA4}" type="datetimeFigureOut">
              <a:rPr lang="id-ID" smtClean="0"/>
              <a:t>21/07/2017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1564-B53D-412C-90BC-2B8486FC6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564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27" y="233867"/>
            <a:ext cx="4222671" cy="8490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228" y="1076801"/>
            <a:ext cx="2071174" cy="527723"/>
          </a:xfrm>
        </p:spPr>
        <p:txBody>
          <a:bodyPr anchor="b"/>
          <a:lstStyle>
            <a:lvl1pPr marL="0" indent="0">
              <a:buNone/>
              <a:defRPr sz="1285" b="1"/>
            </a:lvl1pPr>
            <a:lvl2pPr marL="244785" indent="0">
              <a:buNone/>
              <a:defRPr sz="1071" b="1"/>
            </a:lvl2pPr>
            <a:lvl3pPr marL="489570" indent="0">
              <a:buNone/>
              <a:defRPr sz="964" b="1"/>
            </a:lvl3pPr>
            <a:lvl4pPr marL="734355" indent="0">
              <a:buNone/>
              <a:defRPr sz="857" b="1"/>
            </a:lvl4pPr>
            <a:lvl5pPr marL="979140" indent="0">
              <a:buNone/>
              <a:defRPr sz="857" b="1"/>
            </a:lvl5pPr>
            <a:lvl6pPr marL="1223924" indent="0">
              <a:buNone/>
              <a:defRPr sz="857" b="1"/>
            </a:lvl6pPr>
            <a:lvl7pPr marL="1468709" indent="0">
              <a:buNone/>
              <a:defRPr sz="857" b="1"/>
            </a:lvl7pPr>
            <a:lvl8pPr marL="1713494" indent="0">
              <a:buNone/>
              <a:defRPr sz="857" b="1"/>
            </a:lvl8pPr>
            <a:lvl9pPr marL="1958279" indent="0">
              <a:buNone/>
              <a:defRPr sz="85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228" y="1604524"/>
            <a:ext cx="2071174" cy="236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8524" y="1076801"/>
            <a:ext cx="2081374" cy="527723"/>
          </a:xfrm>
        </p:spPr>
        <p:txBody>
          <a:bodyPr anchor="b"/>
          <a:lstStyle>
            <a:lvl1pPr marL="0" indent="0">
              <a:buNone/>
              <a:defRPr sz="1285" b="1"/>
            </a:lvl1pPr>
            <a:lvl2pPr marL="244785" indent="0">
              <a:buNone/>
              <a:defRPr sz="1071" b="1"/>
            </a:lvl2pPr>
            <a:lvl3pPr marL="489570" indent="0">
              <a:buNone/>
              <a:defRPr sz="964" b="1"/>
            </a:lvl3pPr>
            <a:lvl4pPr marL="734355" indent="0">
              <a:buNone/>
              <a:defRPr sz="857" b="1"/>
            </a:lvl4pPr>
            <a:lvl5pPr marL="979140" indent="0">
              <a:buNone/>
              <a:defRPr sz="857" b="1"/>
            </a:lvl5pPr>
            <a:lvl6pPr marL="1223924" indent="0">
              <a:buNone/>
              <a:defRPr sz="857" b="1"/>
            </a:lvl6pPr>
            <a:lvl7pPr marL="1468709" indent="0">
              <a:buNone/>
              <a:defRPr sz="857" b="1"/>
            </a:lvl7pPr>
            <a:lvl8pPr marL="1713494" indent="0">
              <a:buNone/>
              <a:defRPr sz="857" b="1"/>
            </a:lvl8pPr>
            <a:lvl9pPr marL="1958279" indent="0">
              <a:buNone/>
              <a:defRPr sz="85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78524" y="1604524"/>
            <a:ext cx="2081374" cy="236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CE49-77EF-4E53-9E5C-8253FABD9BA4}" type="datetimeFigureOut">
              <a:rPr lang="id-ID" smtClean="0"/>
              <a:t>21/07/2017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1564-B53D-412C-90BC-2B8486FC6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798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CE49-77EF-4E53-9E5C-8253FABD9BA4}" type="datetimeFigureOut">
              <a:rPr lang="id-ID" smtClean="0"/>
              <a:t>21/07/2017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1564-B53D-412C-90BC-2B8486FC6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554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CE49-77EF-4E53-9E5C-8253FABD9BA4}" type="datetimeFigureOut">
              <a:rPr lang="id-ID" smtClean="0"/>
              <a:t>21/07/2017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1564-B53D-412C-90BC-2B8486FC6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865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27" y="292841"/>
            <a:ext cx="1579039" cy="1024943"/>
          </a:xfrm>
        </p:spPr>
        <p:txBody>
          <a:bodyPr anchor="b"/>
          <a:lstStyle>
            <a:lvl1pPr>
              <a:defRPr sz="1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374" y="632456"/>
            <a:ext cx="2478524" cy="3121602"/>
          </a:xfrm>
        </p:spPr>
        <p:txBody>
          <a:bodyPr/>
          <a:lstStyle>
            <a:lvl1pPr>
              <a:defRPr sz="1713"/>
            </a:lvl1pPr>
            <a:lvl2pPr>
              <a:defRPr sz="1499"/>
            </a:lvl2pPr>
            <a:lvl3pPr>
              <a:defRPr sz="1285"/>
            </a:lvl3pPr>
            <a:lvl4pPr>
              <a:defRPr sz="1071"/>
            </a:lvl4pPr>
            <a:lvl5pPr>
              <a:defRPr sz="1071"/>
            </a:lvl5pPr>
            <a:lvl6pPr>
              <a:defRPr sz="1071"/>
            </a:lvl6pPr>
            <a:lvl7pPr>
              <a:defRPr sz="1071"/>
            </a:lvl7pPr>
            <a:lvl8pPr>
              <a:defRPr sz="1071"/>
            </a:lvl8pPr>
            <a:lvl9pPr>
              <a:defRPr sz="107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27" y="1317784"/>
            <a:ext cx="1579039" cy="2441358"/>
          </a:xfrm>
        </p:spPr>
        <p:txBody>
          <a:bodyPr/>
          <a:lstStyle>
            <a:lvl1pPr marL="0" indent="0">
              <a:buNone/>
              <a:defRPr sz="857"/>
            </a:lvl1pPr>
            <a:lvl2pPr marL="244785" indent="0">
              <a:buNone/>
              <a:defRPr sz="750"/>
            </a:lvl2pPr>
            <a:lvl3pPr marL="489570" indent="0">
              <a:buNone/>
              <a:defRPr sz="642"/>
            </a:lvl3pPr>
            <a:lvl4pPr marL="734355" indent="0">
              <a:buNone/>
              <a:defRPr sz="535"/>
            </a:lvl4pPr>
            <a:lvl5pPr marL="979140" indent="0">
              <a:buNone/>
              <a:defRPr sz="535"/>
            </a:lvl5pPr>
            <a:lvl6pPr marL="1223924" indent="0">
              <a:buNone/>
              <a:defRPr sz="535"/>
            </a:lvl6pPr>
            <a:lvl7pPr marL="1468709" indent="0">
              <a:buNone/>
              <a:defRPr sz="535"/>
            </a:lvl7pPr>
            <a:lvl8pPr marL="1713494" indent="0">
              <a:buNone/>
              <a:defRPr sz="535"/>
            </a:lvl8pPr>
            <a:lvl9pPr marL="1958279" indent="0">
              <a:buNone/>
              <a:defRPr sz="5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CE49-77EF-4E53-9E5C-8253FABD9BA4}" type="datetimeFigureOut">
              <a:rPr lang="id-ID" smtClean="0"/>
              <a:t>21/07/2017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1564-B53D-412C-90BC-2B8486FC6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135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27" y="292841"/>
            <a:ext cx="1579039" cy="1024943"/>
          </a:xfrm>
        </p:spPr>
        <p:txBody>
          <a:bodyPr anchor="b"/>
          <a:lstStyle>
            <a:lvl1pPr>
              <a:defRPr sz="1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81374" y="632456"/>
            <a:ext cx="2478524" cy="3121602"/>
          </a:xfrm>
        </p:spPr>
        <p:txBody>
          <a:bodyPr anchor="t"/>
          <a:lstStyle>
            <a:lvl1pPr marL="0" indent="0">
              <a:buNone/>
              <a:defRPr sz="1713"/>
            </a:lvl1pPr>
            <a:lvl2pPr marL="244785" indent="0">
              <a:buNone/>
              <a:defRPr sz="1499"/>
            </a:lvl2pPr>
            <a:lvl3pPr marL="489570" indent="0">
              <a:buNone/>
              <a:defRPr sz="1285"/>
            </a:lvl3pPr>
            <a:lvl4pPr marL="734355" indent="0">
              <a:buNone/>
              <a:defRPr sz="1071"/>
            </a:lvl4pPr>
            <a:lvl5pPr marL="979140" indent="0">
              <a:buNone/>
              <a:defRPr sz="1071"/>
            </a:lvl5pPr>
            <a:lvl6pPr marL="1223924" indent="0">
              <a:buNone/>
              <a:defRPr sz="1071"/>
            </a:lvl6pPr>
            <a:lvl7pPr marL="1468709" indent="0">
              <a:buNone/>
              <a:defRPr sz="1071"/>
            </a:lvl7pPr>
            <a:lvl8pPr marL="1713494" indent="0">
              <a:buNone/>
              <a:defRPr sz="1071"/>
            </a:lvl8pPr>
            <a:lvl9pPr marL="1958279" indent="0">
              <a:buNone/>
              <a:defRPr sz="107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27" y="1317784"/>
            <a:ext cx="1579039" cy="2441358"/>
          </a:xfrm>
        </p:spPr>
        <p:txBody>
          <a:bodyPr/>
          <a:lstStyle>
            <a:lvl1pPr marL="0" indent="0">
              <a:buNone/>
              <a:defRPr sz="857"/>
            </a:lvl1pPr>
            <a:lvl2pPr marL="244785" indent="0">
              <a:buNone/>
              <a:defRPr sz="750"/>
            </a:lvl2pPr>
            <a:lvl3pPr marL="489570" indent="0">
              <a:buNone/>
              <a:defRPr sz="642"/>
            </a:lvl3pPr>
            <a:lvl4pPr marL="734355" indent="0">
              <a:buNone/>
              <a:defRPr sz="535"/>
            </a:lvl4pPr>
            <a:lvl5pPr marL="979140" indent="0">
              <a:buNone/>
              <a:defRPr sz="535"/>
            </a:lvl5pPr>
            <a:lvl6pPr marL="1223924" indent="0">
              <a:buNone/>
              <a:defRPr sz="535"/>
            </a:lvl6pPr>
            <a:lvl7pPr marL="1468709" indent="0">
              <a:buNone/>
              <a:defRPr sz="535"/>
            </a:lvl7pPr>
            <a:lvl8pPr marL="1713494" indent="0">
              <a:buNone/>
              <a:defRPr sz="535"/>
            </a:lvl8pPr>
            <a:lvl9pPr marL="1958279" indent="0">
              <a:buNone/>
              <a:defRPr sz="5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CE49-77EF-4E53-9E5C-8253FABD9BA4}" type="datetimeFigureOut">
              <a:rPr lang="id-ID" smtClean="0"/>
              <a:t>21/07/2017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1564-B53D-412C-90BC-2B8486FC6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72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90" y="233867"/>
            <a:ext cx="4222671" cy="84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90" y="1169330"/>
            <a:ext cx="4222671" cy="278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6590" y="4071302"/>
            <a:ext cx="1101566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0CE49-77EF-4E53-9E5C-8253FABD9BA4}" type="datetimeFigureOut">
              <a:rPr lang="id-ID" smtClean="0"/>
              <a:t>21/07/2017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1751" y="4071302"/>
            <a:ext cx="1652349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57694" y="4071302"/>
            <a:ext cx="1101566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71564-B53D-412C-90BC-2B8486FC67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184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9570" rtl="0" eaLnBrk="1" latinLnBrk="0" hangingPunct="1">
        <a:lnSpc>
          <a:spcPct val="90000"/>
        </a:lnSpc>
        <a:spcBef>
          <a:spcPct val="0"/>
        </a:spcBef>
        <a:buNone/>
        <a:defRPr sz="23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2392" indent="-122392" algn="l" defTabSz="48957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1pPr>
      <a:lvl2pPr marL="367177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2pPr>
      <a:lvl3pPr marL="611962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3pPr>
      <a:lvl4pPr marL="856747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4pPr>
      <a:lvl5pPr marL="1101532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5pPr>
      <a:lvl6pPr marL="1346317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6pPr>
      <a:lvl7pPr marL="1591102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7pPr>
      <a:lvl8pPr marL="1835887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8pPr>
      <a:lvl9pPr marL="2080671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1pPr>
      <a:lvl2pPr marL="244785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2pPr>
      <a:lvl3pPr marL="489570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3pPr>
      <a:lvl4pPr marL="734355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4pPr>
      <a:lvl5pPr marL="979140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5pPr>
      <a:lvl6pPr marL="1223924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6pPr>
      <a:lvl7pPr marL="1468709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7pPr>
      <a:lvl8pPr marL="1713494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8pPr>
      <a:lvl9pPr marL="1958279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ACDAAA1E-DE93-4E58-BAE7-80764B0104F8}"/>
              </a:ext>
            </a:extLst>
          </p:cNvPr>
          <p:cNvGrpSpPr/>
          <p:nvPr/>
        </p:nvGrpSpPr>
        <p:grpSpPr>
          <a:xfrm>
            <a:off x="21486" y="35443"/>
            <a:ext cx="4848964" cy="4325420"/>
            <a:chOff x="3529075" y="1212351"/>
            <a:chExt cx="4848964" cy="4325420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F85988C5-3E9B-4668-B47A-F55658B26A0E}"/>
                </a:ext>
              </a:extLst>
            </p:cNvPr>
            <p:cNvSpPr/>
            <p:nvPr/>
          </p:nvSpPr>
          <p:spPr>
            <a:xfrm>
              <a:off x="5503557" y="3020603"/>
              <a:ext cx="900000" cy="72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58E0D41-2C3F-4308-AAAD-D508A0F758BD}"/>
                </a:ext>
              </a:extLst>
            </p:cNvPr>
            <p:cNvSpPr txBox="1"/>
            <p:nvPr/>
          </p:nvSpPr>
          <p:spPr>
            <a:xfrm>
              <a:off x="5623993" y="3118993"/>
              <a:ext cx="6563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BS</a:t>
              </a:r>
              <a:endParaRPr lang="id-ID" sz="2800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835B694-ADD6-4B4C-B591-29A73AAF08B4}"/>
                </a:ext>
              </a:extLst>
            </p:cNvPr>
            <p:cNvSpPr/>
            <p:nvPr/>
          </p:nvSpPr>
          <p:spPr>
            <a:xfrm>
              <a:off x="5682178" y="1212351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89BF25D-3B40-4401-9E14-E48BD6DAFBEB}"/>
                </a:ext>
              </a:extLst>
            </p:cNvPr>
            <p:cNvSpPr/>
            <p:nvPr/>
          </p:nvSpPr>
          <p:spPr>
            <a:xfrm>
              <a:off x="5682178" y="4997771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C762248-B599-43DB-9751-BD545B91486B}"/>
                </a:ext>
              </a:extLst>
            </p:cNvPr>
            <p:cNvSpPr/>
            <p:nvPr/>
          </p:nvSpPr>
          <p:spPr>
            <a:xfrm>
              <a:off x="7838039" y="3113451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AF5F22F-2655-43A8-BF7D-7AD84EC95D83}"/>
                </a:ext>
              </a:extLst>
            </p:cNvPr>
            <p:cNvSpPr/>
            <p:nvPr/>
          </p:nvSpPr>
          <p:spPr>
            <a:xfrm>
              <a:off x="3529075" y="3110603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B83899F-CA1C-414F-9A3D-5CC8C8D97AC3}"/>
                </a:ext>
              </a:extLst>
            </p:cNvPr>
            <p:cNvSpPr/>
            <p:nvPr/>
          </p:nvSpPr>
          <p:spPr>
            <a:xfrm>
              <a:off x="7298039" y="1752351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8E38EEA-B20D-4FFF-BD09-4E93CD1B11E3}"/>
                </a:ext>
              </a:extLst>
            </p:cNvPr>
            <p:cNvSpPr/>
            <p:nvPr/>
          </p:nvSpPr>
          <p:spPr>
            <a:xfrm>
              <a:off x="4066317" y="1752351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DAED927-8EA3-42EC-9A0F-EE63FAF1AB1C}"/>
                </a:ext>
              </a:extLst>
            </p:cNvPr>
            <p:cNvSpPr/>
            <p:nvPr/>
          </p:nvSpPr>
          <p:spPr>
            <a:xfrm>
              <a:off x="7298039" y="4457771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C267A14-E1D8-4C6F-B2B2-1B857A6468AC}"/>
                </a:ext>
              </a:extLst>
            </p:cNvPr>
            <p:cNvSpPr/>
            <p:nvPr/>
          </p:nvSpPr>
          <p:spPr>
            <a:xfrm>
              <a:off x="4066317" y="4457771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id="{A4D42F68-B031-4A68-9480-6B8A14464A59}"/>
                </a:ext>
              </a:extLst>
            </p:cNvPr>
            <p:cNvCxnSpPr>
              <a:stCxn id="90" idx="4"/>
              <a:endCxn id="88" idx="0"/>
            </p:cNvCxnSpPr>
            <p:nvPr/>
          </p:nvCxnSpPr>
          <p:spPr>
            <a:xfrm rot="16200000" flipH="1">
              <a:off x="5318741" y="2385787"/>
              <a:ext cx="1268252" cy="1379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Curved 98">
              <a:extLst>
                <a:ext uri="{FF2B5EF4-FFF2-40B4-BE49-F238E27FC236}">
                  <a16:creationId xmlns:a16="http://schemas.microsoft.com/office/drawing/2014/main" id="{39B80DBC-DB39-42D3-816D-3CEF25723D44}"/>
                </a:ext>
              </a:extLst>
            </p:cNvPr>
            <p:cNvCxnSpPr>
              <a:stCxn id="95" idx="6"/>
              <a:endCxn id="88" idx="0"/>
            </p:cNvCxnSpPr>
            <p:nvPr/>
          </p:nvCxnSpPr>
          <p:spPr>
            <a:xfrm>
              <a:off x="4606317" y="2022351"/>
              <a:ext cx="1347240" cy="998252"/>
            </a:xfrm>
            <a:prstGeom prst="curved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or: Curved 99">
              <a:extLst>
                <a:ext uri="{FF2B5EF4-FFF2-40B4-BE49-F238E27FC236}">
                  <a16:creationId xmlns:a16="http://schemas.microsoft.com/office/drawing/2014/main" id="{A4AE858D-ED30-49D7-B439-07D7F44C0A0B}"/>
                </a:ext>
              </a:extLst>
            </p:cNvPr>
            <p:cNvCxnSpPr>
              <a:stCxn id="94" idx="4"/>
              <a:endCxn id="88" idx="3"/>
            </p:cNvCxnSpPr>
            <p:nvPr/>
          </p:nvCxnSpPr>
          <p:spPr>
            <a:xfrm rot="5400000">
              <a:off x="6441672" y="2254236"/>
              <a:ext cx="1088252" cy="1164482"/>
            </a:xfrm>
            <a:prstGeom prst="curved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Curved 100">
              <a:extLst>
                <a:ext uri="{FF2B5EF4-FFF2-40B4-BE49-F238E27FC236}">
                  <a16:creationId xmlns:a16="http://schemas.microsoft.com/office/drawing/2014/main" id="{ED9BA26D-BA96-4955-8C25-1E2791F2A7C8}"/>
                </a:ext>
              </a:extLst>
            </p:cNvPr>
            <p:cNvCxnSpPr>
              <a:stCxn id="92" idx="2"/>
              <a:endCxn id="88" idx="3"/>
            </p:cNvCxnSpPr>
            <p:nvPr/>
          </p:nvCxnSpPr>
          <p:spPr>
            <a:xfrm rot="10800000">
              <a:off x="6403557" y="3380603"/>
              <a:ext cx="1434482" cy="2848"/>
            </a:xfrm>
            <a:prstGeom prst="curvedConnector3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91B1CCF-1D3A-4D42-930E-EC083074F85F}"/>
                </a:ext>
              </a:extLst>
            </p:cNvPr>
            <p:cNvCxnSpPr>
              <a:stCxn id="96" idx="2"/>
              <a:endCxn id="88" idx="2"/>
            </p:cNvCxnSpPr>
            <p:nvPr/>
          </p:nvCxnSpPr>
          <p:spPr>
            <a:xfrm rot="10800000">
              <a:off x="5953557" y="3740603"/>
              <a:ext cx="1344482" cy="987168"/>
            </a:xfrm>
            <a:prstGeom prst="curved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2DFF9FE8-E4E4-439E-9A91-C9F3F4CAF744}"/>
                </a:ext>
              </a:extLst>
            </p:cNvPr>
            <p:cNvCxnSpPr>
              <a:stCxn id="91" idx="0"/>
              <a:endCxn id="88" idx="2"/>
            </p:cNvCxnSpPr>
            <p:nvPr/>
          </p:nvCxnSpPr>
          <p:spPr>
            <a:xfrm rot="5400000" flipH="1" flipV="1">
              <a:off x="5324283" y="4368498"/>
              <a:ext cx="1257168" cy="1379"/>
            </a:xfrm>
            <a:prstGeom prst="curvedConnector3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nector: Curved 103">
              <a:extLst>
                <a:ext uri="{FF2B5EF4-FFF2-40B4-BE49-F238E27FC236}">
                  <a16:creationId xmlns:a16="http://schemas.microsoft.com/office/drawing/2014/main" id="{8A16A483-EF66-4DF9-9478-548845DAE787}"/>
                </a:ext>
              </a:extLst>
            </p:cNvPr>
            <p:cNvCxnSpPr>
              <a:stCxn id="97" idx="0"/>
              <a:endCxn id="88" idx="1"/>
            </p:cNvCxnSpPr>
            <p:nvPr/>
          </p:nvCxnSpPr>
          <p:spPr>
            <a:xfrm rot="5400000" flipH="1" flipV="1">
              <a:off x="4381353" y="3335567"/>
              <a:ext cx="1077168" cy="1167240"/>
            </a:xfrm>
            <a:prstGeom prst="curved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Curved 104">
              <a:extLst>
                <a:ext uri="{FF2B5EF4-FFF2-40B4-BE49-F238E27FC236}">
                  <a16:creationId xmlns:a16="http://schemas.microsoft.com/office/drawing/2014/main" id="{837C3CE5-3818-4C0F-886D-084125D482F0}"/>
                </a:ext>
              </a:extLst>
            </p:cNvPr>
            <p:cNvCxnSpPr>
              <a:stCxn id="93" idx="6"/>
              <a:endCxn id="88" idx="1"/>
            </p:cNvCxnSpPr>
            <p:nvPr/>
          </p:nvCxnSpPr>
          <p:spPr>
            <a:xfrm>
              <a:off x="4069075" y="3380603"/>
              <a:ext cx="1434482" cy="12700"/>
            </a:xfrm>
            <a:prstGeom prst="curvedConnector3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A66FE8B-EB57-42FD-92A3-F8CC612C9E6B}"/>
                </a:ext>
              </a:extLst>
            </p:cNvPr>
            <p:cNvSpPr/>
            <p:nvPr/>
          </p:nvSpPr>
          <p:spPr>
            <a:xfrm>
              <a:off x="6402177" y="2019503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2BE46AC-1021-4CDF-9CF6-D4901B07210D}"/>
                </a:ext>
              </a:extLst>
            </p:cNvPr>
            <p:cNvSpPr/>
            <p:nvPr/>
          </p:nvSpPr>
          <p:spPr>
            <a:xfrm>
              <a:off x="4335627" y="2480603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EF99FAB-7CE4-4C24-A65B-E3CD4AA87251}"/>
                </a:ext>
              </a:extLst>
            </p:cNvPr>
            <p:cNvSpPr/>
            <p:nvPr/>
          </p:nvSpPr>
          <p:spPr>
            <a:xfrm>
              <a:off x="4962177" y="4187771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059F43D-67C2-4AED-B165-FCB6E5F4E8E1}"/>
                </a:ext>
              </a:extLst>
            </p:cNvPr>
            <p:cNvSpPr/>
            <p:nvPr/>
          </p:nvSpPr>
          <p:spPr>
            <a:xfrm>
              <a:off x="7028039" y="3737755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10" name="Connector: Curved 109">
              <a:extLst>
                <a:ext uri="{FF2B5EF4-FFF2-40B4-BE49-F238E27FC236}">
                  <a16:creationId xmlns:a16="http://schemas.microsoft.com/office/drawing/2014/main" id="{4C86CE1F-F216-4430-8510-CFEB0DB78778}"/>
                </a:ext>
              </a:extLst>
            </p:cNvPr>
            <p:cNvCxnSpPr>
              <a:stCxn id="106" idx="4"/>
              <a:endCxn id="88" idx="3"/>
            </p:cNvCxnSpPr>
            <p:nvPr/>
          </p:nvCxnSpPr>
          <p:spPr>
            <a:xfrm rot="5400000">
              <a:off x="6127317" y="2835743"/>
              <a:ext cx="821100" cy="268620"/>
            </a:xfrm>
            <a:prstGeom prst="curved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0F24E135-D2C2-44CE-B23D-F1F050DC96A5}"/>
                </a:ext>
              </a:extLst>
            </p:cNvPr>
            <p:cNvCxnSpPr>
              <a:stCxn id="109" idx="2"/>
              <a:endCxn id="88" idx="2"/>
            </p:cNvCxnSpPr>
            <p:nvPr/>
          </p:nvCxnSpPr>
          <p:spPr>
            <a:xfrm rot="10800000">
              <a:off x="5953557" y="3740603"/>
              <a:ext cx="1074482" cy="267152"/>
            </a:xfrm>
            <a:prstGeom prst="curved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ctor: Curved 111">
              <a:extLst>
                <a:ext uri="{FF2B5EF4-FFF2-40B4-BE49-F238E27FC236}">
                  <a16:creationId xmlns:a16="http://schemas.microsoft.com/office/drawing/2014/main" id="{428322E7-D2FE-4116-99D7-CFC4EBD14C64}"/>
                </a:ext>
              </a:extLst>
            </p:cNvPr>
            <p:cNvCxnSpPr>
              <a:stCxn id="108" idx="0"/>
              <a:endCxn id="88" idx="1"/>
            </p:cNvCxnSpPr>
            <p:nvPr/>
          </p:nvCxnSpPr>
          <p:spPr>
            <a:xfrm rot="5400000" flipH="1" flipV="1">
              <a:off x="4964283" y="3648497"/>
              <a:ext cx="807168" cy="271380"/>
            </a:xfrm>
            <a:prstGeom prst="curved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id="{38379546-A389-4FCD-95AD-6C563D085180}"/>
                </a:ext>
              </a:extLst>
            </p:cNvPr>
            <p:cNvCxnSpPr>
              <a:stCxn id="107" idx="6"/>
              <a:endCxn id="88" idx="0"/>
            </p:cNvCxnSpPr>
            <p:nvPr/>
          </p:nvCxnSpPr>
          <p:spPr>
            <a:xfrm>
              <a:off x="4875627" y="2750603"/>
              <a:ext cx="1077930" cy="270000"/>
            </a:xfrm>
            <a:prstGeom prst="curved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4" name="Picture 2" descr="https://latex.codecogs.com/gif.latex?%5Cdpi%7B300%7D%20%5Chuge%20u_1">
              <a:extLst>
                <a:ext uri="{FF2B5EF4-FFF2-40B4-BE49-F238E27FC236}">
                  <a16:creationId xmlns:a16="http://schemas.microsoft.com/office/drawing/2014/main" id="{65519A3A-67A8-4E9D-86F8-9E2822AB9F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176" y="1367295"/>
              <a:ext cx="315997" cy="231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4" descr="https://latex.codecogs.com/gif.latex?%5Cdpi%7B300%7D%20%5Chuge%20u_2">
              <a:extLst>
                <a:ext uri="{FF2B5EF4-FFF2-40B4-BE49-F238E27FC236}">
                  <a16:creationId xmlns:a16="http://schemas.microsoft.com/office/drawing/2014/main" id="{FF7B50CC-BDFB-410B-81DE-1DEC788B2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7329" y="3286967"/>
              <a:ext cx="315997" cy="226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6" descr="https://latex.codecogs.com/gif.latex?%5Cdpi%7B300%7D%20%5Chuge%20u_3">
              <a:extLst>
                <a:ext uri="{FF2B5EF4-FFF2-40B4-BE49-F238E27FC236}">
                  <a16:creationId xmlns:a16="http://schemas.microsoft.com/office/drawing/2014/main" id="{A0662E93-EDB8-41BA-819F-447A3CCEB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177" y="5151096"/>
              <a:ext cx="315997" cy="227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8" descr="https://latex.codecogs.com/gif.latex?%5Cdpi%7B300%7D%20%5Chuge%20u_4">
              <a:extLst>
                <a:ext uri="{FF2B5EF4-FFF2-40B4-BE49-F238E27FC236}">
                  <a16:creationId xmlns:a16="http://schemas.microsoft.com/office/drawing/2014/main" id="{7110AE25-F976-426A-B27B-C235EBF41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628" y="1908568"/>
              <a:ext cx="315997" cy="221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10" descr="https://latex.codecogs.com/gif.latex?%5Cdpi%7B300%7D%20%5Chuge%20u_5">
              <a:extLst>
                <a:ext uri="{FF2B5EF4-FFF2-40B4-BE49-F238E27FC236}">
                  <a16:creationId xmlns:a16="http://schemas.microsoft.com/office/drawing/2014/main" id="{3E6E6799-6B37-4F4B-925C-54A63D28B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252" y="4624877"/>
              <a:ext cx="315997" cy="230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12" descr="https://latex.codecogs.com/gif.latex?%5Cdpi%7B300%7D%20%5Chuge%20u_6">
              <a:extLst>
                <a:ext uri="{FF2B5EF4-FFF2-40B4-BE49-F238E27FC236}">
                  <a16:creationId xmlns:a16="http://schemas.microsoft.com/office/drawing/2014/main" id="{F3A7AB55-55B8-41BD-9BBD-1324C2A84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040" y="4627351"/>
              <a:ext cx="315997" cy="227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14" descr="https://latex.codecogs.com/gif.latex?%5Cdpi%7B300%7D%20%5Chuge%20u_7">
              <a:extLst>
                <a:ext uri="{FF2B5EF4-FFF2-40B4-BE49-F238E27FC236}">
                  <a16:creationId xmlns:a16="http://schemas.microsoft.com/office/drawing/2014/main" id="{A6CAD505-AB01-4629-92AB-0481278FB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040" y="1904251"/>
              <a:ext cx="315997" cy="22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18" descr="https://latex.codecogs.com/gif.latex?%5Cdpi%7B300%7D%20%5Chuge%20u_M">
              <a:extLst>
                <a:ext uri="{FF2B5EF4-FFF2-40B4-BE49-F238E27FC236}">
                  <a16:creationId xmlns:a16="http://schemas.microsoft.com/office/drawing/2014/main" id="{85875DDA-F60C-4979-BE35-77A3A7115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5676" y="3272945"/>
              <a:ext cx="502363" cy="240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123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Juansyah -</dc:creator>
  <cp:lastModifiedBy>Juansyah -</cp:lastModifiedBy>
  <cp:revision>6</cp:revision>
  <dcterms:created xsi:type="dcterms:W3CDTF">2017-07-21T10:42:01Z</dcterms:created>
  <dcterms:modified xsi:type="dcterms:W3CDTF">2017-07-21T12:33:21Z</dcterms:modified>
</cp:coreProperties>
</file>